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330B-1E84-4F48-AE2D-7C25D2E8CCB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4400-B0FC-4084-9BC9-7625180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SHREYA SUMAN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4400-B0FC-4084-9BC9-762518051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6099"/>
            <a:ext cx="862965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4779" y="775716"/>
            <a:ext cx="8834628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4779" y="1263396"/>
            <a:ext cx="4474464" cy="370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116323" y="1263396"/>
            <a:ext cx="605027" cy="370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363677"/>
            <a:ext cx="837691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6099"/>
            <a:ext cx="862965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6099"/>
            <a:ext cx="862965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3" y="95250"/>
            <a:ext cx="8601252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869" y="1478504"/>
            <a:ext cx="8430260" cy="402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E3A2F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5345176"/>
            <a:ext cx="8629650" cy="1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55864" y="6746747"/>
            <a:ext cx="605027" cy="111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4875403"/>
            <a:ext cx="786257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PREDICTING THE </a:t>
            </a:r>
            <a:r>
              <a:rPr sz="3200" spc="-40" dirty="0">
                <a:solidFill>
                  <a:srgbClr val="4E3A2F"/>
                </a:solidFill>
                <a:latin typeface="Arial"/>
                <a:cs typeface="Arial"/>
              </a:rPr>
              <a:t>SURVIVAL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2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TITANIC  </a:t>
            </a:r>
            <a:r>
              <a:rPr sz="3200" spc="-25" dirty="0">
                <a:solidFill>
                  <a:srgbClr val="4E3A2F"/>
                </a:solidFill>
                <a:latin typeface="Arial"/>
                <a:cs typeface="Arial"/>
              </a:rPr>
              <a:t>PASSENGERS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mtClean="0">
                <a:solidFill>
                  <a:srgbClr val="4E3A2F"/>
                </a:solidFill>
                <a:latin typeface="Arial"/>
                <a:cs typeface="Arial"/>
              </a:rPr>
              <a:t>SUBMITTED</a:t>
            </a:r>
            <a:r>
              <a:rPr lang="en-US" sz="3200" smtClean="0">
                <a:solidFill>
                  <a:srgbClr val="4E3A2F"/>
                </a:solidFill>
                <a:latin typeface="Arial"/>
                <a:cs typeface="Arial"/>
              </a:rPr>
              <a:t> BY- SHREYA SUMAN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216" y="2848905"/>
            <a:ext cx="448437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443329"/>
                </a:solidFill>
                <a:latin typeface="Times New Roman"/>
                <a:cs typeface="Times New Roman"/>
              </a:rPr>
              <a:t>Submitted By- </a:t>
            </a:r>
            <a:r>
              <a:rPr sz="2400" dirty="0">
                <a:solidFill>
                  <a:srgbClr val="443329"/>
                </a:solidFill>
                <a:latin typeface="Times New Roman"/>
                <a:cs typeface="Times New Roman"/>
              </a:rPr>
              <a:t>Guraziz </a:t>
            </a:r>
            <a:r>
              <a:rPr sz="2400" spc="-5" dirty="0">
                <a:solidFill>
                  <a:srgbClr val="443329"/>
                </a:solidFill>
                <a:latin typeface="Times New Roman"/>
                <a:cs typeface="Times New Roman"/>
              </a:rPr>
              <a:t>Singh</a:t>
            </a:r>
            <a:r>
              <a:rPr sz="2400" spc="-55" dirty="0">
                <a:solidFill>
                  <a:srgbClr val="4433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3329"/>
                </a:solidFill>
                <a:latin typeface="Times New Roman"/>
                <a:cs typeface="Times New Roman"/>
              </a:rPr>
              <a:t>Bhatia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5618" y="188595"/>
            <a:ext cx="7416800" cy="436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 </a:t>
            </a:r>
            <a:r>
              <a:rPr spc="-25" dirty="0"/>
              <a:t>RELATION </a:t>
            </a:r>
            <a:r>
              <a:rPr spc="10" dirty="0"/>
              <a:t>BETWEEN </a:t>
            </a:r>
            <a:r>
              <a:rPr spc="-35" dirty="0"/>
              <a:t>TARGET </a:t>
            </a:r>
            <a:r>
              <a:rPr spc="-5" dirty="0"/>
              <a:t>COLUMN  AND </a:t>
            </a:r>
            <a:r>
              <a:rPr spc="-10" dirty="0"/>
              <a:t>OTHER</a:t>
            </a:r>
            <a:r>
              <a:rPr spc="-30" dirty="0"/>
              <a:t> </a:t>
            </a:r>
            <a:r>
              <a:rPr spc="-2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1111"/>
            <a:ext cx="4171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1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Sex,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Pclass,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Parch,</a:t>
            </a:r>
            <a:r>
              <a:rPr sz="3000" spc="-25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Fare</a:t>
            </a:r>
            <a:endParaRPr sz="30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23" y="2074783"/>
            <a:ext cx="8784971" cy="475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09550"/>
            <a:ext cx="1002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6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Franklin Gothic Book"/>
                <a:cs typeface="Franklin Gothic Book"/>
              </a:rPr>
              <a:t>Age</a:t>
            </a:r>
            <a:endParaRPr sz="225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23" y="1268806"/>
            <a:ext cx="8712962" cy="532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3854" y="4465066"/>
            <a:ext cx="311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Franklin Gothic Book"/>
                <a:cs typeface="Franklin Gothic Book"/>
              </a:rPr>
              <a:t>You </a:t>
            </a:r>
            <a:r>
              <a:rPr sz="1800" dirty="0">
                <a:latin typeface="Franklin Gothic Book"/>
                <a:cs typeface="Franklin Gothic Book"/>
              </a:rPr>
              <a:t>can see </a:t>
            </a:r>
            <a:r>
              <a:rPr sz="1800" spc="-5" dirty="0">
                <a:latin typeface="Franklin Gothic Book"/>
                <a:cs typeface="Franklin Gothic Book"/>
              </a:rPr>
              <a:t>that </a:t>
            </a:r>
            <a:r>
              <a:rPr sz="1800" dirty="0">
                <a:latin typeface="Franklin Gothic Book"/>
                <a:cs typeface="Franklin Gothic Book"/>
              </a:rPr>
              <a:t>men </a:t>
            </a:r>
            <a:r>
              <a:rPr sz="1800" spc="-20" dirty="0">
                <a:latin typeface="Franklin Gothic Book"/>
                <a:cs typeface="Franklin Gothic Book"/>
              </a:rPr>
              <a:t>have </a:t>
            </a:r>
            <a:r>
              <a:rPr sz="1800" dirty="0">
                <a:latin typeface="Franklin Gothic Book"/>
                <a:cs typeface="Franklin Gothic Book"/>
              </a:rPr>
              <a:t>a  </a:t>
            </a:r>
            <a:r>
              <a:rPr sz="1800" spc="-5" dirty="0">
                <a:latin typeface="Franklin Gothic Book"/>
                <a:cs typeface="Franklin Gothic Book"/>
              </a:rPr>
              <a:t>high </a:t>
            </a:r>
            <a:r>
              <a:rPr sz="1800" spc="-10" dirty="0">
                <a:latin typeface="Franklin Gothic Book"/>
                <a:cs typeface="Franklin Gothic Book"/>
              </a:rPr>
              <a:t>probability </a:t>
            </a:r>
            <a:r>
              <a:rPr sz="1800" dirty="0">
                <a:latin typeface="Franklin Gothic Book"/>
                <a:cs typeface="Franklin Gothic Book"/>
              </a:rPr>
              <a:t>of survival </a:t>
            </a:r>
            <a:r>
              <a:rPr sz="1800" spc="-5" dirty="0">
                <a:latin typeface="Franklin Gothic Book"/>
                <a:cs typeface="Franklin Gothic Book"/>
              </a:rPr>
              <a:t>when  </a:t>
            </a:r>
            <a:r>
              <a:rPr sz="1800" spc="-10" dirty="0">
                <a:latin typeface="Franklin Gothic Book"/>
                <a:cs typeface="Franklin Gothic Book"/>
              </a:rPr>
              <a:t>they </a:t>
            </a:r>
            <a:r>
              <a:rPr sz="1800" spc="-5" dirty="0">
                <a:latin typeface="Franklin Gothic Book"/>
                <a:cs typeface="Franklin Gothic Book"/>
              </a:rPr>
              <a:t>are between </a:t>
            </a:r>
            <a:r>
              <a:rPr sz="1800" spc="-10" dirty="0">
                <a:latin typeface="Franklin Gothic Book"/>
                <a:cs typeface="Franklin Gothic Book"/>
              </a:rPr>
              <a:t>18 </a:t>
            </a:r>
            <a:r>
              <a:rPr sz="1800" spc="-5" dirty="0">
                <a:latin typeface="Franklin Gothic Book"/>
                <a:cs typeface="Franklin Gothic Book"/>
              </a:rPr>
              <a:t>and 30  </a:t>
            </a:r>
            <a:r>
              <a:rPr sz="1800" spc="-10" dirty="0">
                <a:latin typeface="Franklin Gothic Book"/>
                <a:cs typeface="Franklin Gothic Book"/>
              </a:rPr>
              <a:t>years</a:t>
            </a:r>
            <a:r>
              <a:rPr sz="1800" dirty="0">
                <a:latin typeface="Franklin Gothic Book"/>
                <a:cs typeface="Franklin Gothic Book"/>
              </a:rPr>
              <a:t> </a:t>
            </a:r>
            <a:r>
              <a:rPr sz="1800" spc="-5" dirty="0">
                <a:latin typeface="Franklin Gothic Book"/>
                <a:cs typeface="Franklin Gothic Book"/>
              </a:rPr>
              <a:t>old.</a:t>
            </a:r>
            <a:endParaRPr sz="1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9550"/>
            <a:ext cx="2114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8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latin typeface="Franklin Gothic Book"/>
                <a:cs typeface="Franklin Gothic Book"/>
              </a:rPr>
              <a:t>Embarked</a:t>
            </a:r>
            <a:endParaRPr sz="225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4" y="1268755"/>
            <a:ext cx="8784971" cy="534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75716"/>
            <a:ext cx="7575804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79" y="1263396"/>
            <a:ext cx="2170176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2035" y="1263396"/>
            <a:ext cx="605027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63677"/>
            <a:ext cx="69996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ENCODING </a:t>
            </a:r>
            <a:r>
              <a:rPr spc="-105" dirty="0"/>
              <a:t>DATA </a:t>
            </a:r>
            <a:r>
              <a:rPr spc="-25" dirty="0"/>
              <a:t>TO </a:t>
            </a:r>
            <a:r>
              <a:rPr dirty="0"/>
              <a:t>NUMERIC </a:t>
            </a:r>
            <a:r>
              <a:rPr spc="-25" dirty="0"/>
              <a:t>(FEATURE  </a:t>
            </a:r>
            <a:r>
              <a:rPr spc="-5" dirty="0"/>
              <a:t>SCALING)</a:t>
            </a:r>
          </a:p>
        </p:txBody>
      </p:sp>
      <p:sp>
        <p:nvSpPr>
          <p:cNvPr id="6" name="object 6"/>
          <p:cNvSpPr/>
          <p:nvPr/>
        </p:nvSpPr>
        <p:spPr>
          <a:xfrm>
            <a:off x="251523" y="1495120"/>
            <a:ext cx="8592693" cy="5108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4622292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8140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078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FEATURE</a:t>
            </a:r>
            <a:r>
              <a:rPr sz="3600" spc="-55" dirty="0"/>
              <a:t> </a:t>
            </a:r>
            <a:r>
              <a:rPr sz="3600" spc="-5" dirty="0"/>
              <a:t>SELECTION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95541" y="1268793"/>
            <a:ext cx="8496935" cy="5396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3" y="507491"/>
            <a:ext cx="7062216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3" y="995172"/>
            <a:ext cx="2901696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0779" y="995172"/>
            <a:ext cx="605028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</a:t>
            </a:r>
            <a:r>
              <a:rPr dirty="0"/>
              <a:t>MODEL </a:t>
            </a:r>
            <a:r>
              <a:rPr spc="-5" dirty="0"/>
              <a:t>AND </a:t>
            </a:r>
            <a:r>
              <a:rPr spc="-25" dirty="0"/>
              <a:t>CALCULATING  </a:t>
            </a:r>
            <a:r>
              <a:rPr spc="-5" dirty="0"/>
              <a:t>PREDICTIONS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39546" y="1268755"/>
            <a:ext cx="7992872" cy="5505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6099"/>
            <a:ext cx="86296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591" y="188654"/>
            <a:ext cx="7632827" cy="657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6099"/>
            <a:ext cx="86296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504" y="1268691"/>
            <a:ext cx="8835898" cy="446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8645652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91500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8103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MAPPING </a:t>
            </a:r>
            <a:r>
              <a:rPr sz="3600" spc="-5" dirty="0"/>
              <a:t>PREDICTIONS AND </a:t>
            </a:r>
            <a:r>
              <a:rPr sz="3600" spc="-40" dirty="0"/>
              <a:t>ANALYSING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39546" y="1700745"/>
            <a:ext cx="8265414" cy="417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3157728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3576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2617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CONCLUSION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83540" y="1526539"/>
            <a:ext cx="8358505" cy="41236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We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conclude that Random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forest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classification model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gives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best prediction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of</a:t>
            </a:r>
            <a:endParaRPr sz="3200">
              <a:latin typeface="Franklin Gothic Book"/>
              <a:cs typeface="Franklin Gothic Book"/>
            </a:endParaRPr>
          </a:p>
          <a:p>
            <a:pPr marL="355600">
              <a:lnSpc>
                <a:spcPts val="3210"/>
              </a:lnSpc>
              <a:tabLst>
                <a:tab pos="3222625" algn="l"/>
              </a:tabLst>
            </a:pP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79.85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%or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80%	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approx,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whereas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naïve</a:t>
            </a:r>
            <a:r>
              <a:rPr sz="3200" spc="-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bayes</a:t>
            </a:r>
            <a:endParaRPr sz="3200">
              <a:latin typeface="Franklin Gothic Book"/>
              <a:cs typeface="Franklin Gothic Book"/>
            </a:endParaRPr>
          </a:p>
          <a:p>
            <a:pPr marL="355600" marR="417195">
              <a:lnSpc>
                <a:spcPct val="90000"/>
              </a:lnSpc>
              <a:spcBef>
                <a:spcPts val="190"/>
              </a:spcBef>
            </a:pP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decision tree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classification models </a:t>
            </a:r>
            <a:r>
              <a:rPr sz="32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have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same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prediction accuracy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less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than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random</a:t>
            </a:r>
            <a:r>
              <a:rPr sz="32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forrest.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Here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prediction is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made on the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features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fare</a:t>
            </a:r>
            <a:endParaRPr sz="3200">
              <a:latin typeface="Franklin Gothic Book"/>
              <a:cs typeface="Franklin Gothic Book"/>
            </a:endParaRPr>
          </a:p>
          <a:p>
            <a:pPr marL="355600" marR="108585">
              <a:lnSpc>
                <a:spcPts val="3460"/>
              </a:lnSpc>
              <a:spcBef>
                <a:spcPts val="240"/>
              </a:spcBef>
            </a:pP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,sex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age </a:t>
            </a:r>
            <a:r>
              <a:rPr sz="3200" spc="30" dirty="0">
                <a:solidFill>
                  <a:srgbClr val="4E3A2F"/>
                </a:solidFill>
                <a:latin typeface="Franklin Gothic Book"/>
                <a:cs typeface="Franklin Gothic Book"/>
              </a:rPr>
              <a:t>wrt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survived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which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derived 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feature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selection.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4155948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1796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3615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TITANIC</a:t>
            </a:r>
            <a:r>
              <a:rPr sz="3600" spc="-6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83540" y="1485391"/>
            <a:ext cx="8402955" cy="43243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42240" indent="-342900" algn="just">
              <a:lnSpc>
                <a:spcPct val="80000"/>
              </a:lnSpc>
              <a:spcBef>
                <a:spcPts val="820"/>
              </a:spcBef>
            </a:pPr>
            <a:r>
              <a:rPr sz="21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1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On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April </a:t>
            </a:r>
            <a:r>
              <a:rPr sz="3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15, </a:t>
            </a:r>
            <a:r>
              <a:rPr sz="3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1912,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during her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maiden </a:t>
            </a:r>
            <a:r>
              <a:rPr sz="3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voyage,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 </a:t>
            </a:r>
            <a:r>
              <a:rPr sz="3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Titanic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sank </a:t>
            </a:r>
            <a:r>
              <a:rPr sz="30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after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colliding with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iceberg, killing 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1502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out of </a:t>
            </a:r>
            <a:r>
              <a:rPr sz="3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2224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passengers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r>
              <a:rPr sz="3000" spc="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0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crew.</a:t>
            </a:r>
            <a:endParaRPr sz="3000">
              <a:latin typeface="Franklin Gothic Book"/>
              <a:cs typeface="Franklin Gothic Book"/>
            </a:endParaRPr>
          </a:p>
          <a:p>
            <a:pPr marL="355600" algn="just">
              <a:lnSpc>
                <a:spcPts val="2880"/>
              </a:lnSpc>
            </a:pPr>
            <a:r>
              <a:rPr sz="3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Translated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32% survival</a:t>
            </a:r>
            <a:r>
              <a:rPr sz="3000" spc="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rate.</a:t>
            </a:r>
            <a:endParaRPr sz="3000">
              <a:latin typeface="Franklin Gothic Book"/>
              <a:cs typeface="Franklin Gothic Book"/>
            </a:endParaRPr>
          </a:p>
          <a:p>
            <a:pPr marL="355600" marR="69215" indent="-342900">
              <a:lnSpc>
                <a:spcPct val="80000"/>
              </a:lnSpc>
              <a:spcBef>
                <a:spcPts val="720"/>
              </a:spcBef>
            </a:pPr>
            <a:r>
              <a:rPr sz="21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1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One of the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reasons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the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shipwreck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led </a:t>
            </a:r>
            <a:r>
              <a:rPr sz="3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such  loss of </a:t>
            </a:r>
            <a:r>
              <a:rPr sz="3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life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was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there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were </a:t>
            </a:r>
            <a:r>
              <a:rPr sz="3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not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enough 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lifeboats </a:t>
            </a:r>
            <a:r>
              <a:rPr sz="3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for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passengers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r>
              <a:rPr sz="3000" spc="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crew.</a:t>
            </a:r>
            <a:endParaRPr sz="30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</a:pPr>
            <a:r>
              <a:rPr sz="21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1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Although there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was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some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element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luck </a:t>
            </a:r>
            <a:r>
              <a:rPr sz="3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involved 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surviving the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sinking,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some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groups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people 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were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more </a:t>
            </a:r>
            <a:r>
              <a:rPr sz="3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likely </a:t>
            </a:r>
            <a:r>
              <a:rPr sz="3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survive than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others,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such as  </a:t>
            </a:r>
            <a:r>
              <a:rPr sz="3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women, </a:t>
            </a:r>
            <a:r>
              <a:rPr sz="3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children, </a:t>
            </a:r>
            <a:r>
              <a:rPr sz="3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the</a:t>
            </a:r>
            <a:r>
              <a:rPr sz="30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upper-class.</a:t>
            </a:r>
            <a:endParaRPr sz="3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4719828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5676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179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AIM </a:t>
            </a:r>
            <a:r>
              <a:rPr sz="3600" dirty="0"/>
              <a:t>OF </a:t>
            </a:r>
            <a:r>
              <a:rPr sz="3600" spc="-10" dirty="0"/>
              <a:t>THE</a:t>
            </a:r>
            <a:r>
              <a:rPr sz="3600" spc="-65" dirty="0"/>
              <a:t> </a:t>
            </a:r>
            <a:r>
              <a:rPr sz="3600" spc="-5" dirty="0"/>
              <a:t>PROJECT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83540" y="1575307"/>
            <a:ext cx="835152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predict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number of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surviving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people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disaster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on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basis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given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dataset.</a:t>
            </a:r>
            <a:endParaRPr sz="3200">
              <a:latin typeface="Franklin Gothic Book"/>
              <a:cs typeface="Franklin Gothic Book"/>
            </a:endParaRPr>
          </a:p>
          <a:p>
            <a:pPr marL="355600" marR="189230" indent="-342900">
              <a:lnSpc>
                <a:spcPct val="100000"/>
              </a:lnSpc>
              <a:spcBef>
                <a:spcPts val="770"/>
              </a:spcBef>
              <a:tabLst>
                <a:tab pos="2741295" algn="l"/>
              </a:tabLst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analyse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various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features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which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correlate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surviving	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victims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such as their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Age,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Sex, 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Fare they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paid,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etc.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3726179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2028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3185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REQ</a:t>
            </a:r>
            <a:r>
              <a:rPr sz="3600" spc="-15" dirty="0"/>
              <a:t>U</a:t>
            </a:r>
            <a:r>
              <a:rPr sz="3600" dirty="0"/>
              <a:t>IREM</a:t>
            </a:r>
            <a:r>
              <a:rPr sz="3600" spc="-15" dirty="0"/>
              <a:t>E</a:t>
            </a:r>
            <a:r>
              <a:rPr sz="3600" dirty="0"/>
              <a:t>N</a:t>
            </a:r>
            <a:r>
              <a:rPr sz="3600" spc="15" dirty="0"/>
              <a:t>T</a:t>
            </a:r>
            <a:r>
              <a:rPr sz="3600" dirty="0"/>
              <a:t>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83540" y="2063534"/>
            <a:ext cx="696087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870"/>
              </a:spcBef>
            </a:pP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SOFTWARE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REQUIREMENTS</a:t>
            </a:r>
            <a:endParaRPr sz="3200">
              <a:latin typeface="Franklin Gothic Book"/>
              <a:cs typeface="Franklin Gothic Book"/>
            </a:endParaRPr>
          </a:p>
          <a:p>
            <a:pPr marL="94615" marR="3258820" indent="-82550">
              <a:lnSpc>
                <a:spcPct val="12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•Jyupiter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Notebook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LIBRARIES</a:t>
            </a:r>
            <a:r>
              <a:rPr sz="3200" spc="-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USED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Analysis : 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NumPy,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Pandas, Scikit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Learn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Visualization:</a:t>
            </a:r>
            <a:r>
              <a:rPr sz="3200" spc="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Matplotlib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6397752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3600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855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STEPS </a:t>
            </a:r>
            <a:r>
              <a:rPr sz="3600" spc="-30" dirty="0"/>
              <a:t>FOR</a:t>
            </a:r>
            <a:r>
              <a:rPr sz="3600" spc="-10" dirty="0"/>
              <a:t> </a:t>
            </a:r>
            <a:r>
              <a:rPr sz="3600" spc="-35" dirty="0"/>
              <a:t>IMPLEMENTATION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5" dirty="0"/>
              <a:t>Importing </a:t>
            </a:r>
            <a:r>
              <a:rPr dirty="0"/>
              <a:t>the </a:t>
            </a:r>
            <a:r>
              <a:rPr spc="10" dirty="0"/>
              <a:t>necessary</a:t>
            </a:r>
            <a:r>
              <a:rPr spc="65" dirty="0"/>
              <a:t> </a:t>
            </a:r>
            <a:r>
              <a:rPr spc="-5" dirty="0"/>
              <a:t>Libraries</a:t>
            </a:r>
            <a:endParaRPr sz="22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Importing </a:t>
            </a:r>
            <a:r>
              <a:rPr dirty="0"/>
              <a:t>the</a:t>
            </a:r>
            <a:r>
              <a:rPr spc="85" dirty="0"/>
              <a:t> </a:t>
            </a:r>
            <a:r>
              <a:rPr spc="-5" dirty="0"/>
              <a:t>Dataset</a:t>
            </a:r>
            <a:endParaRPr sz="22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Cleaning </a:t>
            </a:r>
            <a:r>
              <a:rPr dirty="0"/>
              <a:t>and analyzing the</a:t>
            </a:r>
            <a:r>
              <a:rPr spc="80" dirty="0"/>
              <a:t> </a:t>
            </a:r>
            <a:r>
              <a:rPr spc="-5" dirty="0"/>
              <a:t>Dataset</a:t>
            </a:r>
            <a:endParaRPr sz="22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Converting </a:t>
            </a:r>
            <a:r>
              <a:rPr spc="10" dirty="0"/>
              <a:t>necessary </a:t>
            </a:r>
            <a:r>
              <a:rPr dirty="0"/>
              <a:t>columns </a:t>
            </a:r>
            <a:r>
              <a:rPr spc="-25" dirty="0"/>
              <a:t>to </a:t>
            </a:r>
            <a:r>
              <a:rPr dirty="0"/>
              <a:t>numeric</a:t>
            </a:r>
            <a:r>
              <a:rPr spc="50" dirty="0"/>
              <a:t> </a:t>
            </a:r>
            <a:r>
              <a:rPr dirty="0"/>
              <a:t>data</a:t>
            </a:r>
            <a:endParaRPr sz="22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Building </a:t>
            </a:r>
            <a:r>
              <a:rPr dirty="0"/>
              <a:t>the</a:t>
            </a:r>
            <a:r>
              <a:rPr spc="160" dirty="0"/>
              <a:t> </a:t>
            </a:r>
            <a:r>
              <a:rPr dirty="0"/>
              <a:t>model</a:t>
            </a:r>
            <a:endParaRPr sz="2250">
              <a:latin typeface="Times New Roman"/>
              <a:cs typeface="Times New Roman"/>
            </a:endParaRPr>
          </a:p>
          <a:p>
            <a:pPr marL="382270" marR="113919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Using different numbers of algorithms </a:t>
            </a:r>
            <a:r>
              <a:rPr spc="-5" dirty="0"/>
              <a:t>in  </a:t>
            </a:r>
            <a:r>
              <a:rPr dirty="0"/>
              <a:t>classification</a:t>
            </a:r>
            <a:r>
              <a:rPr spc="-5" dirty="0"/>
              <a:t> </a:t>
            </a:r>
            <a:r>
              <a:rPr spc="-10" dirty="0"/>
              <a:t>techniques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7587996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3843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7049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IMPORTING </a:t>
            </a:r>
            <a:r>
              <a:rPr sz="3600" spc="-10" dirty="0"/>
              <a:t>NECESSARY</a:t>
            </a:r>
            <a:r>
              <a:rPr sz="3600" spc="-50" dirty="0"/>
              <a:t> </a:t>
            </a:r>
            <a:r>
              <a:rPr sz="3600" dirty="0"/>
              <a:t>LIBRARIES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67537" y="1484795"/>
            <a:ext cx="8505571" cy="481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4704588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0435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165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IMPORTING</a:t>
            </a:r>
            <a:r>
              <a:rPr sz="3600" spc="-55" dirty="0"/>
              <a:t> </a:t>
            </a:r>
            <a:r>
              <a:rPr sz="3600" spc="-75" dirty="0"/>
              <a:t>DATASET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9514" y="1677174"/>
            <a:ext cx="8761730" cy="452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8173211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9059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751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ANALYSING </a:t>
            </a:r>
            <a:r>
              <a:rPr sz="3600" spc="-5" dirty="0"/>
              <a:t>THE </a:t>
            </a:r>
            <a:r>
              <a:rPr sz="3600" spc="-120" dirty="0"/>
              <a:t>DATA </a:t>
            </a:r>
            <a:r>
              <a:rPr sz="3600" spc="-35" dirty="0"/>
              <a:t>BY</a:t>
            </a:r>
            <a:r>
              <a:rPr sz="3600" spc="125" dirty="0"/>
              <a:t> </a:t>
            </a:r>
            <a:r>
              <a:rPr sz="3600" spc="-5" dirty="0"/>
              <a:t>DESCRIBING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9514" y="1484795"/>
            <a:ext cx="8823452" cy="501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036319"/>
            <a:ext cx="7522464" cy="41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8311" y="1036319"/>
            <a:ext cx="681227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864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VISUALISING </a:t>
            </a:r>
            <a:r>
              <a:rPr sz="3600" spc="-5" dirty="0"/>
              <a:t>THE </a:t>
            </a:r>
            <a:r>
              <a:rPr sz="3600" spc="-40" dirty="0"/>
              <a:t>TARGET </a:t>
            </a:r>
            <a:r>
              <a:rPr sz="3600" spc="-10" dirty="0"/>
              <a:t>COLUMN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92671" y="1988781"/>
            <a:ext cx="8617966" cy="4248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6035" y="4249039"/>
            <a:ext cx="203136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Franklin Gothic Book"/>
                <a:cs typeface="Franklin Gothic Book"/>
              </a:rPr>
              <a:t>Approx. </a:t>
            </a:r>
            <a:r>
              <a:rPr sz="1800" spc="-5" dirty="0">
                <a:latin typeface="Franklin Gothic Book"/>
                <a:cs typeface="Franklin Gothic Book"/>
              </a:rPr>
              <a:t>38%  </a:t>
            </a:r>
            <a:r>
              <a:rPr sz="1800" dirty="0">
                <a:latin typeface="Franklin Gothic Book"/>
                <a:cs typeface="Franklin Gothic Book"/>
              </a:rPr>
              <a:t>survived the</a:t>
            </a:r>
            <a:r>
              <a:rPr sz="1800" spc="-90" dirty="0">
                <a:latin typeface="Franklin Gothic Book"/>
                <a:cs typeface="Franklin Gothic Book"/>
              </a:rPr>
              <a:t> </a:t>
            </a:r>
            <a:r>
              <a:rPr sz="1800" spc="-5" dirty="0">
                <a:latin typeface="Franklin Gothic Book"/>
                <a:cs typeface="Franklin Gothic Book"/>
              </a:rPr>
              <a:t>disaster  according </a:t>
            </a:r>
            <a:r>
              <a:rPr sz="1800" spc="-15" dirty="0">
                <a:latin typeface="Franklin Gothic Book"/>
                <a:cs typeface="Franklin Gothic Book"/>
              </a:rPr>
              <a:t>to </a:t>
            </a:r>
            <a:r>
              <a:rPr sz="1800" dirty="0">
                <a:latin typeface="Franklin Gothic Book"/>
                <a:cs typeface="Franklin Gothic Book"/>
              </a:rPr>
              <a:t>the  </a:t>
            </a:r>
            <a:r>
              <a:rPr sz="1800" spc="-5" dirty="0">
                <a:latin typeface="Franklin Gothic Book"/>
                <a:cs typeface="Franklin Gothic Book"/>
              </a:rPr>
              <a:t>dataset</a:t>
            </a:r>
            <a:endParaRPr sz="1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On-screen Show (4:3)</PresentationFormat>
  <Paragraphs>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TITANIC PROBLEM</vt:lpstr>
      <vt:lpstr>AIM OF THE PROJECT</vt:lpstr>
      <vt:lpstr>REQUIREMENTS</vt:lpstr>
      <vt:lpstr>STEPS FOR IMPLEMENTATION</vt:lpstr>
      <vt:lpstr>IMPORTING NECESSARY LIBRARIES</vt:lpstr>
      <vt:lpstr>IMPORTING DATASET</vt:lpstr>
      <vt:lpstr>ANALYSING THE DATA BY DESCRIBING</vt:lpstr>
      <vt:lpstr>VISUALISING THE TARGET COLUMN</vt:lpstr>
      <vt:lpstr>FINDING RELATION BETWEEN TARGET COLUMN  AND OTHER FEATURES</vt:lpstr>
      <vt:lpstr> Age</vt:lpstr>
      <vt:lpstr> Embarked</vt:lpstr>
      <vt:lpstr>ENCODING DATA TO NUMERIC (FEATURE  SCALING)</vt:lpstr>
      <vt:lpstr>FEATURE SELECTION</vt:lpstr>
      <vt:lpstr>BUILDING MODEL AND CALCULATING  PREDICTIONS</vt:lpstr>
      <vt:lpstr>PowerPoint Presentation</vt:lpstr>
      <vt:lpstr>PowerPoint Presentation</vt:lpstr>
      <vt:lpstr>MAPPING PREDICTIONS AND ANALYSING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Survival of Titanic Passengers</dc:title>
  <dc:creator>Guraziz singh</dc:creator>
  <cp:lastModifiedBy>user</cp:lastModifiedBy>
  <cp:revision>1</cp:revision>
  <dcterms:created xsi:type="dcterms:W3CDTF">2020-07-09T15:52:24Z</dcterms:created>
  <dcterms:modified xsi:type="dcterms:W3CDTF">2020-07-09T16:03:53Z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2020-07-09T00:00:00Z</vt:filetime>
  </property>
</Properties>
</file>