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03" d="100"/>
          <a:sy n="103" d="100"/>
        </p:scale>
        <p:origin x="874" y="5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D0EB2-77CC-E040-E57B-D17B8A4E4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20EA0A-2DC9-A7C4-E443-17A34F053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027DE-6501-8C8C-FA9F-6B8D7F427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A509A-804F-635E-8D33-3B32C6F49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3A3CC-7EE7-EA7F-5D11-F8BF037C4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3CE55-2F4F-4F5E-EF81-AEDFF662B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E60F03-74F3-1C9F-B756-2295EC3B3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28C80-823A-15C3-C1F6-B18F60A2B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9C07C-6DBF-18E9-87D3-5C01242DE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ADE53-714B-F379-4E2A-4E612EC87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38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301F79-DDFB-2FB5-6F62-2A93EBDB4F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61027-324F-1CC8-33F8-AE0D2AB8E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A4511-39A0-6B8E-712A-B46F9E49F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70EFA-119A-8035-F7DB-F9ABDC474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29112-E142-8BC9-6CD8-4739AFDDD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93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B78EA-6537-BE1E-735B-AAD6EFA83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7DE55-A973-C8D1-04B7-EB19BF7C3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09D70-E266-520C-65B7-425727194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6CF04-9FF7-C180-3677-FC0921FB4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7FDCA-2899-BEAF-5766-EC60F794A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61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91EDB-E156-739E-2E8D-54086E15B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05965-F9CC-A025-8DA8-24C67F89C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0CA2F-9C9D-B644-787B-4A8334203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1071E-110E-D39E-0548-42A97769D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EFCDC-AD6C-96A6-E6A9-D46F974B9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7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6852C-E15F-91E2-A24B-B97869AF4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B30B1-D99F-D4E1-EC48-0EB469B93C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55ADFE-368D-979D-BC64-1936E9614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0537E-91BE-5CD6-6664-0221E681B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1FFD0-F470-C3AE-6FED-D5116C8B9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43468-B603-0B31-24CD-BA18E2FBF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53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C47E-FE38-CC29-A776-0C6D9A4EA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57A0F-0051-EB7A-8658-88243E00C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FEF969-9CF2-8B13-5A6F-CB899A702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4FCC8C-E9A5-1C95-1FBF-2497D10134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86B91B-6643-2CA6-73CF-B50351224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5658D3-7EB9-E6C5-B361-0B77BC0AA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F1E895-7FD2-3F5E-E232-341C926BE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448CAD-A62F-A194-FD80-FDA19D30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96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1CA55-20BE-26A2-6B0E-8598AC441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3D7A0A-6504-4F1F-3E0D-7DF56C66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768468-47EC-BE46-548F-6E7747E25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3B2FFC-1D65-CD5C-5C46-CA6499262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5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FD1B09-BF1C-15F0-818D-690E74CB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1B2CF6-8D03-8378-5602-AFB0E7303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1D846-E529-35B6-43F3-98D1CEEF1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81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AB114-0E04-2716-F8CB-C8B295369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1AAC7-0341-821D-7C37-61C414D78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5EE708-3498-F07E-75B9-B69D2304F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A1F99-9259-9E9A-ED5C-DD129E1DE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A7981-A61E-570D-69C9-7111C1B4D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6D500-D40F-97B7-A64D-37D11D599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28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E57E2-DF61-47BD-9AD7-92F24E5CA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8285D6-4CE3-243E-B6CE-1A29FB8B84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67A52E-BA60-0056-AFBA-FAF33FBD8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CC0C9-7502-FBD8-547A-C881E3114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B80DD-D7B9-A366-023B-33962B821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55321-2FF4-A13A-F0EB-D923C13E1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30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9A7525-0766-0A8D-E568-D5F29925E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30799-363C-4AF6-CCFE-C190FCB7B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2919E-C5C9-757E-1CB5-3C3708D90B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B368C-6A4E-E162-F132-D923574DF6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70870-9613-DE01-4378-DA947B491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61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FD49DA-E1BB-1390-E5A4-AA9217725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1629" y="4823484"/>
            <a:ext cx="562371" cy="32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</a:t>
            </a:r>
            <a:r>
              <a:rPr lang="en-US"/>
              <a:t>, world.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CDFEAE-78A1-B08A-13F8-054B71508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1629" y="4823484"/>
            <a:ext cx="562371" cy="32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21364D-C1C2-4137-912B-CCB792617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1629" y="4823484"/>
            <a:ext cx="562371" cy="32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425558-910F-CAC8-03DF-CB72A8183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1629" y="4823484"/>
            <a:ext cx="562371" cy="32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QU Laptop2</cp:lastModifiedBy>
  <cp:revision>7</cp:revision>
  <dcterms:created xsi:type="dcterms:W3CDTF">2017-06-05T14:10:58Z</dcterms:created>
  <dcterms:modified xsi:type="dcterms:W3CDTF">2025-03-14T14:09:31Z</dcterms:modified>
</cp:coreProperties>
</file>