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7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07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377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729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76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240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3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7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44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26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4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7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83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E99793-2E15-9BF8-94BD-7D41DDC1D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CB693-A6E7-6390-0EDA-BC6DA5533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CFD98A-6B52-5891-BEFD-3E4193C9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2844" y="4741708"/>
            <a:ext cx="693014" cy="394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18</cp:revision>
  <dcterms:created xsi:type="dcterms:W3CDTF">2017-06-05T14:10:58Z</dcterms:created>
  <dcterms:modified xsi:type="dcterms:W3CDTF">2025-03-14T14:00:29Z</dcterms:modified>
</cp:coreProperties>
</file>