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13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84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9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4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56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765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09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9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08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633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1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21</cp:revision>
  <dcterms:created xsi:type="dcterms:W3CDTF">2017-06-05T14:10:58Z</dcterms:created>
  <dcterms:modified xsi:type="dcterms:W3CDTF">2025-03-14T14:01:11Z</dcterms:modified>
</cp:coreProperties>
</file>