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71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22</cp:revision>
  <dcterms:created xsi:type="dcterms:W3CDTF">2017-06-05T14:10:58Z</dcterms:created>
  <dcterms:modified xsi:type="dcterms:W3CDTF">2025-03-14T14:01:39Z</dcterms:modified>
</cp:coreProperties>
</file>