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5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42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26</cp:revision>
  <dcterms:created xsi:type="dcterms:W3CDTF">2017-06-05T14:10:58Z</dcterms:created>
  <dcterms:modified xsi:type="dcterms:W3CDTF">2025-03-14T14:02:13Z</dcterms:modified>
</cp:coreProperties>
</file>