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3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5851" y="1058711"/>
            <a:ext cx="6972300" cy="302607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851910" y="950798"/>
            <a:ext cx="1440180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937635" y="950798"/>
            <a:ext cx="1268730" cy="483971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1568447"/>
            <a:ext cx="6801440" cy="19431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5400" b="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3511547"/>
            <a:ext cx="6803136" cy="3429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spc="6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89070" y="1005942"/>
            <a:ext cx="1165860" cy="395410"/>
          </a:xfrm>
        </p:spPr>
        <p:txBody>
          <a:bodyPr/>
          <a:lstStyle>
            <a:lvl1pPr algn="ctr">
              <a:defRPr sz="975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090422" y="3908295"/>
            <a:ext cx="4429125" cy="17145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3909060"/>
            <a:ext cx="1583911" cy="1714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341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571500"/>
            <a:ext cx="1771650" cy="39433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571500"/>
            <a:ext cx="6057900" cy="39433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38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8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5850" y="1058711"/>
            <a:ext cx="6972300" cy="302607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851910" y="950798"/>
            <a:ext cx="1440180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937635" y="950798"/>
            <a:ext cx="1268730" cy="483971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1570732"/>
            <a:ext cx="6803136" cy="1940814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540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3511547"/>
            <a:ext cx="6803136" cy="34290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effectLst/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91356" y="1008377"/>
            <a:ext cx="1165860" cy="397764"/>
          </a:xfrm>
        </p:spPr>
        <p:txBody>
          <a:bodyPr/>
          <a:lstStyle>
            <a:lvl1pPr algn="ctr">
              <a:defRPr lang="en-US" sz="97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0165" y="3908295"/>
            <a:ext cx="4430268" cy="1714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3908295"/>
            <a:ext cx="1584198" cy="171450"/>
          </a:xfr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23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77340"/>
            <a:ext cx="3566160" cy="28117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7740" y="1577340"/>
            <a:ext cx="3566160" cy="28117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4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55751"/>
            <a:ext cx="3566160" cy="4800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66924"/>
            <a:ext cx="3566160" cy="24003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0026" y="1555751"/>
            <a:ext cx="3566160" cy="4800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0026" y="2067436"/>
            <a:ext cx="3566160" cy="24003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7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2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2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8308"/>
            <a:ext cx="6398514" cy="47868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8308"/>
            <a:ext cx="2194560" cy="4786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455544"/>
            <a:ext cx="1823085" cy="1234440"/>
          </a:xfrm>
        </p:spPr>
        <p:txBody>
          <a:bodyPr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457200"/>
            <a:ext cx="5829300" cy="40005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1714500"/>
            <a:ext cx="1823085" cy="26289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4667252"/>
            <a:ext cx="1097280" cy="20574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81178"/>
            <a:ext cx="1988820" cy="4581144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4700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8308"/>
            <a:ext cx="2194560" cy="4786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452628"/>
            <a:ext cx="1824228" cy="1234440"/>
          </a:xfrm>
        </p:spPr>
        <p:txBody>
          <a:bodyPr anchor="b">
            <a:noAutofit/>
          </a:bodyPr>
          <a:lstStyle>
            <a:lvl1pPr algn="l">
              <a:defRPr sz="21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8308"/>
            <a:ext cx="6398514" cy="4786884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1714500"/>
            <a:ext cx="1824228" cy="262661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685800" rtl="0" eaLnBrk="1" latinLnBrk="0" hangingPunct="1">
              <a:defRPr lang="en-US" sz="75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4670298"/>
            <a:ext cx="1097280" cy="20574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68160" y="281178"/>
            <a:ext cx="1988820" cy="4581144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6347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8308"/>
            <a:ext cx="8791956" cy="4786884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481946"/>
            <a:ext cx="7543800" cy="102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77340"/>
            <a:ext cx="75438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740" y="4730754"/>
            <a:ext cx="2057400" cy="205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7470" y="4730754"/>
            <a:ext cx="3909060" cy="205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4730754"/>
            <a:ext cx="1097280" cy="205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0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26" r:id="rId3"/>
    <p:sldLayoutId id="2147484227" r:id="rId4"/>
    <p:sldLayoutId id="2147484228" r:id="rId5"/>
    <p:sldLayoutId id="2147484229" r:id="rId6"/>
    <p:sldLayoutId id="2147484230" r:id="rId7"/>
    <p:sldLayoutId id="2147484231" r:id="rId8"/>
    <p:sldLayoutId id="2147484232" r:id="rId9"/>
    <p:sldLayoutId id="2147484233" r:id="rId10"/>
    <p:sldLayoutId id="214748423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6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37160" indent="-137160" algn="l" defTabSz="685800" rtl="0" eaLnBrk="1" latinLnBrk="0" hangingPunct="1">
        <a:lnSpc>
          <a:spcPct val="100000"/>
        </a:lnSpc>
        <a:spcBef>
          <a:spcPts val="67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ACF0AC-7215-5C48-8A8D-076D2E701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570" y="4809268"/>
            <a:ext cx="574287" cy="3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8117B-8120-3D89-3886-B394282F0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1570" y="4809268"/>
            <a:ext cx="574287" cy="3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10F7C-6F8A-36D7-6698-240082380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570" y="4809268"/>
            <a:ext cx="574287" cy="3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FC4E6F-560B-2D5E-8C3E-5024427F3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1570" y="4809268"/>
            <a:ext cx="574287" cy="326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9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Century Gothic</vt:lpstr>
      <vt:lpstr>Garamond</vt:lpstr>
      <vt:lpstr>Savon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QU Laptop2</cp:lastModifiedBy>
  <cp:revision>29</cp:revision>
  <dcterms:created xsi:type="dcterms:W3CDTF">2017-06-05T14:10:58Z</dcterms:created>
  <dcterms:modified xsi:type="dcterms:W3CDTF">2025-03-14T14:03:31Z</dcterms:modified>
</cp:coreProperties>
</file>