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5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9144000" cy="51435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2">
                    <a:lumMod val="75000"/>
                  </a:schemeClr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</p:spPr>
        <p:txBody>
          <a:bodyPr/>
          <a:lstStyle>
            <a:lvl1pPr algn="ctr">
              <a:defRPr sz="975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9060"/>
            <a:ext cx="4429125" cy="1714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81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2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50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1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838" y="0"/>
            <a:ext cx="9144000" cy="51435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2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1975247" algn="l"/>
              </a:tabLst>
              <a:defRPr sz="1200">
                <a:solidFill>
                  <a:schemeClr val="tx2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</p:spPr>
        <p:txBody>
          <a:bodyPr/>
          <a:lstStyle>
            <a:lvl1pPr algn="ctr">
              <a:defRPr lang="en-US" sz="975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422" y="3909060"/>
            <a:ext cx="4430268" cy="1714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9060"/>
            <a:ext cx="1584198" cy="171450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65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8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350" b="0">
                <a:solidFill>
                  <a:schemeClr val="tx2"/>
                </a:solidFill>
              </a:defRPr>
            </a:lvl1pPr>
            <a:lvl2pPr marL="342900" indent="0">
              <a:buNone/>
              <a:defRPr sz="135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86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7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8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457200"/>
            <a:ext cx="5829300" cy="4000500"/>
          </a:xfrm>
        </p:spPr>
        <p:txBody>
          <a:bodyPr/>
          <a:lstStyle>
            <a:lvl1pPr>
              <a:defRPr sz="1425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19202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6831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398514" cy="4786884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chemeClr val="tx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75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192024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797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2098" y="4660901"/>
            <a:ext cx="2057400" cy="1920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4660901"/>
            <a:ext cx="3909060" cy="1920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1401" y="4660901"/>
            <a:ext cx="1097280" cy="1920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8892" y="281178"/>
            <a:ext cx="8586216" cy="458114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94284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67" r:id="rId2"/>
    <p:sldLayoutId id="2147484268" r:id="rId3"/>
    <p:sldLayoutId id="2147484269" r:id="rId4"/>
    <p:sldLayoutId id="2147484270" r:id="rId5"/>
    <p:sldLayoutId id="2147484271" r:id="rId6"/>
    <p:sldLayoutId id="2147484272" r:id="rId7"/>
    <p:sldLayoutId id="2147484273" r:id="rId8"/>
    <p:sldLayoutId id="2147484274" r:id="rId9"/>
    <p:sldLayoutId id="2147484275" r:id="rId10"/>
    <p:sldLayoutId id="214748427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CF0AC-7215-5C48-8A8D-076D2E701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8117B-8120-3D89-3886-B394282F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C4E6F-560B-2D5E-8C3E-5024427F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9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Garamond</vt:lpstr>
      <vt:lpstr>Savon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30</cp:revision>
  <dcterms:created xsi:type="dcterms:W3CDTF">2017-06-05T14:10:58Z</dcterms:created>
  <dcterms:modified xsi:type="dcterms:W3CDTF">2025-03-14T14:03:39Z</dcterms:modified>
</cp:coreProperties>
</file>