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9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bg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89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0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1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75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1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6000" y="4660901"/>
            <a:ext cx="109728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304699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2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Savon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31</cp:revision>
  <dcterms:created xsi:type="dcterms:W3CDTF">2017-06-05T14:10:58Z</dcterms:created>
  <dcterms:modified xsi:type="dcterms:W3CDTF">2025-03-14T14:03:43Z</dcterms:modified>
</cp:coreProperties>
</file>