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8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9060"/>
            <a:ext cx="4429125" cy="17145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2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7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247" algn="l"/>
              </a:tabLst>
              <a:defRPr sz="1200">
                <a:solidFill>
                  <a:schemeClr val="tx2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" y="3909060"/>
            <a:ext cx="4430268" cy="17145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9060"/>
            <a:ext cx="1584198" cy="1714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9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4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3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1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6020" y="178308"/>
            <a:ext cx="6474811" cy="4786884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278892" y="281178"/>
            <a:ext cx="6264783" cy="4581144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31" y="528638"/>
            <a:ext cx="5672138" cy="3857625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9369" y="4660901"/>
            <a:ext cx="3888486" cy="19202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96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450807" cy="4786884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7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281178"/>
            <a:ext cx="8586216" cy="4581144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1401" y="4660901"/>
            <a:ext cx="109728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bg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7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92" r:id="rId3"/>
    <p:sldLayoutId id="2147484293" r:id="rId4"/>
    <p:sldLayoutId id="2147484294" r:id="rId5"/>
    <p:sldLayoutId id="2147484295" r:id="rId6"/>
    <p:sldLayoutId id="2147484296" r:id="rId7"/>
    <p:sldLayoutId id="2147484297" r:id="rId8"/>
    <p:sldLayoutId id="2147484298" r:id="rId9"/>
    <p:sldLayoutId id="2147484299" r:id="rId10"/>
    <p:sldLayoutId id="21474843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050" kern="1200">
          <a:solidFill>
            <a:schemeClr val="bg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050" kern="1200">
          <a:solidFill>
            <a:schemeClr val="bg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050" kern="1200">
          <a:solidFill>
            <a:schemeClr val="bg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05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CF0AC-7215-5C48-8A8D-076D2E70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8117B-8120-3D89-3886-B394282F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C4E6F-560B-2D5E-8C3E-5024427F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Savon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32</cp:revision>
  <dcterms:created xsi:type="dcterms:W3CDTF">2017-06-05T14:10:58Z</dcterms:created>
  <dcterms:modified xsi:type="dcterms:W3CDTF">2025-03-14T14:03:46Z</dcterms:modified>
</cp:coreProperties>
</file>