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4405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1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4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CF0AC-7215-5C48-8A8D-076D2E70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8117B-8120-3D89-3886-B394282F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4E6F-560B-2D5E-8C3E-5024427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33</cp:revision>
  <dcterms:created xsi:type="dcterms:W3CDTF">2017-06-05T14:10:58Z</dcterms:created>
  <dcterms:modified xsi:type="dcterms:W3CDTF">2025-03-14T14:03:59Z</dcterms:modified>
</cp:coreProperties>
</file>