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5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010210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0626" y="3224773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90626" y="1113584"/>
            <a:ext cx="7667244" cy="20574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7236911" y="3051692"/>
            <a:ext cx="810678" cy="810677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074167"/>
            <a:ext cx="7475220" cy="2276856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54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3291840"/>
            <a:ext cx="5918454" cy="802386"/>
          </a:xfrm>
        </p:spPr>
        <p:txBody>
          <a:bodyPr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3217001"/>
            <a:ext cx="895401" cy="480060"/>
          </a:xfrm>
        </p:spPr>
        <p:txBody>
          <a:bodyPr/>
          <a:lstStyle>
            <a:lvl1pPr>
              <a:defRPr sz="2100" b="0"/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25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16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00050"/>
            <a:ext cx="1914525" cy="4229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400050"/>
            <a:ext cx="5629275" cy="4229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5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87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688492"/>
            <a:ext cx="9144000" cy="145500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918972"/>
            <a:ext cx="6960870" cy="264033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3765042"/>
            <a:ext cx="6789420" cy="800100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4704588"/>
            <a:ext cx="1983232" cy="273844"/>
          </a:xfrm>
        </p:spPr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4704588"/>
            <a:ext cx="4745736" cy="273844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73049" y="1744386"/>
            <a:ext cx="810678" cy="810677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776" y="1879600"/>
            <a:ext cx="891224" cy="540249"/>
          </a:xfrm>
        </p:spPr>
        <p:txBody>
          <a:bodyPr/>
          <a:lstStyle>
            <a:lvl1pPr>
              <a:defRPr sz="2100"/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62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386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47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12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87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4350"/>
            <a:ext cx="5033772" cy="3765042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5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3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51435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5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15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386" y="363474"/>
            <a:ext cx="7543800" cy="1207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591056"/>
            <a:ext cx="7543800" cy="303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2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102" y="4704588"/>
            <a:ext cx="47457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4704588"/>
            <a:ext cx="4800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0">
                <a:solidFill>
                  <a:srgbClr val="FFFFFF"/>
                </a:solidFill>
                <a:latin typeface="+mj-lt"/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5" r:id="rId1"/>
    <p:sldLayoutId id="2147484356" r:id="rId2"/>
    <p:sldLayoutId id="2147484357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ACF0AC-7215-5C48-8A8D-076D2E701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1570" y="4809268"/>
            <a:ext cx="574287" cy="32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48117B-8120-3D89-3886-B394282F0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1570" y="4809268"/>
            <a:ext cx="574287" cy="32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210F7C-6F8A-36D7-6698-240082380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1570" y="4809268"/>
            <a:ext cx="574287" cy="32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FC4E6F-560B-2D5E-8C3E-5024427F3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1570" y="4809268"/>
            <a:ext cx="574287" cy="32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10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Wingdings</vt:lpstr>
      <vt:lpstr>Wood Type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QU Laptop2</cp:lastModifiedBy>
  <cp:revision>34</cp:revision>
  <dcterms:created xsi:type="dcterms:W3CDTF">2017-06-05T14:10:58Z</dcterms:created>
  <dcterms:modified xsi:type="dcterms:W3CDTF">2025-03-14T14:04:07Z</dcterms:modified>
</cp:coreProperties>
</file>