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2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4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39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225841"/>
            <a:ext cx="3566160" cy="2506179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9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6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9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11</cp:revision>
  <dcterms:created xsi:type="dcterms:W3CDTF">2017-06-05T14:10:58Z</dcterms:created>
  <dcterms:modified xsi:type="dcterms:W3CDTF">2025-03-14T13:58:24Z</dcterms:modified>
</cp:coreProperties>
</file>