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9144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2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1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92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92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68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12</cp:revision>
  <dcterms:created xsi:type="dcterms:W3CDTF">2017-06-05T14:10:58Z</dcterms:created>
  <dcterms:modified xsi:type="dcterms:W3CDTF">2025-03-14T13:58:31Z</dcterms:modified>
</cp:coreProperties>
</file>