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18" y="6"/>
            <a:ext cx="9143984" cy="3428996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09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6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9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6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18" y="6"/>
            <a:ext cx="9143984" cy="3428996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5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5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1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3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8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1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33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1714500"/>
            <a:ext cx="7290053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14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99793-2E15-9BF8-94BD-7D41DDC1D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CB693-A6E7-6390-0EDA-BC6DA5533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10F7C-6F8A-36D7-6698-24008238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CFD98A-6B52-5891-BEFD-3E4193C9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Tw Cen MT</vt:lpstr>
      <vt:lpstr>Tw Cen MT Condensed</vt:lpstr>
      <vt:lpstr>Wingdings 3</vt:lpstr>
      <vt:lpstr>Integral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QU Laptop2</cp:lastModifiedBy>
  <cp:revision>13</cp:revision>
  <dcterms:created xsi:type="dcterms:W3CDTF">2017-06-05T14:10:58Z</dcterms:created>
  <dcterms:modified xsi:type="dcterms:W3CDTF">2025-03-14T13:58:53Z</dcterms:modified>
</cp:coreProperties>
</file>