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315192"/>
            <a:ext cx="9141714" cy="2846623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7084365" y="-724094"/>
            <a:ext cx="10288" cy="4869915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8862405" cy="3429003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1733432" y="-725286"/>
            <a:ext cx="10287" cy="4927721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2389895" y="-715313"/>
            <a:ext cx="10287" cy="4859627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3022285" y="-715312"/>
            <a:ext cx="10287" cy="4859627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3654674" y="-715312"/>
            <a:ext cx="10287" cy="4859627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4287065" y="-715312"/>
            <a:ext cx="10287" cy="4859626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4919454" y="-715313"/>
            <a:ext cx="10287" cy="4859627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5551843" y="-708039"/>
            <a:ext cx="10288" cy="4859627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6184233" y="-715313"/>
            <a:ext cx="10287" cy="4859627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6816624" y="-715312"/>
            <a:ext cx="10288" cy="4859627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7434672" y="-680697"/>
            <a:ext cx="10287" cy="4819072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7750869" y="82666"/>
            <a:ext cx="10288" cy="3924736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8067063" y="846028"/>
            <a:ext cx="10287" cy="3030403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8383259" y="1609390"/>
            <a:ext cx="10287" cy="2136068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8699455" y="2372752"/>
            <a:ext cx="10286" cy="1241733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9015652" y="3136120"/>
            <a:ext cx="10286" cy="347392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152458" y="-70424"/>
            <a:ext cx="10287" cy="456051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468653" y="-201397"/>
            <a:ext cx="10287" cy="1350386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784847" y="-332369"/>
            <a:ext cx="10287" cy="2244719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101042" y="-463341"/>
            <a:ext cx="10287" cy="3139053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417237" y="-594312"/>
            <a:ext cx="10287" cy="4033387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1552927" y="-337657"/>
            <a:ext cx="10287" cy="4417175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236732" y="425708"/>
            <a:ext cx="10287" cy="352283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920537" y="1189068"/>
            <a:ext cx="10287" cy="2628506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604343" y="1952431"/>
            <a:ext cx="10287" cy="1734170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288149" y="2715793"/>
            <a:ext cx="10287" cy="839837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028885" y="-715312"/>
            <a:ext cx="10287" cy="4859625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3293664" y="-715312"/>
            <a:ext cx="10287" cy="4859625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4558444" y="-715312"/>
            <a:ext cx="10287" cy="4859626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5187196" y="-724093"/>
            <a:ext cx="10287" cy="4869914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5819586" y="-724093"/>
            <a:ext cx="10288" cy="4869914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6451975" y="-724093"/>
            <a:ext cx="10287" cy="4869914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7566726" y="-661951"/>
            <a:ext cx="10287" cy="4445573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7882922" y="-530978"/>
            <a:ext cx="10287" cy="3551239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8199116" y="-400007"/>
            <a:ext cx="10287" cy="2656905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8515311" y="-269034"/>
            <a:ext cx="10287" cy="1762571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8831506" y="-138063"/>
            <a:ext cx="10287" cy="868238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2657638" y="-724093"/>
            <a:ext cx="10287" cy="4869914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3922417" y="-724094"/>
            <a:ext cx="10287" cy="4869915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483207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534037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11581" y="193736"/>
            <a:ext cx="459486" cy="236325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28309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04064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167255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230445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293636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356826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420017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91525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154741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17957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281173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344389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407605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470821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609588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660469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546398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597253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735969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786901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672779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723685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8623508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799160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850117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40874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499838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248774"/>
            <a:ext cx="70457" cy="3180227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57504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20695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183885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247076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310266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373457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436647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626219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563028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752600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689409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8789813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815790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4515886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724457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35636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1988267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262017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3252077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388398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5779697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514779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7043507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641160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8307316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767541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9255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8820002" y="514184"/>
            <a:ext cx="446835" cy="201161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531499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25975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89165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152356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15546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278737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341927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405118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468308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657880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594689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784261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721070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9106419" y="569139"/>
            <a:ext cx="37582" cy="2653825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847451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4630509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839080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47098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102890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273479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3366700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399860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5894320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526241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7158130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652622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8421939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779003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0717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8931463" y="3693"/>
            <a:ext cx="223914" cy="201161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259749" y="-7683"/>
            <a:ext cx="127314" cy="63656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891654" y="-7683"/>
            <a:ext cx="127314" cy="63656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1523560" y="-7683"/>
            <a:ext cx="7620440" cy="63656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483207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534037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11581" y="827860"/>
            <a:ext cx="459486" cy="236325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28309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04064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167255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230445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293636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356826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420017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91525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154741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17957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281173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344389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407605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470821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609588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660469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546398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597253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735969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786901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672779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723685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8623508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799160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850117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40874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499838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57504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20695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183885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247076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310266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373457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436647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626219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563028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752600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689409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8789813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815790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4515886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724457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35636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1988267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262017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3252077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388398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5779697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514779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7043507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641160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8307316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767541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9255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8820002" y="1148309"/>
            <a:ext cx="446836" cy="201161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531499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25975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89165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152356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15546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278737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341927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405118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468308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657880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594689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784261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721070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847451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483207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534037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11581" y="1459808"/>
            <a:ext cx="459486" cy="236325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28309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04064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167255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230445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293636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356826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420017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91525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154741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17957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281173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344389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407605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470821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609588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660469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546398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597253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735969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786901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672779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723685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8623508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799160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850117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40874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499838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57504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20695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183885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247076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310266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373457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436647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626219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563028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752600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689409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8789813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815790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4515886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724457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35636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1988267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262017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3252077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388398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5779697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514779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7043507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641160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8307316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767541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9255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8820002" y="1780255"/>
            <a:ext cx="446835" cy="201161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531499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25975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89165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152356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15546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278737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341927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405118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468308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657880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594689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784261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721070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847451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483207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534037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11581" y="2096312"/>
            <a:ext cx="459486" cy="236325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28309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04064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167255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230445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293636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356826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420017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91525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154741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17957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281173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344389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407605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470821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609588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660469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546398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597253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735969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786901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672779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723685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8623508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799160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850117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40874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499838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57504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20695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183885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247076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310266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373457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436647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626219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563028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752600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689409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8789813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815790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4515886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724457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35636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1988267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262017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3252077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388398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5779697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514779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7043507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641160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8307316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767541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9255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8820002" y="2417948"/>
            <a:ext cx="446836" cy="201161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531499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25975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89165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152356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15546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278737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341927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405118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468308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657880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594689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784261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721070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847451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483207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534037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11581" y="2729446"/>
            <a:ext cx="459486" cy="236325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28309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04064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167255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230445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293636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356826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420017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91525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154741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17957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281173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344389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407605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470821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609588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660469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546398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597253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735969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786901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672779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723685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8623508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799160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850117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40874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499838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57504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20695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183885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247076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310266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373457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436647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626219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563028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752600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689409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8789813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815790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4515886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724457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35636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1988267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262017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3252077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388398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5779697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514779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7043507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641160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8307316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767541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9255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8820002" y="3052452"/>
            <a:ext cx="446836" cy="201161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531499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25975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89165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152356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15546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278737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341927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405118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468308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657880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594689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784261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721070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847451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4977107" y="3139272"/>
            <a:ext cx="174630" cy="404830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17179" y="3237193"/>
            <a:ext cx="174630" cy="208987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185676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1817581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2449486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3081392" y="3139272"/>
            <a:ext cx="174630" cy="404830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3713297" y="3139272"/>
            <a:ext cx="174630" cy="404830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4345202" y="3139272"/>
            <a:ext cx="174630" cy="404830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6240916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5609012" y="3139272"/>
            <a:ext cx="174630" cy="404830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7504726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6872821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8768535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8136631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550037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609465" y="3420989"/>
            <a:ext cx="8273246" cy="801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18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315192"/>
            <a:ext cx="9141714" cy="2846623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7084365" y="-724094"/>
            <a:ext cx="10288" cy="4869915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8862405" cy="3429003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1733432" y="-725286"/>
            <a:ext cx="10287" cy="4927721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2389895" y="-715313"/>
            <a:ext cx="10287" cy="4859627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3022285" y="-715312"/>
            <a:ext cx="10287" cy="4859627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3654674" y="-715312"/>
            <a:ext cx="10287" cy="4859627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4287065" y="-715312"/>
            <a:ext cx="10287" cy="4859626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4919454" y="-715313"/>
            <a:ext cx="10287" cy="4859627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5551843" y="-708039"/>
            <a:ext cx="10288" cy="4859627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6184233" y="-715313"/>
            <a:ext cx="10287" cy="4859627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6816624" y="-715312"/>
            <a:ext cx="10288" cy="4859627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7434672" y="-680697"/>
            <a:ext cx="10287" cy="4819072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7750869" y="82666"/>
            <a:ext cx="10288" cy="3924736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8067063" y="846028"/>
            <a:ext cx="10287" cy="3030403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8383259" y="1609390"/>
            <a:ext cx="10287" cy="2136068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8699455" y="2372752"/>
            <a:ext cx="10286" cy="1241733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9015652" y="3136120"/>
            <a:ext cx="10286" cy="347392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152458" y="-70424"/>
            <a:ext cx="10287" cy="456051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468653" y="-201397"/>
            <a:ext cx="10287" cy="1350386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784847" y="-332369"/>
            <a:ext cx="10287" cy="2244719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101042" y="-463341"/>
            <a:ext cx="10287" cy="3139053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417237" y="-594312"/>
            <a:ext cx="10287" cy="4033387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1552927" y="-337657"/>
            <a:ext cx="10287" cy="4417175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236732" y="425708"/>
            <a:ext cx="10287" cy="352283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920537" y="1189068"/>
            <a:ext cx="10287" cy="2628506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604343" y="1952431"/>
            <a:ext cx="10287" cy="1734170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288149" y="2715793"/>
            <a:ext cx="10287" cy="839837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028885" y="-715312"/>
            <a:ext cx="10287" cy="4859625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3293664" y="-715312"/>
            <a:ext cx="10287" cy="4859625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4558444" y="-715312"/>
            <a:ext cx="10287" cy="4859626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5187196" y="-724093"/>
            <a:ext cx="10287" cy="4869914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5819586" y="-724093"/>
            <a:ext cx="10288" cy="4869914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6451975" y="-724093"/>
            <a:ext cx="10287" cy="4869914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7566726" y="-661951"/>
            <a:ext cx="10287" cy="4445573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7882922" y="-530978"/>
            <a:ext cx="10287" cy="3551239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8199116" y="-400007"/>
            <a:ext cx="10287" cy="2656905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8515311" y="-269034"/>
            <a:ext cx="10287" cy="1762571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8831506" y="-138063"/>
            <a:ext cx="10287" cy="868238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2657638" y="-724093"/>
            <a:ext cx="10287" cy="4869914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3922417" y="-724094"/>
            <a:ext cx="10287" cy="4869915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483207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11581" y="193736"/>
            <a:ext cx="459486" cy="236325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04064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167255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230445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293636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356826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420017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09588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546398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7359699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672779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8623508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799160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408744" y="8215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499838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248774"/>
            <a:ext cx="70457" cy="3180227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57504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20695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183885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247076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310266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373457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436647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626219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563028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7526004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689409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8789813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8157909" y="24877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4515886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4457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35636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1988267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262017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3252077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388398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5779697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514779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7043507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641160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8307316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767541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92552" y="39767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8820002" y="514184"/>
            <a:ext cx="446835" cy="201161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531499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25975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89165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152356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15546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278737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341927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405118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468308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657880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594689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7842610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721070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9106419" y="569139"/>
            <a:ext cx="37582" cy="2653825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8474515" y="563262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4630509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839080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47098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102890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273479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3366700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399860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5894320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526241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7158130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652622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8421939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779003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07175" y="-122308"/>
            <a:ext cx="230240" cy="459486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931463" y="3693"/>
            <a:ext cx="223914" cy="201161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259749" y="-7683"/>
            <a:ext cx="127314" cy="63656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891654" y="-7683"/>
            <a:ext cx="127314" cy="63656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1523560" y="-7683"/>
            <a:ext cx="7620440" cy="63656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483207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11581" y="827860"/>
            <a:ext cx="459486" cy="236325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04064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167255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230445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293636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356826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420017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609588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546398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7359699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672779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8623508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799160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408744" y="716279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499838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57504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20695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183885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247076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310266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373457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436647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626219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563028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7526004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689409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8789813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8157909" y="882897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4515886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724457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35636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1988267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62017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3252077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388398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5779697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514779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7043507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641160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07316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67541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92552" y="1031795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8820002" y="1148309"/>
            <a:ext cx="446836" cy="201161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531499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25975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89165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152356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15546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278737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341927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405118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468308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657880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594689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7842610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721070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8474515" y="119738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483207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11581" y="1459808"/>
            <a:ext cx="459486" cy="236325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04064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167255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230445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293636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356826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420017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609588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546398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7359699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672779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8623508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799160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408744" y="1348227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499838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57504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20695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183885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247076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310266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373457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436647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626219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563028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7526004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689409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8789813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8157909" y="1514845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4515886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724457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35636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1988267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262017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3252077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388398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5779697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514779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7043507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641160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8307316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767541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92552" y="1663743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8820002" y="1780255"/>
            <a:ext cx="446835" cy="201161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531499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25975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89165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152356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15546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278737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341927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405118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468308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657880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594689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7842610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721070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8474515" y="1829333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483207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11581" y="2096312"/>
            <a:ext cx="459486" cy="236325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04064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167255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230445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293636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356826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420017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609588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546398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7359699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672779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8623508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799160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408744" y="1984732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499838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57504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20695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183885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247076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310266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373457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436647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626219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563028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7526004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689409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8789813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8157909" y="2151350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4515886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724457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35636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1988267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262017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3252077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388398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5779697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514779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7043507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641160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8307316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767541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92552" y="2301434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8820002" y="2417948"/>
            <a:ext cx="446836" cy="201161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531499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25975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89165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152356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15546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278737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341927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405118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468308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657880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594689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7842610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721070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8474515" y="246702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483207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11581" y="2729446"/>
            <a:ext cx="459486" cy="236325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04064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167255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230445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293636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356826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420017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609588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546398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7359699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672779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8623508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799160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408744" y="2617866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499838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57504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20695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183885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247076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310266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373457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436647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626219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563028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7526004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689409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8789813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8157909" y="2784484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4515886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724457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35636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1988267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262017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3252077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388398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5779697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514779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7043507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641160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8307316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767541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92552" y="2935938"/>
            <a:ext cx="459486" cy="459486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8820002" y="3052452"/>
            <a:ext cx="446836" cy="201161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531499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25975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89165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152356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15546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278737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341927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405118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468308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657880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594689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7842610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721070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8474515" y="3101528"/>
            <a:ext cx="127313" cy="127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4977107" y="3139272"/>
            <a:ext cx="174630" cy="404830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17179" y="3237193"/>
            <a:ext cx="174630" cy="208987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185676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1817581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2449486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3081392" y="3139272"/>
            <a:ext cx="174630" cy="404830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3713297" y="3139272"/>
            <a:ext cx="174630" cy="404830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4345202" y="3139272"/>
            <a:ext cx="174630" cy="404830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6240916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5609012" y="3139272"/>
            <a:ext cx="174630" cy="404830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7504726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6872821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8768535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8136631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550037" y="3139271"/>
            <a:ext cx="174630" cy="404829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609465" y="3420989"/>
            <a:ext cx="8273246" cy="801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534037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28309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91525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154741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17957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281173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344389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407605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470821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660469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597253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786901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723685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8501175" y="27439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534037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28309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91525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154741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17957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281173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344389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407605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470821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660469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597253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786901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723685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8501175" y="908517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534037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28309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91525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154741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17957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281173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344389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407605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470821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660469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597253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786901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723685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8501175" y="1540465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534037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28309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91525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154741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17957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281173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344389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407605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470821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660469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597253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786901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723685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8501175" y="2176969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534037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28309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91525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154741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17957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281173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344389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407605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470821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660469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597253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786901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723685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8501175" y="2810103"/>
            <a:ext cx="75011" cy="75011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3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8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5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1714500"/>
            <a:ext cx="7290053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3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3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3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3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3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3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3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3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Tw Cen MT</vt:lpstr>
      <vt:lpstr>Tw Cen MT Condensed</vt:lpstr>
      <vt:lpstr>Wingdings 3</vt:lpstr>
      <vt:lpstr>Integral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14</cp:revision>
  <dcterms:created xsi:type="dcterms:W3CDTF">2017-06-05T14:10:58Z</dcterms:created>
  <dcterms:modified xsi:type="dcterms:W3CDTF">2025-03-14T13:58:58Z</dcterms:modified>
</cp:coreProperties>
</file>