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0EB2-77CC-E040-E57B-D17B8A4E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EA0A-2DC9-A7C4-E443-17A34F053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27DE-6501-8C8C-FA9F-6B8D7F42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A509A-804F-635E-8D33-3B32C6F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A3CC-7EE7-EA7F-5D11-F8BF037C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CE55-2F4F-4F5E-EF81-AEDFF662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0F03-74F3-1C9F-B756-2295EC3B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8C80-823A-15C3-C1F6-B18F60A2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07C-6DBF-18E9-87D3-5C01242D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E53-714B-F379-4E2A-4E612EC8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01F79-DDFB-2FB5-6F62-2A93EBDB4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1027-324F-1CC8-33F8-AE0D2AB8E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A4511-39A0-6B8E-712A-B46F9E4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70EFA-119A-8035-F7DB-F9ABDC47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9112-E142-8BC9-6CD8-4739AFDD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78EA-6537-BE1E-735B-AAD6EFA8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DE55-A973-C8D1-04B7-EB19BF7C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9D70-E266-520C-65B7-42572719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CF04-9FF7-C180-3677-FC0921FB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FDCA-2899-BEAF-5766-EC60F794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1EDB-E156-739E-2E8D-54086E15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05965-F9CC-A025-8DA8-24C67F89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CA2F-9C9D-B644-787B-4A833420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071E-110E-D39E-0548-42A97769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FCDC-AD6C-96A6-E6A9-D46F974B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852C-E15F-91E2-A24B-B97869A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0B1-D99F-D4E1-EC48-0EB469B93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5ADFE-368D-979D-BC64-1936E961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537E-91BE-5CD6-6664-0221E681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FFD0-F470-C3AE-6FED-D5116C8B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3468-B603-0B31-24CD-BA18E2FB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C47E-FE38-CC29-A776-0C6D9A4E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57A0F-0051-EB7A-8658-88243E00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F969-9CF2-8B13-5A6F-CB899A702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FCC8C-E9A5-1C95-1FBF-2497D101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6B91B-6643-2CA6-73CF-B50351224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658D3-7EB9-E6C5-B361-0B77BC0A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1E895-7FD2-3F5E-E232-341C926B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48CAD-A62F-A194-FD80-FDA19D30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A55-20BE-26A2-6B0E-8598AC44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D7A0A-6504-4F1F-3E0D-7DF56C66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68468-47EC-BE46-548F-6E7747E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2FFC-1D65-CD5C-5C46-CA649926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D1B09-BF1C-15F0-818D-690E74C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B2CF6-8D03-8378-5602-AFB0E730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1D846-E529-35B6-43F3-98D1CEEF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B114-0E04-2716-F8CB-C8B29536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AAC7-0341-821D-7C37-61C414D7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EE708-3498-F07E-75B9-B69D2304F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A1F99-9259-9E9A-ED5C-DD129E1D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A7981-A61E-570D-69C9-7111C1B4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D500-D40F-97B7-A64D-37D11D5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57E2-DF61-47BD-9AD7-92F24E5C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85D6-4CE3-243E-B6CE-1A29FB8B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7A52E-BA60-0056-AFBA-FAF33FBD8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CC0C9-7502-FBD8-547A-C881E311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B80DD-D7B9-A366-023B-33962B82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55321-2FF4-A13A-F0EB-D923C13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A7525-0766-0A8D-E568-D5F29925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30799-363C-4AF6-CCFE-C190FCB7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919E-C5C9-757E-1CB5-3C3708D90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368C-6A4E-E162-F132-D923574D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70870-9613-DE01-4378-DA947B49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C039FE-9AC6-83AF-246A-5CF3B10A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94"/>
            <a:ext cx="9144000" cy="5130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85892"/>
            <a:ext cx="6858000" cy="854927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30028"/>
            <a:ext cx="6858000" cy="593455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D49DA-E1BB-1390-E5A4-AA9217725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FDC7EF-D5A5-E5CB-8A17-CF7557FA3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34" y="-4190"/>
            <a:ext cx="9144000" cy="54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DFEAE-78A1-B08A-13F8-054B71508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1364D-C1C2-4137-912B-CCB792617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84D805-C91B-146C-A85C-2198BCCB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34" y="-4190"/>
            <a:ext cx="9144000" cy="5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25558-910F-CAC8-03DF-CB72A818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29" y="4823484"/>
            <a:ext cx="562371" cy="320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F0F60-0049-F09C-2AE1-069B9E8D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34" y="-4190"/>
            <a:ext cx="9144000" cy="5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8</cp:revision>
  <dcterms:created xsi:type="dcterms:W3CDTF">2017-06-05T14:10:58Z</dcterms:created>
  <dcterms:modified xsi:type="dcterms:W3CDTF">2025-03-14T14:11:22Z</dcterms:modified>
</cp:coreProperties>
</file>