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906000" cy="9001125"/>
  <p:notesSz cx="6858000" cy="9144000"/>
  <p:defaultTextStyle>
    <a:defPPr>
      <a:defRPr lang="en-US"/>
    </a:defPPr>
    <a:lvl1pPr marL="0" algn="l" defTabSz="3768882" rtl="0" eaLnBrk="1" latinLnBrk="0" hangingPunct="1">
      <a:defRPr sz="7500" kern="1200">
        <a:solidFill>
          <a:schemeClr val="tx1"/>
        </a:solidFill>
        <a:latin typeface="+mn-lt"/>
        <a:ea typeface="+mn-ea"/>
        <a:cs typeface="+mn-cs"/>
      </a:defRPr>
    </a:lvl1pPr>
    <a:lvl2pPr marL="1884441" algn="l" defTabSz="3768882" rtl="0" eaLnBrk="1" latinLnBrk="0" hangingPunct="1">
      <a:defRPr sz="7500" kern="1200">
        <a:solidFill>
          <a:schemeClr val="tx1"/>
        </a:solidFill>
        <a:latin typeface="+mn-lt"/>
        <a:ea typeface="+mn-ea"/>
        <a:cs typeface="+mn-cs"/>
      </a:defRPr>
    </a:lvl2pPr>
    <a:lvl3pPr marL="3768882" algn="l" defTabSz="3768882" rtl="0" eaLnBrk="1" latinLnBrk="0" hangingPunct="1">
      <a:defRPr sz="7500" kern="1200">
        <a:solidFill>
          <a:schemeClr val="tx1"/>
        </a:solidFill>
        <a:latin typeface="+mn-lt"/>
        <a:ea typeface="+mn-ea"/>
        <a:cs typeface="+mn-cs"/>
      </a:defRPr>
    </a:lvl3pPr>
    <a:lvl4pPr marL="5653323" algn="l" defTabSz="3768882" rtl="0" eaLnBrk="1" latinLnBrk="0" hangingPunct="1">
      <a:defRPr sz="7500" kern="1200">
        <a:solidFill>
          <a:schemeClr val="tx1"/>
        </a:solidFill>
        <a:latin typeface="+mn-lt"/>
        <a:ea typeface="+mn-ea"/>
        <a:cs typeface="+mn-cs"/>
      </a:defRPr>
    </a:lvl4pPr>
    <a:lvl5pPr marL="7537764" algn="l" defTabSz="3768882" rtl="0" eaLnBrk="1" latinLnBrk="0" hangingPunct="1">
      <a:defRPr sz="7500" kern="1200">
        <a:solidFill>
          <a:schemeClr val="tx1"/>
        </a:solidFill>
        <a:latin typeface="+mn-lt"/>
        <a:ea typeface="+mn-ea"/>
        <a:cs typeface="+mn-cs"/>
      </a:defRPr>
    </a:lvl5pPr>
    <a:lvl6pPr marL="9422205" algn="l" defTabSz="3768882" rtl="0" eaLnBrk="1" latinLnBrk="0" hangingPunct="1">
      <a:defRPr sz="7500" kern="1200">
        <a:solidFill>
          <a:schemeClr val="tx1"/>
        </a:solidFill>
        <a:latin typeface="+mn-lt"/>
        <a:ea typeface="+mn-ea"/>
        <a:cs typeface="+mn-cs"/>
      </a:defRPr>
    </a:lvl6pPr>
    <a:lvl7pPr marL="11306646" algn="l" defTabSz="3768882" rtl="0" eaLnBrk="1" latinLnBrk="0" hangingPunct="1">
      <a:defRPr sz="7500" kern="1200">
        <a:solidFill>
          <a:schemeClr val="tx1"/>
        </a:solidFill>
        <a:latin typeface="+mn-lt"/>
        <a:ea typeface="+mn-ea"/>
        <a:cs typeface="+mn-cs"/>
      </a:defRPr>
    </a:lvl7pPr>
    <a:lvl8pPr marL="13191087" algn="l" defTabSz="3768882" rtl="0" eaLnBrk="1" latinLnBrk="0" hangingPunct="1">
      <a:defRPr sz="7500" kern="1200">
        <a:solidFill>
          <a:schemeClr val="tx1"/>
        </a:solidFill>
        <a:latin typeface="+mn-lt"/>
        <a:ea typeface="+mn-ea"/>
        <a:cs typeface="+mn-cs"/>
      </a:defRPr>
    </a:lvl8pPr>
    <a:lvl9pPr marL="15075528" algn="l" defTabSz="3768882" rtl="0" eaLnBrk="1" latinLnBrk="0" hangingPunct="1">
      <a:defRPr sz="75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986" y="-108"/>
      </p:cViewPr>
      <p:guideLst>
        <p:guide orient="horz" pos="2836"/>
        <p:guide pos="312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1" y="2796185"/>
            <a:ext cx="8420100" cy="192940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2" y="5100640"/>
            <a:ext cx="6934200" cy="230028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884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768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56533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75377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94222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13066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31910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50755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294C4-AD9A-4D3D-8388-D29AA455C7BA}" type="datetimeFigureOut">
              <a:rPr lang="en-IN" smtClean="0"/>
              <a:t>11-08-2022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41C06-945C-4FE1-82DA-855DAC7B0F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3842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294C4-AD9A-4D3D-8388-D29AA455C7BA}" type="datetimeFigureOut">
              <a:rPr lang="en-IN" smtClean="0"/>
              <a:t>11-08-2022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41C06-945C-4FE1-82DA-855DAC7B0F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2951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0911" y="2692004"/>
            <a:ext cx="2385351" cy="5734466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29697" y="2692004"/>
            <a:ext cx="6996112" cy="5734466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294C4-AD9A-4D3D-8388-D29AA455C7BA}" type="datetimeFigureOut">
              <a:rPr lang="en-IN" smtClean="0"/>
              <a:t>11-08-2022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41C06-945C-4FE1-82DA-855DAC7B0F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2540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294C4-AD9A-4D3D-8388-D29AA455C7BA}" type="datetimeFigureOut">
              <a:rPr lang="en-IN" smtClean="0"/>
              <a:t>11-08-2022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41C06-945C-4FE1-82DA-855DAC7B0F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107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5784058"/>
            <a:ext cx="8420100" cy="1787723"/>
          </a:xfrm>
        </p:spPr>
        <p:txBody>
          <a:bodyPr anchor="t"/>
          <a:lstStyle>
            <a:lvl1pPr algn="l">
              <a:defRPr sz="164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3815063"/>
            <a:ext cx="8420100" cy="1968995"/>
          </a:xfrm>
        </p:spPr>
        <p:txBody>
          <a:bodyPr anchor="b"/>
          <a:lstStyle>
            <a:lvl1pPr marL="0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1pPr>
            <a:lvl2pPr marL="1884441" indent="0">
              <a:buNone/>
              <a:defRPr sz="7500">
                <a:solidFill>
                  <a:schemeClr val="tx1">
                    <a:tint val="75000"/>
                  </a:schemeClr>
                </a:solidFill>
              </a:defRPr>
            </a:lvl2pPr>
            <a:lvl3pPr marL="3768882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3pPr>
            <a:lvl4pPr marL="5653323" indent="0">
              <a:buNone/>
              <a:defRPr sz="5700">
                <a:solidFill>
                  <a:schemeClr val="tx1">
                    <a:tint val="75000"/>
                  </a:schemeClr>
                </a:solidFill>
              </a:defRPr>
            </a:lvl4pPr>
            <a:lvl5pPr marL="7537764" indent="0">
              <a:buNone/>
              <a:defRPr sz="5700">
                <a:solidFill>
                  <a:schemeClr val="tx1">
                    <a:tint val="75000"/>
                  </a:schemeClr>
                </a:solidFill>
              </a:defRPr>
            </a:lvl5pPr>
            <a:lvl6pPr marL="9422205" indent="0">
              <a:buNone/>
              <a:defRPr sz="5700">
                <a:solidFill>
                  <a:schemeClr val="tx1">
                    <a:tint val="75000"/>
                  </a:schemeClr>
                </a:solidFill>
              </a:defRPr>
            </a:lvl6pPr>
            <a:lvl7pPr marL="11306646" indent="0">
              <a:buNone/>
              <a:defRPr sz="5700">
                <a:solidFill>
                  <a:schemeClr val="tx1">
                    <a:tint val="75000"/>
                  </a:schemeClr>
                </a:solidFill>
              </a:defRPr>
            </a:lvl7pPr>
            <a:lvl8pPr marL="13191087" indent="0">
              <a:buNone/>
              <a:defRPr sz="5700">
                <a:solidFill>
                  <a:schemeClr val="tx1">
                    <a:tint val="75000"/>
                  </a:schemeClr>
                </a:solidFill>
              </a:defRPr>
            </a:lvl8pPr>
            <a:lvl9pPr marL="15075528" indent="0">
              <a:buNone/>
              <a:defRPr sz="5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294C4-AD9A-4D3D-8388-D29AA455C7BA}" type="datetimeFigureOut">
              <a:rPr lang="en-IN" smtClean="0"/>
              <a:t>11-08-2022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41C06-945C-4FE1-82DA-855DAC7B0F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2221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9698" y="15681126"/>
            <a:ext cx="4689872" cy="44355544"/>
          </a:xfrm>
        </p:spPr>
        <p:txBody>
          <a:bodyPr/>
          <a:lstStyle>
            <a:lvl1pPr>
              <a:defRPr sz="11600"/>
            </a:lvl1pPr>
            <a:lvl2pPr>
              <a:defRPr sz="9800"/>
            </a:lvl2pPr>
            <a:lvl3pPr>
              <a:defRPr sz="8200"/>
            </a:lvl3pPr>
            <a:lvl4pPr>
              <a:defRPr sz="7500"/>
            </a:lvl4pPr>
            <a:lvl5pPr>
              <a:defRPr sz="7500"/>
            </a:lvl5pPr>
            <a:lvl6pPr>
              <a:defRPr sz="7500"/>
            </a:lvl6pPr>
            <a:lvl7pPr>
              <a:defRPr sz="7500"/>
            </a:lvl7pPr>
            <a:lvl8pPr>
              <a:defRPr sz="7500"/>
            </a:lvl8pPr>
            <a:lvl9pPr>
              <a:defRPr sz="7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84670" y="15681126"/>
            <a:ext cx="4691591" cy="44355544"/>
          </a:xfrm>
        </p:spPr>
        <p:txBody>
          <a:bodyPr/>
          <a:lstStyle>
            <a:lvl1pPr>
              <a:defRPr sz="11600"/>
            </a:lvl1pPr>
            <a:lvl2pPr>
              <a:defRPr sz="9800"/>
            </a:lvl2pPr>
            <a:lvl3pPr>
              <a:defRPr sz="8200"/>
            </a:lvl3pPr>
            <a:lvl4pPr>
              <a:defRPr sz="7500"/>
            </a:lvl4pPr>
            <a:lvl5pPr>
              <a:defRPr sz="7500"/>
            </a:lvl5pPr>
            <a:lvl6pPr>
              <a:defRPr sz="7500"/>
            </a:lvl6pPr>
            <a:lvl7pPr>
              <a:defRPr sz="7500"/>
            </a:lvl7pPr>
            <a:lvl8pPr>
              <a:defRPr sz="7500"/>
            </a:lvl8pPr>
            <a:lvl9pPr>
              <a:defRPr sz="7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294C4-AD9A-4D3D-8388-D29AA455C7BA}" type="datetimeFigureOut">
              <a:rPr lang="en-IN" smtClean="0"/>
              <a:t>11-08-2022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41C06-945C-4FE1-82DA-855DAC7B0F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3953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1" y="360462"/>
            <a:ext cx="8915400" cy="1500189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3" y="2014837"/>
            <a:ext cx="4376871" cy="839688"/>
          </a:xfrm>
        </p:spPr>
        <p:txBody>
          <a:bodyPr anchor="b"/>
          <a:lstStyle>
            <a:lvl1pPr marL="0" indent="0">
              <a:buNone/>
              <a:defRPr sz="9800" b="1"/>
            </a:lvl1pPr>
            <a:lvl2pPr marL="1884441" indent="0">
              <a:buNone/>
              <a:defRPr sz="8200" b="1"/>
            </a:lvl2pPr>
            <a:lvl3pPr marL="3768882" indent="0">
              <a:buNone/>
              <a:defRPr sz="7500" b="1"/>
            </a:lvl3pPr>
            <a:lvl4pPr marL="5653323" indent="0">
              <a:buNone/>
              <a:defRPr sz="6600" b="1"/>
            </a:lvl4pPr>
            <a:lvl5pPr marL="7537764" indent="0">
              <a:buNone/>
              <a:defRPr sz="6600" b="1"/>
            </a:lvl5pPr>
            <a:lvl6pPr marL="9422205" indent="0">
              <a:buNone/>
              <a:defRPr sz="6600" b="1"/>
            </a:lvl6pPr>
            <a:lvl7pPr marL="11306646" indent="0">
              <a:buNone/>
              <a:defRPr sz="6600" b="1"/>
            </a:lvl7pPr>
            <a:lvl8pPr marL="13191087" indent="0">
              <a:buNone/>
              <a:defRPr sz="6600" b="1"/>
            </a:lvl8pPr>
            <a:lvl9pPr marL="15075528" indent="0">
              <a:buNone/>
              <a:defRPr sz="6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3" y="2854523"/>
            <a:ext cx="4376871" cy="5186066"/>
          </a:xfrm>
        </p:spPr>
        <p:txBody>
          <a:bodyPr/>
          <a:lstStyle>
            <a:lvl1pPr>
              <a:defRPr sz="9800"/>
            </a:lvl1pPr>
            <a:lvl2pPr>
              <a:defRPr sz="8200"/>
            </a:lvl2pPr>
            <a:lvl3pPr>
              <a:defRPr sz="7500"/>
            </a:lvl3pPr>
            <a:lvl4pPr>
              <a:defRPr sz="6600"/>
            </a:lvl4pPr>
            <a:lvl5pPr>
              <a:defRPr sz="6600"/>
            </a:lvl5pPr>
            <a:lvl6pPr>
              <a:defRPr sz="6600"/>
            </a:lvl6pPr>
            <a:lvl7pPr>
              <a:defRPr sz="6600"/>
            </a:lvl7pPr>
            <a:lvl8pPr>
              <a:defRPr sz="6600"/>
            </a:lvl8pPr>
            <a:lvl9pPr>
              <a:defRPr sz="6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1" y="2014837"/>
            <a:ext cx="4378590" cy="839688"/>
          </a:xfrm>
        </p:spPr>
        <p:txBody>
          <a:bodyPr anchor="b"/>
          <a:lstStyle>
            <a:lvl1pPr marL="0" indent="0">
              <a:buNone/>
              <a:defRPr sz="9800" b="1"/>
            </a:lvl1pPr>
            <a:lvl2pPr marL="1884441" indent="0">
              <a:buNone/>
              <a:defRPr sz="8200" b="1"/>
            </a:lvl2pPr>
            <a:lvl3pPr marL="3768882" indent="0">
              <a:buNone/>
              <a:defRPr sz="7500" b="1"/>
            </a:lvl3pPr>
            <a:lvl4pPr marL="5653323" indent="0">
              <a:buNone/>
              <a:defRPr sz="6600" b="1"/>
            </a:lvl4pPr>
            <a:lvl5pPr marL="7537764" indent="0">
              <a:buNone/>
              <a:defRPr sz="6600" b="1"/>
            </a:lvl5pPr>
            <a:lvl6pPr marL="9422205" indent="0">
              <a:buNone/>
              <a:defRPr sz="6600" b="1"/>
            </a:lvl6pPr>
            <a:lvl7pPr marL="11306646" indent="0">
              <a:buNone/>
              <a:defRPr sz="6600" b="1"/>
            </a:lvl7pPr>
            <a:lvl8pPr marL="13191087" indent="0">
              <a:buNone/>
              <a:defRPr sz="6600" b="1"/>
            </a:lvl8pPr>
            <a:lvl9pPr marL="15075528" indent="0">
              <a:buNone/>
              <a:defRPr sz="6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2854523"/>
            <a:ext cx="4378590" cy="5186066"/>
          </a:xfrm>
        </p:spPr>
        <p:txBody>
          <a:bodyPr/>
          <a:lstStyle>
            <a:lvl1pPr>
              <a:defRPr sz="9800"/>
            </a:lvl1pPr>
            <a:lvl2pPr>
              <a:defRPr sz="8200"/>
            </a:lvl2pPr>
            <a:lvl3pPr>
              <a:defRPr sz="7500"/>
            </a:lvl3pPr>
            <a:lvl4pPr>
              <a:defRPr sz="6600"/>
            </a:lvl4pPr>
            <a:lvl5pPr>
              <a:defRPr sz="6600"/>
            </a:lvl5pPr>
            <a:lvl6pPr>
              <a:defRPr sz="6600"/>
            </a:lvl6pPr>
            <a:lvl7pPr>
              <a:defRPr sz="6600"/>
            </a:lvl7pPr>
            <a:lvl8pPr>
              <a:defRPr sz="6600"/>
            </a:lvl8pPr>
            <a:lvl9pPr>
              <a:defRPr sz="6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294C4-AD9A-4D3D-8388-D29AA455C7BA}" type="datetimeFigureOut">
              <a:rPr lang="en-IN" smtClean="0"/>
              <a:t>11-08-2022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41C06-945C-4FE1-82DA-855DAC7B0F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7828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294C4-AD9A-4D3D-8388-D29AA455C7BA}" type="datetimeFigureOut">
              <a:rPr lang="en-IN" smtClean="0"/>
              <a:t>11-08-2022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41C06-945C-4FE1-82DA-855DAC7B0F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6587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294C4-AD9A-4D3D-8388-D29AA455C7BA}" type="datetimeFigureOut">
              <a:rPr lang="en-IN" smtClean="0"/>
              <a:t>11-08-2022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41C06-945C-4FE1-82DA-855DAC7B0F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4704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358377"/>
            <a:ext cx="3259006" cy="1525191"/>
          </a:xfrm>
        </p:spPr>
        <p:txBody>
          <a:bodyPr anchor="b"/>
          <a:lstStyle>
            <a:lvl1pPr algn="l">
              <a:defRPr sz="82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3" y="358380"/>
            <a:ext cx="5537729" cy="7682211"/>
          </a:xfrm>
        </p:spPr>
        <p:txBody>
          <a:bodyPr/>
          <a:lstStyle>
            <a:lvl1pPr>
              <a:defRPr sz="13200"/>
            </a:lvl1pPr>
            <a:lvl2pPr>
              <a:defRPr sz="11600"/>
            </a:lvl2pPr>
            <a:lvl3pPr>
              <a:defRPr sz="98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883571"/>
            <a:ext cx="3259006" cy="6157020"/>
          </a:xfrm>
        </p:spPr>
        <p:txBody>
          <a:bodyPr/>
          <a:lstStyle>
            <a:lvl1pPr marL="0" indent="0">
              <a:buNone/>
              <a:defRPr sz="5700"/>
            </a:lvl1pPr>
            <a:lvl2pPr marL="1884441" indent="0">
              <a:buNone/>
              <a:defRPr sz="5000"/>
            </a:lvl2pPr>
            <a:lvl3pPr marL="3768882" indent="0">
              <a:buNone/>
              <a:defRPr sz="4100"/>
            </a:lvl3pPr>
            <a:lvl4pPr marL="5653323" indent="0">
              <a:buNone/>
              <a:defRPr sz="3700"/>
            </a:lvl4pPr>
            <a:lvl5pPr marL="7537764" indent="0">
              <a:buNone/>
              <a:defRPr sz="3700"/>
            </a:lvl5pPr>
            <a:lvl6pPr marL="9422205" indent="0">
              <a:buNone/>
              <a:defRPr sz="3700"/>
            </a:lvl6pPr>
            <a:lvl7pPr marL="11306646" indent="0">
              <a:buNone/>
              <a:defRPr sz="3700"/>
            </a:lvl7pPr>
            <a:lvl8pPr marL="13191087" indent="0">
              <a:buNone/>
              <a:defRPr sz="3700"/>
            </a:lvl8pPr>
            <a:lvl9pPr marL="15075528" indent="0">
              <a:buNone/>
              <a:defRPr sz="3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294C4-AD9A-4D3D-8388-D29AA455C7BA}" type="datetimeFigureOut">
              <a:rPr lang="en-IN" smtClean="0"/>
              <a:t>11-08-2022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41C06-945C-4FE1-82DA-855DAC7B0F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1101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6" y="6300788"/>
            <a:ext cx="5943600" cy="743845"/>
          </a:xfrm>
        </p:spPr>
        <p:txBody>
          <a:bodyPr anchor="b"/>
          <a:lstStyle>
            <a:lvl1pPr algn="l">
              <a:defRPr sz="82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6" y="804267"/>
            <a:ext cx="5943600" cy="5400675"/>
          </a:xfrm>
        </p:spPr>
        <p:txBody>
          <a:bodyPr/>
          <a:lstStyle>
            <a:lvl1pPr marL="0" indent="0">
              <a:buNone/>
              <a:defRPr sz="13200"/>
            </a:lvl1pPr>
            <a:lvl2pPr marL="1884441" indent="0">
              <a:buNone/>
              <a:defRPr sz="11600"/>
            </a:lvl2pPr>
            <a:lvl3pPr marL="3768882" indent="0">
              <a:buNone/>
              <a:defRPr sz="9800"/>
            </a:lvl3pPr>
            <a:lvl4pPr marL="5653323" indent="0">
              <a:buNone/>
              <a:defRPr sz="8200"/>
            </a:lvl4pPr>
            <a:lvl5pPr marL="7537764" indent="0">
              <a:buNone/>
              <a:defRPr sz="8200"/>
            </a:lvl5pPr>
            <a:lvl6pPr marL="9422205" indent="0">
              <a:buNone/>
              <a:defRPr sz="8200"/>
            </a:lvl6pPr>
            <a:lvl7pPr marL="11306646" indent="0">
              <a:buNone/>
              <a:defRPr sz="8200"/>
            </a:lvl7pPr>
            <a:lvl8pPr marL="13191087" indent="0">
              <a:buNone/>
              <a:defRPr sz="8200"/>
            </a:lvl8pPr>
            <a:lvl9pPr marL="15075528" indent="0">
              <a:buNone/>
              <a:defRPr sz="82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6" y="7044631"/>
            <a:ext cx="5943600" cy="1056381"/>
          </a:xfrm>
        </p:spPr>
        <p:txBody>
          <a:bodyPr/>
          <a:lstStyle>
            <a:lvl1pPr marL="0" indent="0">
              <a:buNone/>
              <a:defRPr sz="5700"/>
            </a:lvl1pPr>
            <a:lvl2pPr marL="1884441" indent="0">
              <a:buNone/>
              <a:defRPr sz="5000"/>
            </a:lvl2pPr>
            <a:lvl3pPr marL="3768882" indent="0">
              <a:buNone/>
              <a:defRPr sz="4100"/>
            </a:lvl3pPr>
            <a:lvl4pPr marL="5653323" indent="0">
              <a:buNone/>
              <a:defRPr sz="3700"/>
            </a:lvl4pPr>
            <a:lvl5pPr marL="7537764" indent="0">
              <a:buNone/>
              <a:defRPr sz="3700"/>
            </a:lvl5pPr>
            <a:lvl6pPr marL="9422205" indent="0">
              <a:buNone/>
              <a:defRPr sz="3700"/>
            </a:lvl6pPr>
            <a:lvl7pPr marL="11306646" indent="0">
              <a:buNone/>
              <a:defRPr sz="3700"/>
            </a:lvl7pPr>
            <a:lvl8pPr marL="13191087" indent="0">
              <a:buNone/>
              <a:defRPr sz="3700"/>
            </a:lvl8pPr>
            <a:lvl9pPr marL="15075528" indent="0">
              <a:buNone/>
              <a:defRPr sz="3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294C4-AD9A-4D3D-8388-D29AA455C7BA}" type="datetimeFigureOut">
              <a:rPr lang="en-IN" smtClean="0"/>
              <a:t>11-08-2022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41C06-945C-4FE1-82DA-855DAC7B0F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8470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01" y="360462"/>
            <a:ext cx="8915400" cy="1500189"/>
          </a:xfrm>
          <a:prstGeom prst="rect">
            <a:avLst/>
          </a:prstGeom>
        </p:spPr>
        <p:txBody>
          <a:bodyPr vert="horz" lIns="376888" tIns="188444" rIns="376888" bIns="188444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1" y="2100264"/>
            <a:ext cx="8915400" cy="5940325"/>
          </a:xfrm>
          <a:prstGeom prst="rect">
            <a:avLst/>
          </a:prstGeom>
        </p:spPr>
        <p:txBody>
          <a:bodyPr vert="horz" lIns="376888" tIns="188444" rIns="376888" bIns="18844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1" y="8342710"/>
            <a:ext cx="2311400" cy="479227"/>
          </a:xfrm>
          <a:prstGeom prst="rect">
            <a:avLst/>
          </a:prstGeom>
        </p:spPr>
        <p:txBody>
          <a:bodyPr vert="horz" lIns="376888" tIns="188444" rIns="376888" bIns="188444" rtlCol="0" anchor="ctr"/>
          <a:lstStyle>
            <a:lvl1pPr algn="l">
              <a:defRPr sz="5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D294C4-AD9A-4D3D-8388-D29AA455C7BA}" type="datetimeFigureOut">
              <a:rPr lang="en-IN" smtClean="0"/>
              <a:t>11-08-2022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84551" y="8342710"/>
            <a:ext cx="3136900" cy="479227"/>
          </a:xfrm>
          <a:prstGeom prst="rect">
            <a:avLst/>
          </a:prstGeom>
        </p:spPr>
        <p:txBody>
          <a:bodyPr vert="horz" lIns="376888" tIns="188444" rIns="376888" bIns="188444" rtlCol="0" anchor="ctr"/>
          <a:lstStyle>
            <a:lvl1pPr algn="ctr">
              <a:defRPr sz="5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99301" y="8342710"/>
            <a:ext cx="2311400" cy="479227"/>
          </a:xfrm>
          <a:prstGeom prst="rect">
            <a:avLst/>
          </a:prstGeom>
        </p:spPr>
        <p:txBody>
          <a:bodyPr vert="horz" lIns="376888" tIns="188444" rIns="376888" bIns="188444" rtlCol="0" anchor="ctr"/>
          <a:lstStyle>
            <a:lvl1pPr algn="r">
              <a:defRPr sz="5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241C06-945C-4FE1-82DA-855DAC7B0F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1690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768882" rtl="0" eaLnBrk="1" latinLnBrk="0" hangingPunct="1">
        <a:spcBef>
          <a:spcPct val="0"/>
        </a:spcBef>
        <a:buNone/>
        <a:defRPr sz="18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13330" indent="-1413330" algn="l" defTabSz="3768882" rtl="0" eaLnBrk="1" latinLnBrk="0" hangingPunct="1">
        <a:spcBef>
          <a:spcPct val="20000"/>
        </a:spcBef>
        <a:buFont typeface="Arial" panose="020B0604020202020204" pitchFamily="34" charset="0"/>
        <a:buChar char="•"/>
        <a:defRPr sz="13200" kern="1200">
          <a:solidFill>
            <a:schemeClr val="tx1"/>
          </a:solidFill>
          <a:latin typeface="+mn-lt"/>
          <a:ea typeface="+mn-ea"/>
          <a:cs typeface="+mn-cs"/>
        </a:defRPr>
      </a:lvl1pPr>
      <a:lvl2pPr marL="3062217" indent="-1177776" algn="l" defTabSz="3768882" rtl="0" eaLnBrk="1" latinLnBrk="0" hangingPunct="1">
        <a:spcBef>
          <a:spcPct val="20000"/>
        </a:spcBef>
        <a:buFont typeface="Arial" panose="020B0604020202020204" pitchFamily="34" charset="0"/>
        <a:buChar char="–"/>
        <a:defRPr sz="11600" kern="1200">
          <a:solidFill>
            <a:schemeClr val="tx1"/>
          </a:solidFill>
          <a:latin typeface="+mn-lt"/>
          <a:ea typeface="+mn-ea"/>
          <a:cs typeface="+mn-cs"/>
        </a:defRPr>
      </a:lvl2pPr>
      <a:lvl3pPr marL="4711102" indent="-942220" algn="l" defTabSz="3768882" rtl="0" eaLnBrk="1" latinLnBrk="0" hangingPunct="1">
        <a:spcBef>
          <a:spcPct val="20000"/>
        </a:spcBef>
        <a:buFont typeface="Arial" panose="020B0604020202020204" pitchFamily="34" charset="0"/>
        <a:buChar char="•"/>
        <a:defRPr sz="9800" kern="1200">
          <a:solidFill>
            <a:schemeClr val="tx1"/>
          </a:solidFill>
          <a:latin typeface="+mn-lt"/>
          <a:ea typeface="+mn-ea"/>
          <a:cs typeface="+mn-cs"/>
        </a:defRPr>
      </a:lvl3pPr>
      <a:lvl4pPr marL="6595543" indent="-942220" algn="l" defTabSz="3768882" rtl="0" eaLnBrk="1" latinLnBrk="0" hangingPunct="1">
        <a:spcBef>
          <a:spcPct val="20000"/>
        </a:spcBef>
        <a:buFont typeface="Arial" panose="020B0604020202020204" pitchFamily="34" charset="0"/>
        <a:buChar char="–"/>
        <a:defRPr sz="8200" kern="1200">
          <a:solidFill>
            <a:schemeClr val="tx1"/>
          </a:solidFill>
          <a:latin typeface="+mn-lt"/>
          <a:ea typeface="+mn-ea"/>
          <a:cs typeface="+mn-cs"/>
        </a:defRPr>
      </a:lvl4pPr>
      <a:lvl5pPr marL="8479984" indent="-942220" algn="l" defTabSz="3768882" rtl="0" eaLnBrk="1" latinLnBrk="0" hangingPunct="1">
        <a:spcBef>
          <a:spcPct val="20000"/>
        </a:spcBef>
        <a:buFont typeface="Arial" panose="020B0604020202020204" pitchFamily="34" charset="0"/>
        <a:buChar char="»"/>
        <a:defRPr sz="8200" kern="1200">
          <a:solidFill>
            <a:schemeClr val="tx1"/>
          </a:solidFill>
          <a:latin typeface="+mn-lt"/>
          <a:ea typeface="+mn-ea"/>
          <a:cs typeface="+mn-cs"/>
        </a:defRPr>
      </a:lvl5pPr>
      <a:lvl6pPr marL="10364425" indent="-942220" algn="l" defTabSz="3768882" rtl="0" eaLnBrk="1" latinLnBrk="0" hangingPunct="1">
        <a:spcBef>
          <a:spcPct val="20000"/>
        </a:spcBef>
        <a:buFont typeface="Arial" panose="020B0604020202020204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6pPr>
      <a:lvl7pPr marL="12248866" indent="-942220" algn="l" defTabSz="3768882" rtl="0" eaLnBrk="1" latinLnBrk="0" hangingPunct="1">
        <a:spcBef>
          <a:spcPct val="20000"/>
        </a:spcBef>
        <a:buFont typeface="Arial" panose="020B0604020202020204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7pPr>
      <a:lvl8pPr marL="14133307" indent="-942220" algn="l" defTabSz="3768882" rtl="0" eaLnBrk="1" latinLnBrk="0" hangingPunct="1">
        <a:spcBef>
          <a:spcPct val="20000"/>
        </a:spcBef>
        <a:buFont typeface="Arial" panose="020B0604020202020204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8pPr>
      <a:lvl9pPr marL="16017748" indent="-942220" algn="l" defTabSz="3768882" rtl="0" eaLnBrk="1" latinLnBrk="0" hangingPunct="1">
        <a:spcBef>
          <a:spcPct val="20000"/>
        </a:spcBef>
        <a:buFont typeface="Arial" panose="020B0604020202020204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68882" rtl="0" eaLnBrk="1" latinLnBrk="0" hangingPunct="1">
        <a:defRPr sz="7500" kern="1200">
          <a:solidFill>
            <a:schemeClr val="tx1"/>
          </a:solidFill>
          <a:latin typeface="+mn-lt"/>
          <a:ea typeface="+mn-ea"/>
          <a:cs typeface="+mn-cs"/>
        </a:defRPr>
      </a:lvl1pPr>
      <a:lvl2pPr marL="1884441" algn="l" defTabSz="3768882" rtl="0" eaLnBrk="1" latinLnBrk="0" hangingPunct="1">
        <a:defRPr sz="7500" kern="1200">
          <a:solidFill>
            <a:schemeClr val="tx1"/>
          </a:solidFill>
          <a:latin typeface="+mn-lt"/>
          <a:ea typeface="+mn-ea"/>
          <a:cs typeface="+mn-cs"/>
        </a:defRPr>
      </a:lvl2pPr>
      <a:lvl3pPr marL="3768882" algn="l" defTabSz="3768882" rtl="0" eaLnBrk="1" latinLnBrk="0" hangingPunct="1">
        <a:defRPr sz="7500" kern="1200">
          <a:solidFill>
            <a:schemeClr val="tx1"/>
          </a:solidFill>
          <a:latin typeface="+mn-lt"/>
          <a:ea typeface="+mn-ea"/>
          <a:cs typeface="+mn-cs"/>
        </a:defRPr>
      </a:lvl3pPr>
      <a:lvl4pPr marL="5653323" algn="l" defTabSz="3768882" rtl="0" eaLnBrk="1" latinLnBrk="0" hangingPunct="1">
        <a:defRPr sz="7500" kern="1200">
          <a:solidFill>
            <a:schemeClr val="tx1"/>
          </a:solidFill>
          <a:latin typeface="+mn-lt"/>
          <a:ea typeface="+mn-ea"/>
          <a:cs typeface="+mn-cs"/>
        </a:defRPr>
      </a:lvl4pPr>
      <a:lvl5pPr marL="7537764" algn="l" defTabSz="3768882" rtl="0" eaLnBrk="1" latinLnBrk="0" hangingPunct="1">
        <a:defRPr sz="7500" kern="1200">
          <a:solidFill>
            <a:schemeClr val="tx1"/>
          </a:solidFill>
          <a:latin typeface="+mn-lt"/>
          <a:ea typeface="+mn-ea"/>
          <a:cs typeface="+mn-cs"/>
        </a:defRPr>
      </a:lvl5pPr>
      <a:lvl6pPr marL="9422205" algn="l" defTabSz="3768882" rtl="0" eaLnBrk="1" latinLnBrk="0" hangingPunct="1">
        <a:defRPr sz="7500" kern="1200">
          <a:solidFill>
            <a:schemeClr val="tx1"/>
          </a:solidFill>
          <a:latin typeface="+mn-lt"/>
          <a:ea typeface="+mn-ea"/>
          <a:cs typeface="+mn-cs"/>
        </a:defRPr>
      </a:lvl6pPr>
      <a:lvl7pPr marL="11306646" algn="l" defTabSz="3768882" rtl="0" eaLnBrk="1" latinLnBrk="0" hangingPunct="1">
        <a:defRPr sz="7500" kern="1200">
          <a:solidFill>
            <a:schemeClr val="tx1"/>
          </a:solidFill>
          <a:latin typeface="+mn-lt"/>
          <a:ea typeface="+mn-ea"/>
          <a:cs typeface="+mn-cs"/>
        </a:defRPr>
      </a:lvl7pPr>
      <a:lvl8pPr marL="13191087" algn="l" defTabSz="3768882" rtl="0" eaLnBrk="1" latinLnBrk="0" hangingPunct="1">
        <a:defRPr sz="7500" kern="1200">
          <a:solidFill>
            <a:schemeClr val="tx1"/>
          </a:solidFill>
          <a:latin typeface="+mn-lt"/>
          <a:ea typeface="+mn-ea"/>
          <a:cs typeface="+mn-cs"/>
        </a:defRPr>
      </a:lvl8pPr>
      <a:lvl9pPr marL="15075528" algn="l" defTabSz="3768882" rtl="0" eaLnBrk="1" latinLnBrk="0" hangingPunct="1">
        <a:defRPr sz="7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2"/>
            <a:ext cx="9905999" cy="100367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003674"/>
            <a:ext cx="9906000" cy="7997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385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4</cp:revision>
  <dcterms:created xsi:type="dcterms:W3CDTF">2022-08-11T10:16:08Z</dcterms:created>
  <dcterms:modified xsi:type="dcterms:W3CDTF">2022-08-11T10:29:55Z</dcterms:modified>
</cp:coreProperties>
</file>