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9375A42-EA7C-4B8D-BF94-E6632623D5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962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45539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76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8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226334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79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62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63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7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378428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83C08-9AAE-4EBE-AED8-BB510397C7E2}"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75A42-EA7C-4B8D-BF94-E6632623D5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71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883C08-9AAE-4EBE-AED8-BB510397C7E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408189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883C08-9AAE-4EBE-AED8-BB510397C7E2}"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75A42-EA7C-4B8D-BF94-E6632623D5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09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83C08-9AAE-4EBE-AED8-BB510397C7E2}"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75A42-EA7C-4B8D-BF94-E6632623D5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486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83C08-9AAE-4EBE-AED8-BB510397C7E2}"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369750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3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83C08-9AAE-4EBE-AED8-BB510397C7E2}"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75A42-EA7C-4B8D-BF94-E6632623D5F9}" type="slidenum">
              <a:rPr lang="en-US" smtClean="0"/>
              <a:t>‹#›</a:t>
            </a:fld>
            <a:endParaRPr lang="en-US"/>
          </a:p>
        </p:txBody>
      </p:sp>
    </p:spTree>
    <p:extLst>
      <p:ext uri="{BB962C8B-B14F-4D97-AF65-F5344CB8AC3E}">
        <p14:creationId xmlns:p14="http://schemas.microsoft.com/office/powerpoint/2010/main" val="296729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883C08-9AAE-4EBE-AED8-BB510397C7E2}" type="datetimeFigureOut">
              <a:rPr lang="en-US" smtClean="0"/>
              <a:t>11/13/2022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375A42-EA7C-4B8D-BF94-E6632623D5F9}" type="slidenum">
              <a:rPr lang="en-US" smtClean="0"/>
              <a:t>‹#›</a:t>
            </a:fld>
            <a:endParaRPr lang="en-US"/>
          </a:p>
        </p:txBody>
      </p:sp>
    </p:spTree>
    <p:extLst>
      <p:ext uri="{BB962C8B-B14F-4D97-AF65-F5344CB8AC3E}">
        <p14:creationId xmlns:p14="http://schemas.microsoft.com/office/powerpoint/2010/main" val="33867589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mailto:Prinston.Smart@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2BA0-59B7-2F4E-295F-AC7D29D868BF}"/>
              </a:ext>
            </a:extLst>
          </p:cNvPr>
          <p:cNvSpPr>
            <a:spLocks noGrp="1"/>
          </p:cNvSpPr>
          <p:nvPr>
            <p:ph type="ctrTitle"/>
          </p:nvPr>
        </p:nvSpPr>
        <p:spPr>
          <a:xfrm>
            <a:off x="1885824" y="690566"/>
            <a:ext cx="8328454" cy="604093"/>
          </a:xfrm>
        </p:spPr>
        <p:txBody>
          <a:bodyPr/>
          <a:lstStyle/>
          <a:p>
            <a:r>
              <a:rPr lang="en-US" sz="3200" dirty="0"/>
              <a:t>JSS Academy Of Technical </a:t>
            </a:r>
            <a:r>
              <a:rPr lang="en-US" sz="3200" dirty="0" err="1"/>
              <a:t>Education,Bengaluru</a:t>
            </a:r>
            <a:endParaRPr lang="en-US" sz="3200" dirty="0"/>
          </a:p>
        </p:txBody>
      </p:sp>
      <p:pic>
        <p:nvPicPr>
          <p:cNvPr id="9" name="Picture 8">
            <a:extLst>
              <a:ext uri="{FF2B5EF4-FFF2-40B4-BE49-F238E27FC236}">
                <a16:creationId xmlns:a16="http://schemas.microsoft.com/office/drawing/2014/main" id="{4BD22093-3F51-C26A-BFA2-79C43BB0B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1950" y="422613"/>
            <a:ext cx="1105801" cy="1140001"/>
          </a:xfrm>
          <a:prstGeom prst="rect">
            <a:avLst/>
          </a:prstGeom>
        </p:spPr>
      </p:pic>
      <p:pic>
        <p:nvPicPr>
          <p:cNvPr id="13" name="Picture 12">
            <a:extLst>
              <a:ext uri="{FF2B5EF4-FFF2-40B4-BE49-F238E27FC236}">
                <a16:creationId xmlns:a16="http://schemas.microsoft.com/office/drawing/2014/main" id="{FD6F878D-2EBD-4AE0-7D82-D0286381F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49" y="513748"/>
            <a:ext cx="1013904" cy="1048866"/>
          </a:xfrm>
          <a:prstGeom prst="rect">
            <a:avLst/>
          </a:prstGeom>
        </p:spPr>
      </p:pic>
      <p:sp>
        <p:nvSpPr>
          <p:cNvPr id="14" name="Rectangle 13">
            <a:extLst>
              <a:ext uri="{FF2B5EF4-FFF2-40B4-BE49-F238E27FC236}">
                <a16:creationId xmlns:a16="http://schemas.microsoft.com/office/drawing/2014/main" id="{22BC48FA-86C3-9CC5-838C-D44F6D30F4B2}"/>
              </a:ext>
            </a:extLst>
          </p:cNvPr>
          <p:cNvSpPr/>
          <p:nvPr/>
        </p:nvSpPr>
        <p:spPr>
          <a:xfrm>
            <a:off x="2582951" y="1860550"/>
            <a:ext cx="6934200" cy="332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Subtitle 2">
            <a:extLst>
              <a:ext uri="{FF2B5EF4-FFF2-40B4-BE49-F238E27FC236}">
                <a16:creationId xmlns:a16="http://schemas.microsoft.com/office/drawing/2014/main" id="{9BBB5112-674C-E22B-55F1-FE6BA85BC0C5}"/>
              </a:ext>
            </a:extLst>
          </p:cNvPr>
          <p:cNvSpPr txBox="1">
            <a:spLocks/>
          </p:cNvSpPr>
          <p:nvPr/>
        </p:nvSpPr>
        <p:spPr>
          <a:xfrm>
            <a:off x="2463801" y="2006600"/>
            <a:ext cx="7289800" cy="30353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Internship Presentation</a:t>
            </a:r>
          </a:p>
          <a:p>
            <a:r>
              <a:rPr lang="en-US" dirty="0">
                <a:latin typeface="Times New Roman" panose="02020603050405020304" pitchFamily="18" charset="0"/>
                <a:cs typeface="Times New Roman" panose="02020603050405020304" pitchFamily="18" charset="0"/>
              </a:rPr>
              <a:t>On </a:t>
            </a:r>
          </a:p>
          <a:p>
            <a:r>
              <a:rPr lang="en-US" dirty="0">
                <a:latin typeface="Times New Roman" panose="02020603050405020304" pitchFamily="18" charset="0"/>
                <a:cs typeface="Times New Roman" panose="02020603050405020304" pitchFamily="18" charset="0"/>
              </a:rPr>
              <a:t>Weather Forecast System</a:t>
            </a:r>
          </a:p>
          <a:p>
            <a:r>
              <a:rPr lang="en-US" dirty="0">
                <a:latin typeface="Times New Roman" panose="02020603050405020304" pitchFamily="18" charset="0"/>
                <a:cs typeface="Times New Roman" panose="02020603050405020304" pitchFamily="18" charset="0"/>
              </a:rPr>
              <a:t>Using Full Stack Web Development</a:t>
            </a:r>
          </a:p>
        </p:txBody>
      </p:sp>
      <p:sp>
        <p:nvSpPr>
          <p:cNvPr id="17" name="Subtitle 16">
            <a:extLst>
              <a:ext uri="{FF2B5EF4-FFF2-40B4-BE49-F238E27FC236}">
                <a16:creationId xmlns:a16="http://schemas.microsoft.com/office/drawing/2014/main" id="{4963426C-DB1A-A3DE-DB23-BBA8D0FB9808}"/>
              </a:ext>
            </a:extLst>
          </p:cNvPr>
          <p:cNvSpPr>
            <a:spLocks noGrp="1"/>
          </p:cNvSpPr>
          <p:nvPr>
            <p:ph type="subTitle" idx="1"/>
          </p:nvPr>
        </p:nvSpPr>
        <p:spPr>
          <a:xfrm>
            <a:off x="2628900" y="4298952"/>
            <a:ext cx="3581401" cy="1092199"/>
          </a:xfrm>
        </p:spPr>
        <p:txBody>
          <a:bodyPr>
            <a:normAutofit/>
          </a:bodyPr>
          <a:lstStyle/>
          <a:p>
            <a:pPr algn="l"/>
            <a:r>
              <a:rPr lang="en-US" sz="1600" dirty="0">
                <a:latin typeface="Times New Roman" panose="02020603050405020304" pitchFamily="18" charset="0"/>
                <a:cs typeface="Times New Roman" panose="02020603050405020304" pitchFamily="18" charset="0"/>
              </a:rPr>
              <a:t>Shreyas P USN-1JS20CS157</a:t>
            </a:r>
          </a:p>
          <a:p>
            <a:pPr algn="l"/>
            <a:r>
              <a:rPr lang="en-US" sz="1600" dirty="0" err="1">
                <a:latin typeface="Times New Roman" panose="02020603050405020304" pitchFamily="18" charset="0"/>
                <a:cs typeface="Times New Roman" panose="02020603050405020304" pitchFamily="18" charset="0"/>
              </a:rPr>
              <a:t>Shubhankar</a:t>
            </a:r>
            <a:r>
              <a:rPr lang="en-US" sz="1600" dirty="0">
                <a:latin typeface="Times New Roman" panose="02020603050405020304" pitchFamily="18" charset="0"/>
                <a:cs typeface="Times New Roman" panose="02020603050405020304" pitchFamily="18" charset="0"/>
              </a:rPr>
              <a:t> Sharma USN-1JS20CS158</a:t>
            </a:r>
          </a:p>
        </p:txBody>
      </p:sp>
    </p:spTree>
    <p:extLst>
      <p:ext uri="{BB962C8B-B14F-4D97-AF65-F5344CB8AC3E}">
        <p14:creationId xmlns:p14="http://schemas.microsoft.com/office/powerpoint/2010/main" val="395707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DEDD12-E858-C713-F4C6-FD72FD5E9E46}"/>
              </a:ext>
            </a:extLst>
          </p:cNvPr>
          <p:cNvSpPr txBox="1"/>
          <p:nvPr/>
        </p:nvSpPr>
        <p:spPr>
          <a:xfrm>
            <a:off x="1225550" y="2044700"/>
            <a:ext cx="9740900"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buFont typeface="Wingdings" panose="05000000000000000000" pitchFamily="2" charset="2"/>
              <a:buChar char="Ø"/>
            </a:pPr>
            <a:r>
              <a:rPr lang="en-US" b="0" i="0" dirty="0">
                <a:solidFill>
                  <a:srgbClr val="202124"/>
                </a:solidFill>
                <a:effectLst/>
                <a:latin typeface="Times New Roman" panose="02020603050405020304" pitchFamily="18" charset="0"/>
                <a:cs typeface="Times New Roman" panose="02020603050405020304" pitchFamily="18" charset="0"/>
              </a:rPr>
              <a:t>The word Web Development is made up of two words, that is: Web: It refers to websites, web pages or anything that works over the internet. Development: It refers to building the application from scratch.</a:t>
            </a:r>
            <a:r>
              <a:rPr lang="en-US" b="0" i="0" dirty="0">
                <a:solidFill>
                  <a:srgbClr val="202124"/>
                </a:solidFill>
                <a:effectLst/>
                <a:latin typeface="arial" panose="020B0604020202020204" pitchFamily="34" charset="0"/>
              </a:rPr>
              <a:t> </a:t>
            </a:r>
            <a:r>
              <a:rPr lang="en-US" b="0" i="0" dirty="0">
                <a:solidFill>
                  <a:srgbClr val="202124"/>
                </a:solidFill>
                <a:effectLst/>
                <a:latin typeface="Times New Roman" panose="02020603050405020304" pitchFamily="18" charset="0"/>
                <a:cs typeface="Times New Roman" panose="02020603050405020304" pitchFamily="18" charset="0"/>
              </a:rPr>
              <a:t>Web development can range from developing a simple single static page to complex dynamic pages.</a:t>
            </a:r>
          </a:p>
          <a:p>
            <a:endParaRPr lang="en-US"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The Web based Weather Forecast System is meant to provide more comfortable place to receive the information of a specific city.</a:t>
            </a:r>
          </a:p>
          <a:p>
            <a:pPr marL="285750" indent="-285750">
              <a:buFont typeface="Wingdings" panose="05000000000000000000" pitchFamily="2" charset="2"/>
              <a:buChar char="Ø"/>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intent of this project is to facilitate the user with much specificized image of data collected by the organization “Open Weather” only on single place. And to gather the data related to the search made by the traffic on the website.</a:t>
            </a:r>
          </a:p>
          <a:p>
            <a:pPr marL="285750" indent="-285750">
              <a:buFont typeface="Wingdings" panose="05000000000000000000" pitchFamily="2" charset="2"/>
              <a:buChar char="Ø"/>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E231203-8B82-01BF-2A47-15F8BCCEE34C}"/>
              </a:ext>
            </a:extLst>
          </p:cNvPr>
          <p:cNvSpPr txBox="1"/>
          <p:nvPr/>
        </p:nvSpPr>
        <p:spPr>
          <a:xfrm>
            <a:off x="5181600" y="1196925"/>
            <a:ext cx="182880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2400" b="1" u="sng" dirty="0">
                <a:solidFill>
                  <a:schemeClr val="tx1"/>
                </a:solidFill>
                <a:latin typeface="Times New Roman" panose="02020603050405020304" pitchFamily="18" charset="0"/>
                <a:cs typeface="Times New Roman" panose="02020603050405020304" pitchFamily="18" charset="0"/>
              </a:rPr>
              <a:t>Abstract</a:t>
            </a:r>
            <a:endParaRPr lang="en-US" sz="20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15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105211-80CA-37ED-44E2-4700B0926E09}"/>
              </a:ext>
            </a:extLst>
          </p:cNvPr>
          <p:cNvSpPr txBox="1"/>
          <p:nvPr/>
        </p:nvSpPr>
        <p:spPr>
          <a:xfrm>
            <a:off x="1111250" y="1879600"/>
            <a:ext cx="9969500" cy="387798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Corporate Name: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PRINSTON SMART ENGINEERS </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Main Office:</a:t>
            </a:r>
            <a:r>
              <a:rPr lang="en-US" dirty="0">
                <a:latin typeface="Times New Roman" panose="02020603050405020304" pitchFamily="18" charset="0"/>
                <a:cs typeface="Times New Roman" panose="02020603050405020304" pitchFamily="18" charset="0"/>
              </a:rPr>
              <a:t> Vishnuvardhan Statue Rd, Vishwa Priya Nagar, Begur, Bengaluru, Karnataka 560068</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Phone:</a:t>
            </a:r>
            <a:r>
              <a:rPr lang="en-US" dirty="0">
                <a:latin typeface="Times New Roman" panose="02020603050405020304" pitchFamily="18" charset="0"/>
                <a:cs typeface="Times New Roman" panose="02020603050405020304" pitchFamily="18" charset="0"/>
              </a:rPr>
              <a:t> +91 9810 188 747</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Contact Person: </a:t>
            </a: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Fraheen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Farhath</a:t>
            </a:r>
            <a:r>
              <a:rPr lang="en-US" dirty="0">
                <a:latin typeface="Times New Roman" panose="02020603050405020304" pitchFamily="18" charset="0"/>
                <a:cs typeface="Times New Roman" panose="02020603050405020304" pitchFamily="18" charset="0"/>
              </a:rPr>
              <a:t> (Managing Director)</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Email Address: </a:t>
            </a:r>
            <a:r>
              <a:rPr lang="en-US" u="sng" dirty="0">
                <a:solidFill>
                  <a:srgbClr val="C50315"/>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Prinston.Smart@gmail.com</a:t>
            </a:r>
            <a:endParaRPr lang="en-US" u="sng" dirty="0">
              <a:solidFill>
                <a:srgbClr val="C50315"/>
              </a:solidFill>
              <a:latin typeface="Times New Roman" panose="02020603050405020304" pitchFamily="18" charset="0"/>
              <a:cs typeface="Times New Roman" panose="02020603050405020304" pitchFamily="18" charset="0"/>
            </a:endParaRP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Year Stand Up: </a:t>
            </a:r>
            <a:r>
              <a:rPr lang="en-US" dirty="0">
                <a:latin typeface="Times New Roman" panose="02020603050405020304" pitchFamily="18" charset="0"/>
                <a:cs typeface="Times New Roman" panose="02020603050405020304" pitchFamily="18" charset="0"/>
              </a:rPr>
              <a:t>2004</a:t>
            </a:r>
          </a:p>
          <a:p>
            <a:pPr marL="285750" indent="-285750" algn="just">
              <a:spcBef>
                <a:spcPts val="240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Company Category: </a:t>
            </a:r>
            <a:r>
              <a:rPr lang="en-US" dirty="0">
                <a:latin typeface="Times New Roman" panose="02020603050405020304" pitchFamily="18" charset="0"/>
                <a:cs typeface="Times New Roman" panose="02020603050405020304" pitchFamily="18" charset="0"/>
              </a:rPr>
              <a:t>IT Software/Embedded</a:t>
            </a:r>
          </a:p>
        </p:txBody>
      </p:sp>
      <p:sp>
        <p:nvSpPr>
          <p:cNvPr id="6" name="Rectangle 5">
            <a:extLst>
              <a:ext uri="{FF2B5EF4-FFF2-40B4-BE49-F238E27FC236}">
                <a16:creationId xmlns:a16="http://schemas.microsoft.com/office/drawing/2014/main" id="{840DBE0C-DC5C-9061-2751-F66E3DD68BFE}"/>
              </a:ext>
            </a:extLst>
          </p:cNvPr>
          <p:cNvSpPr/>
          <p:nvPr/>
        </p:nvSpPr>
        <p:spPr>
          <a:xfrm>
            <a:off x="3832194" y="1100415"/>
            <a:ext cx="4527612"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b="1" dirty="0">
                <a:latin typeface="Times New Roman" pitchFamily="18" charset="0"/>
                <a:cs typeface="Times New Roman" pitchFamily="18" charset="0"/>
              </a:rPr>
              <a:t>  COMPANY PROFILE</a:t>
            </a:r>
            <a:endParaRPr lang="en-IN" sz="3200" b="1" dirty="0"/>
          </a:p>
        </p:txBody>
      </p:sp>
      <p:pic>
        <p:nvPicPr>
          <p:cNvPr id="7" name="Picture 6">
            <a:extLst>
              <a:ext uri="{FF2B5EF4-FFF2-40B4-BE49-F238E27FC236}">
                <a16:creationId xmlns:a16="http://schemas.microsoft.com/office/drawing/2014/main" id="{771D1637-4108-083F-04EA-147F4D397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081" y="4470401"/>
            <a:ext cx="3073622" cy="1136006"/>
          </a:xfrm>
          <a:prstGeom prst="rect">
            <a:avLst/>
          </a:prstGeom>
        </p:spPr>
      </p:pic>
    </p:spTree>
    <p:extLst>
      <p:ext uri="{BB962C8B-B14F-4D97-AF65-F5344CB8AC3E}">
        <p14:creationId xmlns:p14="http://schemas.microsoft.com/office/powerpoint/2010/main" val="25810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0A9C42-5689-13A6-96E2-53555E42307B}"/>
              </a:ext>
            </a:extLst>
          </p:cNvPr>
          <p:cNvSpPr/>
          <p:nvPr/>
        </p:nvSpPr>
        <p:spPr>
          <a:xfrm>
            <a:off x="3276600" y="655988"/>
            <a:ext cx="56388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3200" b="1" dirty="0">
                <a:latin typeface="Times New Roman"/>
                <a:ea typeface="Times New Roman"/>
                <a:cs typeface="Times New Roman"/>
                <a:sym typeface="Times New Roman"/>
              </a:rPr>
              <a:t>               SNAPSHOTS</a:t>
            </a:r>
            <a:endParaRPr lang="en-IN" sz="3200" dirty="0"/>
          </a:p>
        </p:txBody>
      </p:sp>
      <p:pic>
        <p:nvPicPr>
          <p:cNvPr id="6" name="Picture 5">
            <a:extLst>
              <a:ext uri="{FF2B5EF4-FFF2-40B4-BE49-F238E27FC236}">
                <a16:creationId xmlns:a16="http://schemas.microsoft.com/office/drawing/2014/main" id="{9CAEF471-2579-F857-0681-608C85B9D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47" y="1438547"/>
            <a:ext cx="9994106" cy="4258800"/>
          </a:xfrm>
          <a:prstGeom prst="rect">
            <a:avLst/>
          </a:prstGeom>
        </p:spPr>
      </p:pic>
      <p:sp>
        <p:nvSpPr>
          <p:cNvPr id="8" name="TextBox 7">
            <a:extLst>
              <a:ext uri="{FF2B5EF4-FFF2-40B4-BE49-F238E27FC236}">
                <a16:creationId xmlns:a16="http://schemas.microsoft.com/office/drawing/2014/main" id="{D50B29A1-E65E-D84C-9FD1-4DE01E3E39E9}"/>
              </a:ext>
            </a:extLst>
          </p:cNvPr>
          <p:cNvSpPr txBox="1"/>
          <p:nvPr/>
        </p:nvSpPr>
        <p:spPr>
          <a:xfrm>
            <a:off x="9537114" y="5872062"/>
            <a:ext cx="173002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Website Layout</a:t>
            </a:r>
          </a:p>
        </p:txBody>
      </p:sp>
    </p:spTree>
    <p:extLst>
      <p:ext uri="{BB962C8B-B14F-4D97-AF65-F5344CB8AC3E}">
        <p14:creationId xmlns:p14="http://schemas.microsoft.com/office/powerpoint/2010/main" val="138774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83C900-3A2D-4FDA-428E-F7A5D183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963536"/>
            <a:ext cx="5130800" cy="4726064"/>
          </a:xfrm>
          <a:prstGeom prst="rect">
            <a:avLst/>
          </a:prstGeom>
        </p:spPr>
      </p:pic>
      <p:sp>
        <p:nvSpPr>
          <p:cNvPr id="8" name="TextBox 7">
            <a:extLst>
              <a:ext uri="{FF2B5EF4-FFF2-40B4-BE49-F238E27FC236}">
                <a16:creationId xmlns:a16="http://schemas.microsoft.com/office/drawing/2014/main" id="{F99BF0EE-5ED7-E227-FA1C-E46F5EB51014}"/>
              </a:ext>
            </a:extLst>
          </p:cNvPr>
          <p:cNvSpPr txBox="1"/>
          <p:nvPr/>
        </p:nvSpPr>
        <p:spPr>
          <a:xfrm>
            <a:off x="2349500" y="5709798"/>
            <a:ext cx="156773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Before Search</a:t>
            </a:r>
            <a:endParaRPr lang="en-US"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9208C31-BBC2-2B3E-19A0-323C089CA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100" y="963536"/>
            <a:ext cx="5397500" cy="4726064"/>
          </a:xfrm>
          <a:prstGeom prst="rect">
            <a:avLst/>
          </a:prstGeom>
        </p:spPr>
      </p:pic>
      <p:sp>
        <p:nvSpPr>
          <p:cNvPr id="11" name="TextBox 10">
            <a:extLst>
              <a:ext uri="{FF2B5EF4-FFF2-40B4-BE49-F238E27FC236}">
                <a16:creationId xmlns:a16="http://schemas.microsoft.com/office/drawing/2014/main" id="{28153DA3-2923-0252-F01D-4FFB2C077275}"/>
              </a:ext>
            </a:extLst>
          </p:cNvPr>
          <p:cNvSpPr txBox="1"/>
          <p:nvPr/>
        </p:nvSpPr>
        <p:spPr>
          <a:xfrm>
            <a:off x="8274765" y="5709798"/>
            <a:ext cx="143949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After Search</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37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321F13-85BF-C9B4-6296-271CC28D2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14" y="1536700"/>
            <a:ext cx="4858385" cy="411678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905E8CA-E02A-0A97-A004-53D7509B5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0" y="1536700"/>
            <a:ext cx="5391785" cy="411678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599637B-11CF-C012-EDED-8314E33A5186}"/>
              </a:ext>
            </a:extLst>
          </p:cNvPr>
          <p:cNvSpPr txBox="1"/>
          <p:nvPr/>
        </p:nvSpPr>
        <p:spPr>
          <a:xfrm>
            <a:off x="2222500" y="5733535"/>
            <a:ext cx="1300805"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Main Table</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159CF8-8E5B-9D33-FEAC-4C6C0CC1AB1C}"/>
              </a:ext>
            </a:extLst>
          </p:cNvPr>
          <p:cNvSpPr txBox="1"/>
          <p:nvPr/>
        </p:nvSpPr>
        <p:spPr>
          <a:xfrm>
            <a:off x="8064500" y="5733535"/>
            <a:ext cx="139057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Count Table</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D585E3-AC27-CF8E-CE12-523C41FEABAA}"/>
              </a:ext>
            </a:extLst>
          </p:cNvPr>
          <p:cNvSpPr txBox="1"/>
          <p:nvPr/>
        </p:nvSpPr>
        <p:spPr>
          <a:xfrm>
            <a:off x="5039899" y="1019852"/>
            <a:ext cx="1858201"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b="1" dirty="0">
                <a:latin typeface="Times New Roman" panose="02020603050405020304" pitchFamily="18" charset="0"/>
                <a:cs typeface="Times New Roman" panose="02020603050405020304" pitchFamily="18" charset="0"/>
              </a:rPr>
              <a:t>Database Layout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7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7F17E-3400-1E16-E3AB-D8293C0F026B}"/>
              </a:ext>
            </a:extLst>
          </p:cNvPr>
          <p:cNvSpPr txBox="1"/>
          <p:nvPr/>
        </p:nvSpPr>
        <p:spPr>
          <a:xfrm flipH="1">
            <a:off x="4413250" y="1358900"/>
            <a:ext cx="33655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dirty="0"/>
              <a:t>References</a:t>
            </a:r>
            <a:endParaRPr lang="en-US" dirty="0"/>
          </a:p>
        </p:txBody>
      </p:sp>
      <p:sp>
        <p:nvSpPr>
          <p:cNvPr id="3" name="TextBox 2">
            <a:extLst>
              <a:ext uri="{FF2B5EF4-FFF2-40B4-BE49-F238E27FC236}">
                <a16:creationId xmlns:a16="http://schemas.microsoft.com/office/drawing/2014/main" id="{FF0D0B82-7743-EA2B-7583-E5DDBD17A855}"/>
              </a:ext>
            </a:extLst>
          </p:cNvPr>
          <p:cNvSpPr txBox="1"/>
          <p:nvPr/>
        </p:nvSpPr>
        <p:spPr>
          <a:xfrm>
            <a:off x="850900" y="2120900"/>
            <a:ext cx="10490200" cy="424731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b="1" u="sng" dirty="0">
                <a:latin typeface="Times New Roman" panose="02020603050405020304" pitchFamily="18" charset="0"/>
                <a:cs typeface="Times New Roman" panose="02020603050405020304" pitchFamily="18" charset="0"/>
              </a:rPr>
              <a:t>BOOKS</a:t>
            </a:r>
          </a:p>
          <a:p>
            <a:endParaRPr lang="en-US" b="1" u="sng" dirty="0"/>
          </a:p>
          <a:p>
            <a:pPr marL="285750" indent="-285750">
              <a:buFont typeface="Courier New" panose="02070309020205020404" pitchFamily="49" charset="0"/>
              <a:buChar char="o"/>
            </a:pPr>
            <a:r>
              <a:rPr lang="en-US" b="1" u="sng" dirty="0"/>
              <a:t>Sumitra Arora: </a:t>
            </a:r>
            <a:r>
              <a:rPr lang="en-US" b="1" u="sng" dirty="0" err="1"/>
              <a:t>MySQl</a:t>
            </a:r>
            <a:endParaRPr lang="en-US" b="1" u="sng" dirty="0"/>
          </a:p>
          <a:p>
            <a:pPr marL="285750" indent="-285750">
              <a:buFont typeface="Courier New" panose="02070309020205020404" pitchFamily="49" charset="0"/>
              <a:buChar char="o"/>
            </a:pPr>
            <a:endParaRPr lang="en-US" b="1" u="sng" dirty="0"/>
          </a:p>
          <a:p>
            <a:endParaRPr lang="en-US" b="1" u="sng" dirty="0"/>
          </a:p>
          <a:p>
            <a:endParaRPr lang="en-US" b="1" u="sng" dirty="0"/>
          </a:p>
          <a:p>
            <a:endParaRPr lang="en-US" b="1" u="sng" dirty="0"/>
          </a:p>
          <a:p>
            <a:r>
              <a:rPr lang="en-US" b="1" u="sng" dirty="0">
                <a:latin typeface="Times New Roman" panose="02020603050405020304" pitchFamily="18" charset="0"/>
                <a:cs typeface="Times New Roman" panose="02020603050405020304" pitchFamily="18" charset="0"/>
              </a:rPr>
              <a:t>WEBSITE</a:t>
            </a: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a:p>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5213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170</TotalTime>
  <Words>238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Courier New</vt:lpstr>
      <vt:lpstr>Garamond</vt:lpstr>
      <vt:lpstr>Times New Roman</vt:lpstr>
      <vt:lpstr>Wingdings</vt:lpstr>
      <vt:lpstr>Organic</vt:lpstr>
      <vt:lpstr>JSS Academy Of Technical Education,Bengaluru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Academy Of Technical Education,Bengaluru</dc:title>
  <dc:creator>SHUBHANKAR SHARMA</dc:creator>
  <cp:lastModifiedBy>SHUBHANKAR SHARMA</cp:lastModifiedBy>
  <cp:revision>4</cp:revision>
  <dcterms:created xsi:type="dcterms:W3CDTF">2022-11-13T08:47:01Z</dcterms:created>
  <dcterms:modified xsi:type="dcterms:W3CDTF">2022-11-13T11:37:26Z</dcterms:modified>
</cp:coreProperties>
</file>