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DM Sans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91834" autoAdjust="0"/>
  </p:normalViewPr>
  <p:slideViewPr>
    <p:cSldViewPr>
      <p:cViewPr varScale="1">
        <p:scale>
          <a:sx n="41" d="100"/>
          <a:sy n="41" d="100"/>
        </p:scale>
        <p:origin x="25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+mj-lt"/>
              </a:rPr>
              <a:t>SOCIAL</a:t>
            </a: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 </a:t>
            </a:r>
            <a:r>
              <a:rPr lang="en-US" sz="10533" spc="-105" dirty="0">
                <a:solidFill>
                  <a:srgbClr val="FFFFFF"/>
                </a:solidFill>
                <a:latin typeface="+mj-lt"/>
              </a:rPr>
              <a:t>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3DAE5247-0244-4123-A713-8D8809E80C70}"/>
              </a:ext>
            </a:extLst>
          </p:cNvPr>
          <p:cNvSpPr txBox="1"/>
          <p:nvPr/>
        </p:nvSpPr>
        <p:spPr>
          <a:xfrm>
            <a:off x="11570209" y="1895898"/>
            <a:ext cx="5677467" cy="338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endParaRPr lang="en-US" sz="21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4899E1D-BA51-1235-A8B7-5D0909BC3845}"/>
              </a:ext>
            </a:extLst>
          </p:cNvPr>
          <p:cNvSpPr txBox="1"/>
          <p:nvPr/>
        </p:nvSpPr>
        <p:spPr>
          <a:xfrm>
            <a:off x="11581833" y="7689036"/>
            <a:ext cx="624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Photos have the most reactions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ABC8E-BC57-C325-313D-167F989B2F99}"/>
              </a:ext>
            </a:extLst>
          </p:cNvPr>
          <p:cNvSpPr txBox="1"/>
          <p:nvPr/>
        </p:nvSpPr>
        <p:spPr>
          <a:xfrm>
            <a:off x="11570209" y="2003844"/>
            <a:ext cx="624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Animals category has the highest score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F6F69F-69EF-000E-6406-00613E906607}"/>
              </a:ext>
            </a:extLst>
          </p:cNvPr>
          <p:cNvSpPr txBox="1"/>
          <p:nvPr/>
        </p:nvSpPr>
        <p:spPr>
          <a:xfrm>
            <a:off x="11570208" y="4924320"/>
            <a:ext cx="624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May month has the most reactions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</a:t>
              </a: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</a:t>
              </a: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+mj-lt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</a:t>
            </a:r>
            <a:r>
              <a:rPr lang="en-US" sz="8000" spc="-80" dirty="0">
                <a:solidFill>
                  <a:srgbClr val="FFFFFF"/>
                </a:solidFill>
                <a:latin typeface="+mj-lt"/>
              </a:rPr>
              <a:t>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EFF66A-B0E1-79C0-F59A-56BF399C56B8}"/>
              </a:ext>
            </a:extLst>
          </p:cNvPr>
          <p:cNvSpPr txBox="1"/>
          <p:nvPr/>
        </p:nvSpPr>
        <p:spPr>
          <a:xfrm>
            <a:off x="8891083" y="2755082"/>
            <a:ext cx="6403587" cy="48320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Social Buzz is a fast growing technology unicorn that needs to adapt quickly to its global scale</a:t>
            </a:r>
            <a:r>
              <a:rPr lang="en-IN" sz="2800" dirty="0"/>
              <a:t>. With the help of Accenture’s consulting services it aims to solve these problems</a:t>
            </a:r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audit of their big data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Recommendations for a successful 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analysis of their content categories that highlights the top 5 categories with the largest aggregate popularity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128445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D6439D-7DB6-0BA8-7A5C-25D8DE851895}"/>
              </a:ext>
            </a:extLst>
          </p:cNvPr>
          <p:cNvSpPr txBox="1"/>
          <p:nvPr/>
        </p:nvSpPr>
        <p:spPr>
          <a:xfrm>
            <a:off x="2590799" y="5325260"/>
            <a:ext cx="62658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Over 100,000 posts per day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36,500,000 pieces of content every year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Find the top 5 categories of content from this data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B32596-A542-76CE-577B-90C281F1AEDF}"/>
              </a:ext>
            </a:extLst>
          </p:cNvPr>
          <p:cNvSpPr txBox="1"/>
          <p:nvPr/>
        </p:nvSpPr>
        <p:spPr>
          <a:xfrm>
            <a:off x="14417997" y="1696899"/>
            <a:ext cx="3364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Andrew Fleming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Chief Technical Architect</a:t>
            </a:r>
            <a:endParaRPr lang="en-IN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7F8F1-886B-8275-8911-0E1C8AF22E92}"/>
              </a:ext>
            </a:extLst>
          </p:cNvPr>
          <p:cNvSpPr txBox="1"/>
          <p:nvPr/>
        </p:nvSpPr>
        <p:spPr>
          <a:xfrm>
            <a:off x="14475647" y="4697223"/>
            <a:ext cx="324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Marcus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Rompton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 </a:t>
            </a:r>
          </a:p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Senior Principle</a:t>
            </a:r>
            <a:endParaRPr lang="en-IN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9E8563-A903-AF42-C25E-EE89761F677C}"/>
              </a:ext>
            </a:extLst>
          </p:cNvPr>
          <p:cNvSpPr txBox="1"/>
          <p:nvPr/>
        </p:nvSpPr>
        <p:spPr>
          <a:xfrm>
            <a:off x="14526508" y="7738677"/>
            <a:ext cx="2819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DM Sans" pitchFamily="2" charset="0"/>
              </a:rPr>
              <a:t>Shreyas</a:t>
            </a:r>
            <a:r>
              <a:rPr lang="en-US" sz="2800" b="1" dirty="0"/>
              <a:t> </a:t>
            </a:r>
          </a:p>
          <a:p>
            <a:pPr algn="ctr"/>
            <a:r>
              <a:rPr lang="en-US" sz="2400" dirty="0"/>
              <a:t>Data Analyst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66275D-BF86-3423-B346-751E25ACACDF}"/>
              </a:ext>
            </a:extLst>
          </p:cNvPr>
          <p:cNvSpPr txBox="1"/>
          <p:nvPr/>
        </p:nvSpPr>
        <p:spPr>
          <a:xfrm>
            <a:off x="4456688" y="1510693"/>
            <a:ext cx="3163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Understanding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45D4F2-4DC5-078B-2FBC-8AAF90D0747C}"/>
              </a:ext>
            </a:extLst>
          </p:cNvPr>
          <p:cNvSpPr txBox="1"/>
          <p:nvPr/>
        </p:nvSpPr>
        <p:spPr>
          <a:xfrm>
            <a:off x="6486058" y="3197473"/>
            <a:ext cx="2247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Cleaning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1E9BFA-49C8-12B3-C2A2-D417F9663C86}"/>
              </a:ext>
            </a:extLst>
          </p:cNvPr>
          <p:cNvSpPr txBox="1"/>
          <p:nvPr/>
        </p:nvSpPr>
        <p:spPr>
          <a:xfrm>
            <a:off x="8210362" y="4813157"/>
            <a:ext cx="2473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Modelling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6F4C43-F3F6-5FBF-7658-684AB3E5E71F}"/>
              </a:ext>
            </a:extLst>
          </p:cNvPr>
          <p:cNvSpPr txBox="1"/>
          <p:nvPr/>
        </p:nvSpPr>
        <p:spPr>
          <a:xfrm>
            <a:off x="9725526" y="6329668"/>
            <a:ext cx="218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Analysis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906039-869B-C97E-B288-B4CCF5864455}"/>
              </a:ext>
            </a:extLst>
          </p:cNvPr>
          <p:cNvSpPr txBox="1"/>
          <p:nvPr/>
        </p:nvSpPr>
        <p:spPr>
          <a:xfrm>
            <a:off x="11756593" y="8037333"/>
            <a:ext cx="265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Uncover Insights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533358-2DF8-93A7-6FC6-AE48AC377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7613" y="663361"/>
            <a:ext cx="8931687" cy="53685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1D63F2-4E31-7823-1087-59A632106269}"/>
              </a:ext>
            </a:extLst>
          </p:cNvPr>
          <p:cNvSpPr txBox="1"/>
          <p:nvPr/>
        </p:nvSpPr>
        <p:spPr>
          <a:xfrm>
            <a:off x="1028700" y="2571796"/>
            <a:ext cx="62434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top 5 categories with the highest scores are as follows: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Animals: 68624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Science: 65405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Healthy Eating : 63138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Technology: 63035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Food: 61598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AA5F552-41BB-97BD-A972-2A6643F32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9897" y="2717462"/>
            <a:ext cx="8072480" cy="48520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564524-F360-F795-9056-CBAC0DD5C35D}"/>
              </a:ext>
            </a:extLst>
          </p:cNvPr>
          <p:cNvSpPr txBox="1"/>
          <p:nvPr/>
        </p:nvSpPr>
        <p:spPr>
          <a:xfrm>
            <a:off x="11802990" y="4174004"/>
            <a:ext cx="6243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number of reactions are made in the months of January, May, August and December</a:t>
            </a:r>
          </a:p>
          <a:p>
            <a:endParaRPr lang="en-US" sz="2400" dirty="0"/>
          </a:p>
          <a:p>
            <a:r>
              <a:rPr lang="en-US" sz="2400" dirty="0"/>
              <a:t>The least number of reactions are in the month February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9959CEC7-9BDE-F53D-E000-EB2491EC7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0608" y="2472096"/>
            <a:ext cx="8888919" cy="53428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9AACC83-C0C9-A9B9-F2FB-EFCC58C68600}"/>
              </a:ext>
            </a:extLst>
          </p:cNvPr>
          <p:cNvSpPr txBox="1"/>
          <p:nvPr/>
        </p:nvSpPr>
        <p:spPr>
          <a:xfrm>
            <a:off x="2615383" y="4381500"/>
            <a:ext cx="6243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Photos have the most reactions followed by videos then GIFs and the least number of reactions are for audio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250</Words>
  <Application>Microsoft Office PowerPoint</Application>
  <PresentationFormat>Custom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DM Sans</vt:lpstr>
      <vt:lpstr>Calibri</vt:lpstr>
      <vt:lpstr>Clear Sans Regular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madhuri k</cp:lastModifiedBy>
  <cp:revision>15</cp:revision>
  <dcterms:created xsi:type="dcterms:W3CDTF">2006-08-16T00:00:00Z</dcterms:created>
  <dcterms:modified xsi:type="dcterms:W3CDTF">2024-03-18T03:07:51Z</dcterms:modified>
  <dc:identifier>DAEhDyfaYKE</dc:identifier>
</cp:coreProperties>
</file>