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58" r:id="rId7"/>
    <p:sldId id="259" r:id="rId8"/>
    <p:sldId id="276" r:id="rId9"/>
    <p:sldId id="278" r:id="rId10"/>
    <p:sldId id="277" r:id="rId11"/>
    <p:sldId id="260" r:id="rId12"/>
    <p:sldId id="279" r:id="rId13"/>
    <p:sldId id="281" r:id="rId14"/>
    <p:sldId id="280"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0A341-0C69-455C-B3DB-DC49A3E9FD90}" v="204" dt="2022-12-15T01:44:50.031"/>
    <p1510:client id="{389B3937-6928-8090-4547-57C85EDB584C}" v="310" dt="2022-12-14T23:16:12.583"/>
    <p1510:client id="{5DBA41E4-088A-6BC9-8834-764DA271FC08}" v="3" dt="2022-12-15T02:04:36.141"/>
    <p1510:client id="{673EF3D2-5CDD-114C-A2B8-85CF60555673}" v="6" dt="2022-12-14T18:40:59.590"/>
    <p1510:client id="{D51210BA-9D2D-324F-A675-CD5AF368BE99}" v="268" dt="2022-12-15T02:23:32.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94720"/>
  </p:normalViewPr>
  <p:slideViewPr>
    <p:cSldViewPr snapToGrid="0">
      <p:cViewPr>
        <p:scale>
          <a:sx n="241" d="100"/>
          <a:sy n="241" d="100"/>
        </p:scale>
        <p:origin x="448" y="-46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12/14/22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12/14/22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12/14/22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12/14/22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12/14/22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hyperlink" Target="https://www.figma.com/proto/5XgT6TOmx2YFXBaokdU69l/Web-Application?node-id=5%3A21&amp;scaling=contain&amp;page-id=0%3A1&amp;starting-point-node-id=1%3A11"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09984" y="1769344"/>
            <a:ext cx="6622480" cy="2344468"/>
          </a:xfrm>
        </p:spPr>
        <p:txBody>
          <a:bodyPr vert="horz" lIns="91440" tIns="45720" rIns="91440" bIns="45720" rtlCol="0" anchor="t">
            <a:noAutofit/>
          </a:bodyPr>
          <a:lstStyle/>
          <a:p>
            <a:r>
              <a:rPr lang="en-US" dirty="0"/>
              <a:t>Capstone Project: </a:t>
            </a:r>
            <a:br>
              <a:rPr lang="en-US" dirty="0"/>
            </a:br>
            <a:r>
              <a:rPr lang="en-US" dirty="0"/>
              <a:t>          </a:t>
            </a:r>
            <a:r>
              <a:rPr lang="en-US" dirty="0" err="1"/>
              <a:t>Livin</a:t>
            </a:r>
            <a:r>
              <a:rPr lang="en-US" dirty="0"/>
              <a:t> it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146927" y="4780982"/>
            <a:ext cx="2786281" cy="1899354"/>
          </a:xfrm>
        </p:spPr>
        <p:txBody>
          <a:bodyPr vert="horz" lIns="91440" tIns="45720" rIns="91440" bIns="45720" rtlCol="0" anchor="t">
            <a:noAutofit/>
          </a:bodyPr>
          <a:lstStyle/>
          <a:p>
            <a:r>
              <a:rPr lang="en-US" sz="2000" dirty="0"/>
              <a:t>By: </a:t>
            </a:r>
          </a:p>
          <a:p>
            <a:r>
              <a:rPr lang="en-US" sz="2000" dirty="0"/>
              <a:t>Krina Patel, </a:t>
            </a:r>
          </a:p>
          <a:p>
            <a:r>
              <a:rPr lang="en-US" sz="2000" dirty="0"/>
              <a:t>Yash Patel, </a:t>
            </a:r>
          </a:p>
          <a:p>
            <a:r>
              <a:rPr lang="en-US" sz="2000" dirty="0"/>
              <a:t>Huy Ngo &amp; </a:t>
            </a:r>
          </a:p>
          <a:p>
            <a:r>
              <a:rPr lang="en-US" sz="2000" dirty="0"/>
              <a:t>Shreyas Joshi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Graphical user interface&#10;&#10;Description automatically generated">
            <a:extLst>
              <a:ext uri="{FF2B5EF4-FFF2-40B4-BE49-F238E27FC236}">
                <a16:creationId xmlns:a16="http://schemas.microsoft.com/office/drawing/2014/main" id="{690A3546-F47A-35E3-38F3-C3D3F650EBEB}"/>
              </a:ext>
            </a:extLst>
          </p:cNvPr>
          <p:cNvPicPr>
            <a:picLocks noChangeAspect="1"/>
          </p:cNvPicPr>
          <p:nvPr/>
        </p:nvPicPr>
        <p:blipFill>
          <a:blip r:embed="rId2"/>
          <a:stretch>
            <a:fillRect/>
          </a:stretch>
        </p:blipFill>
        <p:spPr>
          <a:xfrm>
            <a:off x="6244087" y="2733047"/>
            <a:ext cx="5410529" cy="3806615"/>
          </a:xfrm>
          <a:prstGeom prst="rect">
            <a:avLst/>
          </a:prstGeom>
        </p:spPr>
      </p:pic>
      <p:pic>
        <p:nvPicPr>
          <p:cNvPr id="7" name="Picture 7" descr="Chart&#10;&#10;Description automatically generated">
            <a:extLst>
              <a:ext uri="{FF2B5EF4-FFF2-40B4-BE49-F238E27FC236}">
                <a16:creationId xmlns:a16="http://schemas.microsoft.com/office/drawing/2014/main" id="{77E244C9-C606-29A6-0C9B-9773BECEC49C}"/>
              </a:ext>
            </a:extLst>
          </p:cNvPr>
          <p:cNvPicPr>
            <a:picLocks noChangeAspect="1"/>
          </p:cNvPicPr>
          <p:nvPr/>
        </p:nvPicPr>
        <p:blipFill>
          <a:blip r:embed="rId3"/>
          <a:stretch>
            <a:fillRect/>
          </a:stretch>
        </p:blipFill>
        <p:spPr>
          <a:xfrm>
            <a:off x="268228" y="1209047"/>
            <a:ext cx="5241086" cy="3677219"/>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dirty="0">
                <a:ea typeface="+mj-lt"/>
                <a:cs typeface="+mj-lt"/>
              </a:rPr>
              <a:t>GUI</a:t>
            </a:r>
            <a:endParaRPr lang="en-US" dirty="0"/>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27385796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Graphical user interface&#10;&#10;Description automatically generated">
            <a:extLst>
              <a:ext uri="{FF2B5EF4-FFF2-40B4-BE49-F238E27FC236}">
                <a16:creationId xmlns:a16="http://schemas.microsoft.com/office/drawing/2014/main" id="{D33E1F1C-9FC8-3DC5-9139-1C3ACB5C97E2}"/>
              </a:ext>
            </a:extLst>
          </p:cNvPr>
          <p:cNvPicPr>
            <a:picLocks noChangeAspect="1"/>
          </p:cNvPicPr>
          <p:nvPr/>
        </p:nvPicPr>
        <p:blipFill>
          <a:blip r:embed="rId2"/>
          <a:stretch>
            <a:fillRect/>
          </a:stretch>
        </p:blipFill>
        <p:spPr>
          <a:xfrm>
            <a:off x="3886200" y="370248"/>
            <a:ext cx="4572658" cy="3253057"/>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91444E0E-2F3A-5C99-85B8-4937F1B361D1}"/>
              </a:ext>
            </a:extLst>
          </p:cNvPr>
          <p:cNvPicPr>
            <a:picLocks noChangeAspect="1"/>
          </p:cNvPicPr>
          <p:nvPr/>
        </p:nvPicPr>
        <p:blipFill>
          <a:blip r:embed="rId3"/>
          <a:stretch>
            <a:fillRect/>
          </a:stretch>
        </p:blipFill>
        <p:spPr>
          <a:xfrm>
            <a:off x="320825" y="3375116"/>
            <a:ext cx="4564631" cy="3253057"/>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9E18ADDA-69C4-796B-B383-9B00D1B8DDDA}"/>
              </a:ext>
            </a:extLst>
          </p:cNvPr>
          <p:cNvPicPr>
            <a:picLocks noChangeAspect="1"/>
          </p:cNvPicPr>
          <p:nvPr/>
        </p:nvPicPr>
        <p:blipFill>
          <a:blip r:embed="rId4"/>
          <a:stretch>
            <a:fillRect/>
          </a:stretch>
        </p:blipFill>
        <p:spPr>
          <a:xfrm>
            <a:off x="7399234" y="3397957"/>
            <a:ext cx="4493463" cy="3145257"/>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328468" cy="621073"/>
          </a:xfrm>
        </p:spPr>
        <p:txBody>
          <a:bodyPr vert="horz" lIns="91440" tIns="45720" rIns="91440" bIns="45720" rtlCol="0" anchor="t">
            <a:normAutofit fontScale="90000"/>
          </a:bodyPr>
          <a:lstStyle/>
          <a:p>
            <a:r>
              <a:rPr lang="en-US" b="0" dirty="0">
                <a:ea typeface="+mj-lt"/>
                <a:cs typeface="+mj-lt"/>
              </a:rPr>
              <a:t>GUI</a:t>
            </a:r>
            <a:endParaRPr lang="en-US" dirty="0"/>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36354175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E7E9-8862-2BE3-958A-E09E29CEC41C}"/>
              </a:ext>
            </a:extLst>
          </p:cNvPr>
          <p:cNvSpPr>
            <a:spLocks noGrp="1"/>
          </p:cNvSpPr>
          <p:nvPr>
            <p:ph type="title"/>
          </p:nvPr>
        </p:nvSpPr>
        <p:spPr/>
        <p:txBody>
          <a:bodyPr/>
          <a:lstStyle/>
          <a:p>
            <a:r>
              <a:rPr lang="en-US" dirty="0"/>
              <a:t>Link to </a:t>
            </a:r>
            <a:r>
              <a:rPr lang="en-US"/>
              <a:t>Prototype </a:t>
            </a:r>
            <a:endParaRPr lang="en-US" dirty="0"/>
          </a:p>
        </p:txBody>
      </p:sp>
      <p:sp>
        <p:nvSpPr>
          <p:cNvPr id="3" name="Content Placeholder 2">
            <a:extLst>
              <a:ext uri="{FF2B5EF4-FFF2-40B4-BE49-F238E27FC236}">
                <a16:creationId xmlns:a16="http://schemas.microsoft.com/office/drawing/2014/main" id="{366E111D-39CE-0158-E562-F9C1DC3FC63B}"/>
              </a:ext>
            </a:extLst>
          </p:cNvPr>
          <p:cNvSpPr>
            <a:spLocks noGrp="1"/>
          </p:cNvSpPr>
          <p:nvPr>
            <p:ph idx="1"/>
          </p:nvPr>
        </p:nvSpPr>
        <p:spPr>
          <a:xfrm>
            <a:off x="1212317" y="1271775"/>
            <a:ext cx="9779182" cy="3366813"/>
          </a:xfrm>
        </p:spPr>
        <p:txBody>
          <a:bodyPr vert="horz" lIns="91440" tIns="45720" rIns="91440" bIns="45720" rtlCol="0" anchor="t">
            <a:noAutofit/>
          </a:bodyPr>
          <a:lstStyle/>
          <a:p>
            <a:endParaRPr lang="en-US" dirty="0"/>
          </a:p>
          <a:p>
            <a:r>
              <a:rPr lang="en-US">
                <a:hlinkClick r:id="rId2"/>
              </a:rPr>
              <a:t>Prototype</a:t>
            </a:r>
            <a:endParaRPr lang="en-US" dirty="0"/>
          </a:p>
        </p:txBody>
      </p:sp>
      <p:sp>
        <p:nvSpPr>
          <p:cNvPr id="4" name="Footer Placeholder 3">
            <a:extLst>
              <a:ext uri="{FF2B5EF4-FFF2-40B4-BE49-F238E27FC236}">
                <a16:creationId xmlns:a16="http://schemas.microsoft.com/office/drawing/2014/main" id="{CE117BB2-4FE6-9A01-891A-B04AC2771BE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84F47C-C223-D569-BAD1-B5A9979B7834}"/>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14415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186590" y="1700018"/>
            <a:ext cx="4437486" cy="2387600"/>
          </a:xfrm>
        </p:spPr>
        <p:txBody>
          <a:bodyPr vert="horz" lIns="91440" tIns="45720" rIns="91440" bIns="45720" rtlCol="0" anchor="ctr">
            <a:noAutofit/>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Overview</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Summary</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Use Case Diagram by Shreyas</a:t>
            </a:r>
          </a:p>
          <a:p>
            <a:r>
              <a:rPr lang="en-US" dirty="0"/>
              <a:t>Important features from Use Case by Yash</a:t>
            </a:r>
          </a:p>
          <a:p>
            <a:r>
              <a:rPr lang="en-US" dirty="0"/>
              <a:t>Domain Model by </a:t>
            </a:r>
            <a:r>
              <a:rPr lang="en-US" dirty="0" err="1"/>
              <a:t>Huy</a:t>
            </a:r>
            <a:endParaRPr lang="en-US" dirty="0"/>
          </a:p>
          <a:p>
            <a:r>
              <a:rPr lang="en-US" dirty="0"/>
              <a:t>GUI by Krina</a:t>
            </a:r>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33023" y="1564"/>
            <a:ext cx="4923196" cy="2373223"/>
          </a:xfrm>
        </p:spPr>
        <p:txBody>
          <a:bodyPr vert="horz" lIns="91440" tIns="45720" rIns="91440" bIns="45720" rtlCol="0" anchor="ctr">
            <a:noAutofit/>
          </a:bodyPr>
          <a:lstStyle/>
          <a:p>
            <a:r>
              <a:rPr lang="en-US"/>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09658" y="2006110"/>
            <a:ext cx="7769913" cy="2974924"/>
          </a:xfrm>
        </p:spPr>
        <p:txBody>
          <a:bodyPr vert="horz" lIns="91440" tIns="45720" rIns="91440" bIns="45720" rtlCol="0" anchor="t">
            <a:noAutofit/>
          </a:bodyPr>
          <a:lstStyle/>
          <a:p>
            <a:r>
              <a:rPr lang="en-US">
                <a:ea typeface="+mn-lt"/>
                <a:cs typeface="+mn-lt"/>
              </a:rPr>
              <a:t>-A application that matches Users around university campuses with housing options that match their needs</a:t>
            </a:r>
          </a:p>
          <a:p>
            <a:r>
              <a:rPr lang="en-US"/>
              <a:t>-Budgetary requirements</a:t>
            </a:r>
          </a:p>
          <a:p>
            <a:r>
              <a:rPr lang="en-US"/>
              <a:t>-Spatial needs</a:t>
            </a:r>
          </a:p>
          <a:p>
            <a:r>
              <a:rPr lang="en-US"/>
              <a:t>-Additional (pets, non smoking etc.)</a:t>
            </a:r>
          </a:p>
          <a:p>
            <a:r>
              <a:rPr lang="en-US"/>
              <a:t>-Features for property owners to find reliable renters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198021" y="208472"/>
            <a:ext cx="3165600" cy="1325563"/>
          </a:xfrm>
        </p:spPr>
        <p:txBody>
          <a:bodyPr vert="horz" lIns="91440" tIns="45720" rIns="91440" bIns="45720" rtlCol="0" anchor="ctr">
            <a:noAutofit/>
          </a:bodyPr>
          <a:lstStyle/>
          <a:p>
            <a:r>
              <a:rPr lang="en-US" b="0" dirty="0">
                <a:ea typeface="+mj-lt"/>
                <a:cs typeface="+mj-lt"/>
              </a:rPr>
              <a:t>Use Case </a:t>
            </a:r>
            <a:br>
              <a:rPr lang="en-US" b="0" dirty="0">
                <a:ea typeface="+mj-lt"/>
                <a:cs typeface="+mj-lt"/>
              </a:rPr>
            </a:br>
            <a:r>
              <a:rPr lang="en-US" b="0" dirty="0">
                <a:ea typeface="+mj-lt"/>
                <a:cs typeface="+mj-lt"/>
              </a:rPr>
              <a:t>Diagram </a:t>
            </a:r>
            <a:endParaRPr lang="en-US"/>
          </a:p>
        </p:txBody>
      </p:sp>
      <p:pic>
        <p:nvPicPr>
          <p:cNvPr id="7" name="Content Placeholder 6">
            <a:extLst>
              <a:ext uri="{FF2B5EF4-FFF2-40B4-BE49-F238E27FC236}">
                <a16:creationId xmlns:a16="http://schemas.microsoft.com/office/drawing/2014/main" id="{DCE663AC-CE36-D3F1-4084-88451F27127F}"/>
              </a:ext>
            </a:extLst>
          </p:cNvPr>
          <p:cNvPicPr>
            <a:picLocks noGrp="1" noChangeAspect="1"/>
          </p:cNvPicPr>
          <p:nvPr>
            <p:ph idx="1"/>
          </p:nvPr>
        </p:nvPicPr>
        <p:blipFill rotWithShape="1">
          <a:blip r:embed="rId2">
            <a:alphaModFix/>
          </a:blip>
          <a:srcRect r="23720" b="44189"/>
          <a:stretch/>
        </p:blipFill>
        <p:spPr>
          <a:xfrm>
            <a:off x="365535" y="300087"/>
            <a:ext cx="6609540" cy="6268024"/>
          </a:xfrm>
        </p:spPr>
      </p:pic>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5402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1081228" y="524773"/>
            <a:ext cx="9779183" cy="1325563"/>
          </a:xfrm>
        </p:spPr>
        <p:txBody>
          <a:bodyPr vert="horz" lIns="91440" tIns="45720" rIns="91440" bIns="45720" rtlCol="0" anchor="ctr">
            <a:noAutofit/>
          </a:bodyPr>
          <a:lstStyle/>
          <a:p>
            <a:r>
              <a:rPr lang="en-US" b="0" dirty="0">
                <a:ea typeface="+mj-lt"/>
                <a:cs typeface="+mj-lt"/>
              </a:rPr>
              <a:t>Important features from Use Case Diagram </a:t>
            </a:r>
            <a:endParaRPr lang="en-US"/>
          </a:p>
        </p:txBody>
      </p:sp>
      <p:sp>
        <p:nvSpPr>
          <p:cNvPr id="3" name="Content Placeholder 2">
            <a:extLst>
              <a:ext uri="{FF2B5EF4-FFF2-40B4-BE49-F238E27FC236}">
                <a16:creationId xmlns:a16="http://schemas.microsoft.com/office/drawing/2014/main" id="{B25F76D2-EB71-A01A-9065-D9FCC59CB515}"/>
              </a:ext>
            </a:extLst>
          </p:cNvPr>
          <p:cNvSpPr>
            <a:spLocks noGrp="1"/>
          </p:cNvSpPr>
          <p:nvPr>
            <p:ph idx="1"/>
          </p:nvPr>
        </p:nvSpPr>
        <p:spPr>
          <a:xfrm>
            <a:off x="1081229" y="2547638"/>
            <a:ext cx="9779182" cy="3489671"/>
          </a:xfrm>
        </p:spPr>
        <p:txBody>
          <a:bodyPr vert="horz" lIns="91440" tIns="45720" rIns="91440" bIns="45720" rtlCol="0" anchor="t">
            <a:noAutofit/>
          </a:bodyPr>
          <a:lstStyle/>
          <a:p>
            <a:pPr>
              <a:lnSpc>
                <a:spcPct val="150000"/>
              </a:lnSpc>
            </a:pPr>
            <a:r>
              <a:rPr lang="en-US" sz="1600" dirty="0"/>
              <a:t>• </a:t>
            </a:r>
            <a:r>
              <a:rPr lang="en-US" sz="1600" b="1" dirty="0"/>
              <a:t>Login</a:t>
            </a:r>
            <a:r>
              <a:rPr lang="en-US" sz="1600" dirty="0"/>
              <a:t> - the logging would be one of the most important feature because the project requires both tenant and property owner to have an account so they can interact with each other while scouting out the houses. In this use use what login does is asks user/tenant and property owner to login and once they are logged in it gives them fully access to web app.</a:t>
            </a:r>
          </a:p>
          <a:p>
            <a:pPr>
              <a:lnSpc>
                <a:spcPct val="150000"/>
              </a:lnSpc>
            </a:pPr>
            <a:r>
              <a:rPr lang="en-US" sz="1600" dirty="0"/>
              <a:t>•</a:t>
            </a:r>
            <a:r>
              <a:rPr lang="en-US" sz="1600" b="1" dirty="0"/>
              <a:t> Search </a:t>
            </a:r>
            <a:r>
              <a:rPr lang="en-US" sz="1600" dirty="0"/>
              <a:t>- The search function is really important in this use case as well because for users and house owners this is very important for the web app. There are many things search does in this use case for example tenant can search for house by square feet, or search by their budget, or search by houses size or etc. once they hit the search button it will show them their preferences they wanted to see. From then they select the house they like.</a:t>
            </a:r>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74920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7896096" y="251604"/>
            <a:ext cx="3855712" cy="1325563"/>
          </a:xfrm>
        </p:spPr>
        <p:txBody>
          <a:bodyPr vert="horz" lIns="91440" tIns="45720" rIns="91440" bIns="45720" rtlCol="0" anchor="ctr">
            <a:noAutofit/>
          </a:bodyPr>
          <a:lstStyle/>
          <a:p>
            <a:r>
              <a:rPr lang="en-US" b="0" dirty="0">
                <a:ea typeface="+mj-lt"/>
                <a:cs typeface="+mj-lt"/>
              </a:rPr>
              <a:t>Domain Model Text</a:t>
            </a:r>
            <a:endParaRPr lang="en-US" dirty="0"/>
          </a:p>
        </p:txBody>
      </p:sp>
      <p:pic>
        <p:nvPicPr>
          <p:cNvPr id="6" name="Content Placeholder 5">
            <a:extLst>
              <a:ext uri="{FF2B5EF4-FFF2-40B4-BE49-F238E27FC236}">
                <a16:creationId xmlns:a16="http://schemas.microsoft.com/office/drawing/2014/main" id="{D7E7F5C3-600C-1F86-C4EC-5B6481346506}"/>
              </a:ext>
            </a:extLst>
          </p:cNvPr>
          <p:cNvPicPr>
            <a:picLocks noGrp="1" noChangeAspect="1"/>
          </p:cNvPicPr>
          <p:nvPr>
            <p:ph idx="1"/>
          </p:nvPr>
        </p:nvPicPr>
        <p:blipFill rotWithShape="1">
          <a:blip r:embed="rId2"/>
          <a:srcRect l="-246" t="5647" r="464" b="31442"/>
          <a:stretch/>
        </p:blipFill>
        <p:spPr>
          <a:xfrm>
            <a:off x="364702" y="396416"/>
            <a:ext cx="7306635" cy="5959934"/>
          </a:xfrm>
        </p:spPr>
      </p:pic>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02527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898585"/>
            <a:ext cx="3136844" cy="807979"/>
          </a:xfrm>
        </p:spPr>
        <p:txBody>
          <a:bodyPr vert="horz" lIns="91440" tIns="45720" rIns="91440" bIns="45720" rtlCol="0" anchor="t">
            <a:noAutofit/>
          </a:bodyPr>
          <a:lstStyle/>
          <a:p>
            <a:r>
              <a:rPr lang="en-US" dirty="0"/>
              <a:t>Languages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3F4467C0-EBEB-B70F-6234-98C2B230867C}"/>
              </a:ext>
            </a:extLst>
          </p:cNvPr>
          <p:cNvSpPr>
            <a:spLocks noGrp="1"/>
          </p:cNvSpPr>
          <p:nvPr>
            <p:ph idx="1"/>
          </p:nvPr>
        </p:nvSpPr>
        <p:spPr>
          <a:xfrm>
            <a:off x="1296889" y="1800016"/>
            <a:ext cx="2878050" cy="1742173"/>
          </a:xfrm>
        </p:spPr>
        <p:txBody>
          <a:bodyPr vert="horz" lIns="91440" tIns="45720" rIns="91440" bIns="45720" rtlCol="0" anchor="t">
            <a:noAutofit/>
          </a:bodyPr>
          <a:lstStyle/>
          <a:p>
            <a:r>
              <a:rPr lang="en-US" dirty="0"/>
              <a:t>JavaScript </a:t>
            </a:r>
          </a:p>
          <a:p>
            <a:r>
              <a:rPr lang="en-US" dirty="0"/>
              <a:t>HTML</a:t>
            </a:r>
          </a:p>
          <a:p>
            <a:r>
              <a:rPr lang="en-US" dirty="0"/>
              <a:t>CSS</a:t>
            </a:r>
          </a:p>
          <a:p>
            <a:endParaRPr lang="en-US"/>
          </a:p>
        </p:txBody>
      </p:sp>
      <p:sp>
        <p:nvSpPr>
          <p:cNvPr id="4" name="TextBox 3">
            <a:extLst>
              <a:ext uri="{FF2B5EF4-FFF2-40B4-BE49-F238E27FC236}">
                <a16:creationId xmlns:a16="http://schemas.microsoft.com/office/drawing/2014/main" id="{2B3498EB-6C70-243F-EBDB-9EB8683BB1BE}"/>
              </a:ext>
            </a:extLst>
          </p:cNvPr>
          <p:cNvSpPr txBox="1"/>
          <p:nvPr/>
        </p:nvSpPr>
        <p:spPr>
          <a:xfrm>
            <a:off x="6751609" y="885646"/>
            <a:ext cx="31457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Database </a:t>
            </a:r>
            <a:endParaRPr lang="en-US" sz="4800" dirty="0"/>
          </a:p>
        </p:txBody>
      </p:sp>
      <p:sp>
        <p:nvSpPr>
          <p:cNvPr id="10" name="Content Placeholder 6">
            <a:extLst>
              <a:ext uri="{FF2B5EF4-FFF2-40B4-BE49-F238E27FC236}">
                <a16:creationId xmlns:a16="http://schemas.microsoft.com/office/drawing/2014/main" id="{3EFB980B-190F-9022-16F5-8B0C2E2BC036}"/>
              </a:ext>
            </a:extLst>
          </p:cNvPr>
          <p:cNvSpPr txBox="1">
            <a:spLocks/>
          </p:cNvSpPr>
          <p:nvPr/>
        </p:nvSpPr>
        <p:spPr>
          <a:xfrm>
            <a:off x="6797666" y="1794265"/>
            <a:ext cx="2878050" cy="7213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My SQL </a:t>
            </a:r>
          </a:p>
          <a:p>
            <a:endParaRPr lang="en-US"/>
          </a:p>
        </p:txBody>
      </p:sp>
      <p:sp>
        <p:nvSpPr>
          <p:cNvPr id="12" name="Title 1">
            <a:extLst>
              <a:ext uri="{FF2B5EF4-FFF2-40B4-BE49-F238E27FC236}">
                <a16:creationId xmlns:a16="http://schemas.microsoft.com/office/drawing/2014/main" id="{F17C68B4-D2C5-9FCE-8116-EBAAF4D93F4F}"/>
              </a:ext>
            </a:extLst>
          </p:cNvPr>
          <p:cNvSpPr txBox="1">
            <a:spLocks/>
          </p:cNvSpPr>
          <p:nvPr/>
        </p:nvSpPr>
        <p:spPr>
          <a:xfrm>
            <a:off x="1161741" y="4098985"/>
            <a:ext cx="3582542" cy="8079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Framework</a:t>
            </a:r>
          </a:p>
        </p:txBody>
      </p:sp>
      <p:sp>
        <p:nvSpPr>
          <p:cNvPr id="16" name="Content Placeholder 6">
            <a:extLst>
              <a:ext uri="{FF2B5EF4-FFF2-40B4-BE49-F238E27FC236}">
                <a16:creationId xmlns:a16="http://schemas.microsoft.com/office/drawing/2014/main" id="{C5E15D14-723B-6D19-85D7-578FB1422B9D}"/>
              </a:ext>
            </a:extLst>
          </p:cNvPr>
          <p:cNvSpPr txBox="1">
            <a:spLocks/>
          </p:cNvSpPr>
          <p:nvPr/>
        </p:nvSpPr>
        <p:spPr>
          <a:xfrm>
            <a:off x="1291138" y="4899774"/>
            <a:ext cx="2878050" cy="6782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React.js</a:t>
            </a:r>
          </a:p>
          <a:p>
            <a:endParaRPr lang="en-US"/>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F6A4EFE4-6640-8FC8-6228-F5D89FA9F542}"/>
              </a:ext>
            </a:extLst>
          </p:cNvPr>
          <p:cNvPicPr>
            <a:picLocks noChangeAspect="1"/>
          </p:cNvPicPr>
          <p:nvPr/>
        </p:nvPicPr>
        <p:blipFill>
          <a:blip r:embed="rId2"/>
          <a:stretch>
            <a:fillRect/>
          </a:stretch>
        </p:blipFill>
        <p:spPr>
          <a:xfrm>
            <a:off x="456780" y="1218512"/>
            <a:ext cx="5503922" cy="3885660"/>
          </a:xfrm>
          <a:prstGeom prst="rect">
            <a:avLst/>
          </a:prstGeom>
        </p:spPr>
      </p:pic>
      <p:pic>
        <p:nvPicPr>
          <p:cNvPr id="4" name="Picture 5" descr="A picture containing diagram&#10;&#10;Description automatically generated">
            <a:extLst>
              <a:ext uri="{FF2B5EF4-FFF2-40B4-BE49-F238E27FC236}">
                <a16:creationId xmlns:a16="http://schemas.microsoft.com/office/drawing/2014/main" id="{C01DFF86-5343-BBBA-5616-96957FF6161A}"/>
              </a:ext>
            </a:extLst>
          </p:cNvPr>
          <p:cNvPicPr>
            <a:picLocks noChangeAspect="1"/>
          </p:cNvPicPr>
          <p:nvPr/>
        </p:nvPicPr>
        <p:blipFill>
          <a:blip r:embed="rId3"/>
          <a:stretch>
            <a:fillRect/>
          </a:stretch>
        </p:blipFill>
        <p:spPr>
          <a:xfrm>
            <a:off x="6277035" y="2100442"/>
            <a:ext cx="5624513" cy="3878502"/>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dirty="0">
                <a:ea typeface="+mj-lt"/>
                <a:cs typeface="+mj-lt"/>
              </a:rPr>
              <a:t>GUI</a:t>
            </a:r>
            <a:endParaRPr lang="en-US" dirty="0"/>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71937387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7cf48d45-3ddb-4389-a9c1-c115526eb52e}" enabled="0" method="" siteId="{7cf48d45-3ddb-4389-a9c1-c115526eb52e}"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81</TotalTime>
  <Words>294</Words>
  <Application>Microsoft Macintosh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Capstone Project:            Livin it</vt:lpstr>
      <vt:lpstr>Overview</vt:lpstr>
      <vt:lpstr>Introduction</vt:lpstr>
      <vt:lpstr>Primary goals</vt:lpstr>
      <vt:lpstr>Use Case  Diagram </vt:lpstr>
      <vt:lpstr>Important features from Use Case Diagram </vt:lpstr>
      <vt:lpstr>Domain Model Text</vt:lpstr>
      <vt:lpstr>Languages</vt:lpstr>
      <vt:lpstr>GUI</vt:lpstr>
      <vt:lpstr>GUI</vt:lpstr>
      <vt:lpstr>GUI</vt:lpstr>
      <vt:lpstr>Link to Prototype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Patel, Yash P</cp:lastModifiedBy>
  <cp:revision>207</cp:revision>
  <dcterms:created xsi:type="dcterms:W3CDTF">2022-11-21T14:57:30Z</dcterms:created>
  <dcterms:modified xsi:type="dcterms:W3CDTF">2022-12-15T02:23:32Z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