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267875" y="430425"/>
            <a:ext cx="8520600" cy="921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QC Hackathon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7875" y="1297050"/>
            <a:ext cx="8520600" cy="66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 on Reddit dataset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							 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Rohan Khairnar</a:t>
            </a:r>
          </a:p>
          <a:p>
            <a:pPr indent="457200" lvl="0" marL="4572000" algn="r">
              <a:spcBef>
                <a:spcPts val="0"/>
              </a:spcBef>
              <a:buNone/>
            </a:pPr>
            <a:r>
              <a:rPr lang="en" sz="1800"/>
              <a:t>      Shreyas Vaidyanath</a:t>
            </a:r>
          </a:p>
          <a:p>
            <a:pPr lvl="0" algn="r">
              <a:spcBef>
                <a:spcPts val="0"/>
              </a:spcBef>
              <a:buNone/>
            </a:pPr>
            <a:r>
              <a:rPr lang="en" sz="1800"/>
              <a:t>			Stuthi Rao</a:t>
            </a:r>
          </a:p>
          <a:p>
            <a:pPr indent="0" lvl="0" marL="4572000" algn="r">
              <a:spcBef>
                <a:spcPts val="0"/>
              </a:spcBef>
              <a:buNone/>
            </a:pPr>
            <a:r>
              <a:rPr lang="en" sz="1800"/>
              <a:t>    		       Vyom Sharma	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1800"/>
              <a:t>By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Team 49ers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har char="-"/>
            </a:pPr>
            <a:r>
              <a:rPr lang="en"/>
              <a:t>By Team 49ers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31000"/>
            <a:ext cx="8520600" cy="131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      </a:t>
            </a:r>
            <a:r>
              <a:rPr lang="en" sz="2400"/>
              <a:t>Goal - To identify factors having direct impact on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      economic stability of Charlotte.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74150" y="1679500"/>
            <a:ext cx="76893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Problem Statement: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Identifying cascades of false and sensitive information being spread in the area which could potentially impact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people’s behavior in connection with topics trending in and around Charlotte. Finding probable solutions that could help  establish the economic stability and mobility.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69175" y="440575"/>
            <a:ext cx="7749000" cy="118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3822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Understanding and Normalization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Sentiment Analysis and WordCloud - identify trending topics.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Visualizations - Generating patterns over the polarity, frequency, score and count of comments based on various domains.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Network Analysis - Identifying the Degree, Betweenness and Closeness Centrality and Six Degrees of Separation theory.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Predictive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Python</a:t>
            </a:r>
            <a:br>
              <a:rPr lang="en"/>
            </a:br>
            <a:r>
              <a:rPr lang="en"/>
              <a:t>	- Data Normalization, Sentiment Analysis, Network Analytics, Predictive Analytics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Tableau</a:t>
            </a:r>
            <a:br>
              <a:rPr lang="en"/>
            </a:br>
            <a:r>
              <a:rPr lang="en"/>
              <a:t>	- For major Visualizations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SAS</a:t>
            </a:r>
            <a:br>
              <a:rPr lang="en"/>
            </a:br>
            <a:r>
              <a:rPr lang="en"/>
              <a:t>	- Text Analysis and Clustering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Hypothesis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Analysis and Clustering</a:t>
            </a:r>
            <a:br>
              <a:rPr lang="en"/>
            </a:br>
            <a:br>
              <a:rPr lang="en"/>
            </a:br>
            <a:r>
              <a:rPr lang="en"/>
              <a:t>	- Highly discussed topics with words clustered together</a:t>
            </a:r>
            <a:br>
              <a:rPr lang="en"/>
            </a:br>
            <a:r>
              <a:rPr lang="en"/>
              <a:t>	- Weekday-wise analysis</a:t>
            </a:r>
            <a:br>
              <a:rPr lang="en"/>
            </a:br>
            <a:r>
              <a:rPr lang="en"/>
              <a:t>	- Surprising theories</a:t>
            </a:r>
            <a:br>
              <a:rPr lang="en"/>
            </a:br>
            <a:r>
              <a:rPr lang="en"/>
              <a:t>	- Sensitive Topics and user’s contribution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11300"/>
            <a:ext cx="8520600" cy="335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posts on Reddit on the basis of days of the week.</a:t>
            </a:r>
          </a:p>
        </p:txBody>
      </p:sp>
      <p:pic>
        <p:nvPicPr>
          <p:cNvPr descr="1.JPG" id="117" name="Shape 117"/>
          <p:cNvPicPr preferRelativeResize="0"/>
          <p:nvPr/>
        </p:nvPicPr>
        <p:blipFill rotWithShape="1">
          <a:blip r:embed="rId3">
            <a:alphaModFix/>
          </a:blip>
          <a:srcRect b="20829" l="13299" r="0" t="14662"/>
          <a:stretch/>
        </p:blipFill>
        <p:spPr>
          <a:xfrm>
            <a:off x="971175" y="1602300"/>
            <a:ext cx="7630718" cy="28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pic>
        <p:nvPicPr>
          <p:cNvPr descr="Capture2.JPG" id="123" name="Shape 123"/>
          <p:cNvPicPr preferRelativeResize="0"/>
          <p:nvPr/>
        </p:nvPicPr>
        <p:blipFill rotWithShape="1">
          <a:blip r:embed="rId3">
            <a:alphaModFix/>
          </a:blip>
          <a:srcRect b="0" l="13016" r="6487" t="16443"/>
          <a:stretch/>
        </p:blipFill>
        <p:spPr>
          <a:xfrm>
            <a:off x="466650" y="1122875"/>
            <a:ext cx="8220925" cy="3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 of comments </a:t>
            </a:r>
            <a:br>
              <a:rPr lang="en"/>
            </a:br>
            <a:r>
              <a:rPr lang="en"/>
              <a:t>vs.</a:t>
            </a:r>
            <a:br>
              <a:rPr lang="en"/>
            </a:br>
            <a:r>
              <a:rPr lang="en"/>
              <a:t>Score</a:t>
            </a:r>
            <a:br>
              <a:rPr lang="en"/>
            </a:br>
            <a:r>
              <a:rPr lang="en"/>
              <a:t>For the year 2016 and </a:t>
            </a:r>
            <a:br>
              <a:rPr lang="en"/>
            </a:br>
            <a:r>
              <a:rPr lang="en"/>
              <a:t>2017</a:t>
            </a:r>
          </a:p>
        </p:txBody>
      </p:sp>
      <p:pic>
        <p:nvPicPr>
          <p:cNvPr descr="Capture5.JPG" id="130" name="Shape 130"/>
          <p:cNvPicPr preferRelativeResize="0"/>
          <p:nvPr/>
        </p:nvPicPr>
        <p:blipFill rotWithShape="1">
          <a:blip r:embed="rId3">
            <a:alphaModFix/>
          </a:blip>
          <a:srcRect b="1759" l="13659" r="0" t="13630"/>
          <a:stretch/>
        </p:blipFill>
        <p:spPr>
          <a:xfrm>
            <a:off x="2819700" y="1160350"/>
            <a:ext cx="6012602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Most discussed topics:</a:t>
            </a:r>
          </a:p>
        </p:txBody>
      </p:sp>
      <p:pic>
        <p:nvPicPr>
          <p:cNvPr descr="Capture6.JPG" id="137" name="Shape 137"/>
          <p:cNvPicPr preferRelativeResize="0"/>
          <p:nvPr/>
        </p:nvPicPr>
        <p:blipFill rotWithShape="1">
          <a:blip r:embed="rId3">
            <a:alphaModFix/>
          </a:blip>
          <a:srcRect b="8235" l="12656" r="0" t="20151"/>
          <a:stretch/>
        </p:blipFill>
        <p:spPr>
          <a:xfrm>
            <a:off x="485475" y="1640150"/>
            <a:ext cx="8346826" cy="29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