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Nunito"/>
      <p:regular r:id="rId37"/>
      <p:bold r:id="rId38"/>
      <p:italic r:id="rId39"/>
      <p:boldItalic r:id="rId40"/>
    </p:embeddedFont>
    <p:embeddedFont>
      <p:font typeface="Anaheim"/>
      <p:regular r:id="rId41"/>
    </p:embeddedFont>
    <p:embeddedFont>
      <p:font typeface="DM Sans ExtraBold"/>
      <p:bold r:id="rId42"/>
      <p:boldItalic r:id="rId43"/>
    </p:embeddedFont>
    <p:embeddedFont>
      <p:font typeface="Baloo 2"/>
      <p:regular r:id="rId44"/>
      <p:bold r:id="rId45"/>
    </p:embeddedFont>
    <p:embeddedFont>
      <p:font typeface="Baloo 2 ExtraBold"/>
      <p:bold r:id="rId46"/>
    </p:embeddedFont>
    <p:embeddedFont>
      <p:font typeface="DM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1" roundtripDataSignature="AMtx7mjp2dVksJsmZHobnXLVcwXtD32O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2FA8B3-A896-4240-A6CA-5290AE00C89F}">
  <a:tblStyle styleId="{BD2FA8B3-A896-4240-A6CA-5290AE00C8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42" Type="http://schemas.openxmlformats.org/officeDocument/2006/relationships/font" Target="fonts/DMSansExtraBold-bold.fntdata"/><Relationship Id="rId41" Type="http://schemas.openxmlformats.org/officeDocument/2006/relationships/font" Target="fonts/Anaheim-regular.fntdata"/><Relationship Id="rId44" Type="http://schemas.openxmlformats.org/officeDocument/2006/relationships/font" Target="fonts/Baloo2-regular.fntdata"/><Relationship Id="rId43" Type="http://schemas.openxmlformats.org/officeDocument/2006/relationships/font" Target="fonts/DMSansExtraBold-boldItalic.fntdata"/><Relationship Id="rId46" Type="http://schemas.openxmlformats.org/officeDocument/2006/relationships/font" Target="fonts/Baloo2ExtraBold-bold.fntdata"/><Relationship Id="rId45" Type="http://schemas.openxmlformats.org/officeDocument/2006/relationships/font" Target="fonts/Baloo2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DMSans-bold.fntdata"/><Relationship Id="rId47" Type="http://schemas.openxmlformats.org/officeDocument/2006/relationships/font" Target="fonts/DMSans-regular.fntdata"/><Relationship Id="rId49" Type="http://schemas.openxmlformats.org/officeDocument/2006/relationships/font" Target="fonts/DM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Nunito-regular.fntdata"/><Relationship Id="rId36" Type="http://schemas.openxmlformats.org/officeDocument/2006/relationships/slide" Target="slides/slide30.xml"/><Relationship Id="rId39" Type="http://schemas.openxmlformats.org/officeDocument/2006/relationships/font" Target="fonts/Nunito-italic.fntdata"/><Relationship Id="rId38" Type="http://schemas.openxmlformats.org/officeDocument/2006/relationships/font" Target="fonts/Nuni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font" Target="fonts/DM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8" name="Google Shape;11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2" name="Google Shape;14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6" name="Google Shape;14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8" name="Google Shape;15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5" name="Google Shape;15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2" name="Google Shape;15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3" name="Google Shape;15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5" name="Google Shape;158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3" name="Google Shape;16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1" name="Google Shape;161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8" name="Google Shape;16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6" name="Google Shape;16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4" name="Google Shape;16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1" name="Google Shape;16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7" name="Google Shape;16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3" name="Google Shape;16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9" name="Google Shape;16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5" name="Google Shape;7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5" name="Google Shape;16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32"/>
          <p:cNvGrpSpPr/>
          <p:nvPr/>
        </p:nvGrpSpPr>
        <p:grpSpPr>
          <a:xfrm>
            <a:off x="-1644614" y="-2747524"/>
            <a:ext cx="12278719" cy="10475804"/>
            <a:chOff x="-1644614" y="-2747524"/>
            <a:chExt cx="12278719" cy="10475804"/>
          </a:xfrm>
        </p:grpSpPr>
        <p:sp>
          <p:nvSpPr>
            <p:cNvPr id="10" name="Google Shape;10;p3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3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3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2" name="Google Shape;272;p42"/>
          <p:cNvGrpSpPr/>
          <p:nvPr/>
        </p:nvGrpSpPr>
        <p:grpSpPr>
          <a:xfrm>
            <a:off x="-2517949" y="-1893566"/>
            <a:ext cx="12903984" cy="8553762"/>
            <a:chOff x="-2517949" y="-1893566"/>
            <a:chExt cx="12903984" cy="8553762"/>
          </a:xfrm>
        </p:grpSpPr>
        <p:sp>
          <p:nvSpPr>
            <p:cNvPr id="273" name="Google Shape;273;p42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2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42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276" name="Google Shape;276;p42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2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2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42"/>
          <p:cNvGrpSpPr/>
          <p:nvPr/>
        </p:nvGrpSpPr>
        <p:grpSpPr>
          <a:xfrm>
            <a:off x="7778168" y="3892387"/>
            <a:ext cx="1513295" cy="1423688"/>
            <a:chOff x="7778168" y="3892387"/>
            <a:chExt cx="1513295" cy="1423688"/>
          </a:xfrm>
        </p:grpSpPr>
        <p:sp>
          <p:nvSpPr>
            <p:cNvPr id="280" name="Google Shape;280;p42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1" name="Google Shape;281;p42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282" name="Google Shape;282;p42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42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42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42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42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42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42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42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42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42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42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42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42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42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42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42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42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42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42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42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42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42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42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42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42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42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2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42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42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2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5" name="Google Shape;315;p43"/>
          <p:cNvGrpSpPr/>
          <p:nvPr/>
        </p:nvGrpSpPr>
        <p:grpSpPr>
          <a:xfrm>
            <a:off x="-2180388" y="-2351673"/>
            <a:ext cx="12725620" cy="9332027"/>
            <a:chOff x="-2180388" y="-2351673"/>
            <a:chExt cx="12725620" cy="9332027"/>
          </a:xfrm>
        </p:grpSpPr>
        <p:sp>
          <p:nvSpPr>
            <p:cNvPr id="316" name="Google Shape;316;p43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43"/>
          <p:cNvGrpSpPr/>
          <p:nvPr/>
        </p:nvGrpSpPr>
        <p:grpSpPr>
          <a:xfrm>
            <a:off x="202002" y="232075"/>
            <a:ext cx="8988910" cy="4783029"/>
            <a:chOff x="202002" y="232075"/>
            <a:chExt cx="8988910" cy="4783029"/>
          </a:xfrm>
        </p:grpSpPr>
        <p:grpSp>
          <p:nvGrpSpPr>
            <p:cNvPr id="319" name="Google Shape;319;p43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320" name="Google Shape;320;p4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4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4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6" name="Google Shape;326;p43"/>
            <p:cNvGrpSpPr/>
            <p:nvPr/>
          </p:nvGrpSpPr>
          <p:grpSpPr>
            <a:xfrm>
              <a:off x="202002" y="232075"/>
              <a:ext cx="8555437" cy="4783029"/>
              <a:chOff x="202002" y="232075"/>
              <a:chExt cx="8555437" cy="4783029"/>
            </a:xfrm>
          </p:grpSpPr>
          <p:sp>
            <p:nvSpPr>
              <p:cNvPr id="327" name="Google Shape;327;p43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43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3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43"/>
              <p:cNvGrpSpPr/>
              <p:nvPr/>
            </p:nvGrpSpPr>
            <p:grpSpPr>
              <a:xfrm>
                <a:off x="7775189" y="4529478"/>
                <a:ext cx="751918" cy="485626"/>
                <a:chOff x="2436192" y="2730596"/>
                <a:chExt cx="924300" cy="596959"/>
              </a:xfrm>
            </p:grpSpPr>
            <p:sp>
              <p:nvSpPr>
                <p:cNvPr id="331" name="Google Shape;331;p43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43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43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43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43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43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43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43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43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43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43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44"/>
          <p:cNvGrpSpPr/>
          <p:nvPr/>
        </p:nvGrpSpPr>
        <p:grpSpPr>
          <a:xfrm>
            <a:off x="-1830170" y="-3026103"/>
            <a:ext cx="12554258" cy="10802628"/>
            <a:chOff x="-1830170" y="-3026103"/>
            <a:chExt cx="12554258" cy="10802628"/>
          </a:xfrm>
        </p:grpSpPr>
        <p:sp>
          <p:nvSpPr>
            <p:cNvPr id="344" name="Google Shape;344;p44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4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4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44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8" name="Google Shape;348;p44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4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b="0" i="0" lang="en-U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5"/>
          <p:cNvGrpSpPr/>
          <p:nvPr/>
        </p:nvGrpSpPr>
        <p:grpSpPr>
          <a:xfrm>
            <a:off x="-2029214" y="-2389503"/>
            <a:ext cx="12217128" cy="9356582"/>
            <a:chOff x="-2029214" y="-2389503"/>
            <a:chExt cx="12217128" cy="9356582"/>
          </a:xfrm>
        </p:grpSpPr>
        <p:sp>
          <p:nvSpPr>
            <p:cNvPr id="352" name="Google Shape;352;p45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5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5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45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6" name="Google Shape;356;p45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47"/>
          <p:cNvGrpSpPr/>
          <p:nvPr/>
        </p:nvGrpSpPr>
        <p:grpSpPr>
          <a:xfrm>
            <a:off x="-1203997" y="-1273081"/>
            <a:ext cx="11972579" cy="8563691"/>
            <a:chOff x="-1203997" y="-1273081"/>
            <a:chExt cx="11972579" cy="8563691"/>
          </a:xfrm>
        </p:grpSpPr>
        <p:sp>
          <p:nvSpPr>
            <p:cNvPr id="360" name="Google Shape;360;p47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3" name="Google Shape;363;p47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7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7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7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67" name="Google Shape;367;p47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68" name="Google Shape;368;p47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69" name="Google Shape;369;p47"/>
          <p:cNvGrpSpPr/>
          <p:nvPr/>
        </p:nvGrpSpPr>
        <p:grpSpPr>
          <a:xfrm>
            <a:off x="7469358" y="4220679"/>
            <a:ext cx="1246094" cy="1192058"/>
            <a:chOff x="7469358" y="4220679"/>
            <a:chExt cx="1246094" cy="1192058"/>
          </a:xfrm>
        </p:grpSpPr>
        <p:grpSp>
          <p:nvGrpSpPr>
            <p:cNvPr id="370" name="Google Shape;370;p47"/>
            <p:cNvGrpSpPr/>
            <p:nvPr/>
          </p:nvGrpSpPr>
          <p:grpSpPr>
            <a:xfrm>
              <a:off x="8287178" y="4220679"/>
              <a:ext cx="428274" cy="605852"/>
              <a:chOff x="6000261" y="1225220"/>
              <a:chExt cx="627600" cy="887825"/>
            </a:xfrm>
          </p:grpSpPr>
          <p:sp>
            <p:nvSpPr>
              <p:cNvPr id="371" name="Google Shape;371;p4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4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4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4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4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4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4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4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4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4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4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4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4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4" name="Google Shape;384;p47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385" name="Google Shape;385;p4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4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4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4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4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4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4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4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4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4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4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4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4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4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4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4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4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4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4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4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4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4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4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4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4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4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4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4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4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4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5" name="Google Shape;415;p47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416" name="Google Shape;416;p47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7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7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1" name="Google Shape;421;p48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48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48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8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8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8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48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428" name="Google Shape;428;p48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429" name="Google Shape;429;p48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430" name="Google Shape;430;p48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433" name="Google Shape;433;p48"/>
          <p:cNvGrpSpPr/>
          <p:nvPr/>
        </p:nvGrpSpPr>
        <p:grpSpPr>
          <a:xfrm>
            <a:off x="-3041840" y="-2868269"/>
            <a:ext cx="13627872" cy="9901127"/>
            <a:chOff x="-3041840" y="-2868269"/>
            <a:chExt cx="13627872" cy="9901127"/>
          </a:xfrm>
        </p:grpSpPr>
        <p:sp>
          <p:nvSpPr>
            <p:cNvPr id="434" name="Google Shape;434;p48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8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6" name="Google Shape;436;p48"/>
          <p:cNvGrpSpPr/>
          <p:nvPr/>
        </p:nvGrpSpPr>
        <p:grpSpPr>
          <a:xfrm>
            <a:off x="7855330" y="4035051"/>
            <a:ext cx="1716235" cy="991057"/>
            <a:chOff x="7855330" y="4035051"/>
            <a:chExt cx="1716235" cy="991057"/>
          </a:xfrm>
        </p:grpSpPr>
        <p:grpSp>
          <p:nvGrpSpPr>
            <p:cNvPr id="437" name="Google Shape;437;p48"/>
            <p:cNvGrpSpPr/>
            <p:nvPr/>
          </p:nvGrpSpPr>
          <p:grpSpPr>
            <a:xfrm>
              <a:off x="7855330" y="4429025"/>
              <a:ext cx="637200" cy="597083"/>
              <a:chOff x="1932280" y="1331475"/>
              <a:chExt cx="637200" cy="597083"/>
            </a:xfrm>
          </p:grpSpPr>
          <p:sp>
            <p:nvSpPr>
              <p:cNvPr id="438" name="Google Shape;438;p48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48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48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48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48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48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48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48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48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48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8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0" name="Google Shape;450;p48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451" name="Google Shape;451;p48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48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48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48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48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48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7" name="Google Shape;457;p48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458" name="Google Shape;458;p48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8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8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3" name="Google Shape;463;p49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464" name="Google Shape;464;p49"/>
          <p:cNvGrpSpPr/>
          <p:nvPr/>
        </p:nvGrpSpPr>
        <p:grpSpPr>
          <a:xfrm>
            <a:off x="-1612565" y="-1583643"/>
            <a:ext cx="13681040" cy="9525722"/>
            <a:chOff x="-1612565" y="-1583643"/>
            <a:chExt cx="13681040" cy="9525722"/>
          </a:xfrm>
        </p:grpSpPr>
        <p:sp>
          <p:nvSpPr>
            <p:cNvPr id="465" name="Google Shape;465;p49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9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7" name="Google Shape;467;p49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8" name="Google Shape;468;p49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469" name="Google Shape;469;p49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9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3" name="Google Shape;473;p50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3"/>
          <p:cNvSpPr txBox="1"/>
          <p:nvPr>
            <p:ph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" name="Google Shape;23;p33"/>
          <p:cNvSpPr txBox="1"/>
          <p:nvPr>
            <p:ph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33"/>
          <p:cNvSpPr txBox="1"/>
          <p:nvPr>
            <p:ph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33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6" name="Google Shape;26;p33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7" name="Google Shape;27;p33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8" name="Google Shape;28;p33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9" name="Google Shape;29;p33"/>
          <p:cNvGrpSpPr/>
          <p:nvPr/>
        </p:nvGrpSpPr>
        <p:grpSpPr>
          <a:xfrm>
            <a:off x="-1037742" y="-2235586"/>
            <a:ext cx="11304663" cy="8284665"/>
            <a:chOff x="-1037742" y="-2235586"/>
            <a:chExt cx="11304663" cy="8284665"/>
          </a:xfrm>
        </p:grpSpPr>
        <p:sp>
          <p:nvSpPr>
            <p:cNvPr id="30" name="Google Shape;30;p33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32;p33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3" name="Google Shape;33;p33"/>
            <p:cNvGrpSpPr/>
            <p:nvPr/>
          </p:nvGrpSpPr>
          <p:grpSpPr>
            <a:xfrm>
              <a:off x="840880" y="4718150"/>
              <a:ext cx="637200" cy="597083"/>
              <a:chOff x="1932280" y="1331475"/>
              <a:chExt cx="637200" cy="597083"/>
            </a:xfrm>
          </p:grpSpPr>
          <p:sp>
            <p:nvSpPr>
              <p:cNvPr id="34" name="Google Shape;34;p33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33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33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33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33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3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3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3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3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3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3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3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33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47" name="Google Shape;47;p3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3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3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3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3" name="Google Shape;53;p33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54" name="Google Shape;54;p33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3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3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51"/>
          <p:cNvGrpSpPr/>
          <p:nvPr/>
        </p:nvGrpSpPr>
        <p:grpSpPr>
          <a:xfrm>
            <a:off x="-2106235" y="-952770"/>
            <a:ext cx="12545488" cy="8509942"/>
            <a:chOff x="-2106235" y="-952770"/>
            <a:chExt cx="12545488" cy="8509942"/>
          </a:xfrm>
        </p:grpSpPr>
        <p:sp>
          <p:nvSpPr>
            <p:cNvPr id="476" name="Google Shape;476;p51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51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51"/>
          <p:cNvGrpSpPr/>
          <p:nvPr/>
        </p:nvGrpSpPr>
        <p:grpSpPr>
          <a:xfrm>
            <a:off x="1087005" y="172450"/>
            <a:ext cx="7905013" cy="4753945"/>
            <a:chOff x="1087005" y="172450"/>
            <a:chExt cx="7905013" cy="4753945"/>
          </a:xfrm>
        </p:grpSpPr>
        <p:sp>
          <p:nvSpPr>
            <p:cNvPr id="479" name="Google Shape;479;p51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51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51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51"/>
          <p:cNvGrpSpPr/>
          <p:nvPr/>
        </p:nvGrpSpPr>
        <p:grpSpPr>
          <a:xfrm>
            <a:off x="-335165" y="3759862"/>
            <a:ext cx="1253120" cy="1142271"/>
            <a:chOff x="-335165" y="3759862"/>
            <a:chExt cx="1253120" cy="1142271"/>
          </a:xfrm>
        </p:grpSpPr>
        <p:grpSp>
          <p:nvGrpSpPr>
            <p:cNvPr id="483" name="Google Shape;483;p51"/>
            <p:cNvGrpSpPr/>
            <p:nvPr/>
          </p:nvGrpSpPr>
          <p:grpSpPr>
            <a:xfrm flipH="1">
              <a:off x="510250" y="4497559"/>
              <a:ext cx="407705" cy="388497"/>
              <a:chOff x="2884583" y="645291"/>
              <a:chExt cx="285088" cy="271695"/>
            </a:xfrm>
          </p:grpSpPr>
          <p:sp>
            <p:nvSpPr>
              <p:cNvPr id="484" name="Google Shape;484;p51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51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" name="Google Shape;486;p51"/>
            <p:cNvGrpSpPr/>
            <p:nvPr/>
          </p:nvGrpSpPr>
          <p:grpSpPr>
            <a:xfrm>
              <a:off x="-335165" y="3759862"/>
              <a:ext cx="676370" cy="1142271"/>
              <a:chOff x="2757910" y="1240337"/>
              <a:chExt cx="676370" cy="1142271"/>
            </a:xfrm>
          </p:grpSpPr>
          <p:sp>
            <p:nvSpPr>
              <p:cNvPr id="487" name="Google Shape;487;p51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51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51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51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51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51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51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51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52"/>
          <p:cNvGrpSpPr/>
          <p:nvPr/>
        </p:nvGrpSpPr>
        <p:grpSpPr>
          <a:xfrm>
            <a:off x="-2000070" y="-3048428"/>
            <a:ext cx="12974508" cy="11113807"/>
            <a:chOff x="-2000070" y="-3048428"/>
            <a:chExt cx="12974508" cy="11113807"/>
          </a:xfrm>
        </p:grpSpPr>
        <p:sp>
          <p:nvSpPr>
            <p:cNvPr id="497" name="Google Shape;497;p52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52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52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52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01" name="Google Shape;501;p52"/>
            <p:cNvGrpSpPr/>
            <p:nvPr/>
          </p:nvGrpSpPr>
          <p:grpSpPr>
            <a:xfrm>
              <a:off x="4501506" y="1401751"/>
              <a:ext cx="2461134" cy="1589522"/>
              <a:chOff x="2436192" y="2730596"/>
              <a:chExt cx="924300" cy="596959"/>
            </a:xfrm>
          </p:grpSpPr>
          <p:sp>
            <p:nvSpPr>
              <p:cNvPr id="502" name="Google Shape;502;p52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52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52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52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52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52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52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52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52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52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52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" name="Google Shape;513;p52"/>
            <p:cNvGrpSpPr/>
            <p:nvPr/>
          </p:nvGrpSpPr>
          <p:grpSpPr>
            <a:xfrm>
              <a:off x="6621346" y="1957399"/>
              <a:ext cx="1380702" cy="2411462"/>
              <a:chOff x="6502296" y="1615124"/>
              <a:chExt cx="1380702" cy="2411462"/>
            </a:xfrm>
          </p:grpSpPr>
          <p:sp>
            <p:nvSpPr>
              <p:cNvPr id="514" name="Google Shape;514;p52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15" name="Google Shape;515;p52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52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52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52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519;p52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52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2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52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52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52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52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52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52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52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29" name="Google Shape;529;p52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30" name="Google Shape;530;p52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p52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52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52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52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52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52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52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52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52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52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52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52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52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52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52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52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52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52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549;p52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52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52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52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2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52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52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52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52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52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52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2" name="Google Shape;562;p52"/>
            <p:cNvGrpSpPr/>
            <p:nvPr/>
          </p:nvGrpSpPr>
          <p:grpSpPr>
            <a:xfrm>
              <a:off x="5350825" y="945922"/>
              <a:ext cx="669524" cy="947132"/>
              <a:chOff x="6000261" y="1225220"/>
              <a:chExt cx="627600" cy="887825"/>
            </a:xfrm>
          </p:grpSpPr>
          <p:sp>
            <p:nvSpPr>
              <p:cNvPr id="563" name="Google Shape;563;p52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52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52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52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52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52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52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52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52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52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52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52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52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6" name="Google Shape;576;p52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577" name="Google Shape;577;p52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52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52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52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52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52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p52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584" name="Google Shape;584;p52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52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52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52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52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52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52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52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52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52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52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52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52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52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52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52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52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52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52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52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52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52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52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52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52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52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52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52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52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52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4" name="Google Shape;614;p52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15" name="Google Shape;615;p52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52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7" name="Google Shape;617;p52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52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52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34"/>
          <p:cNvGrpSpPr/>
          <p:nvPr/>
        </p:nvGrpSpPr>
        <p:grpSpPr>
          <a:xfrm>
            <a:off x="-1003991" y="-1494873"/>
            <a:ext cx="12202259" cy="9246218"/>
            <a:chOff x="-1003991" y="-1494873"/>
            <a:chExt cx="12202259" cy="9246218"/>
          </a:xfrm>
        </p:grpSpPr>
        <p:sp>
          <p:nvSpPr>
            <p:cNvPr id="62" name="Google Shape;62;p34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4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34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65" name="Google Shape;65;p34"/>
            <p:cNvGrpSpPr/>
            <p:nvPr/>
          </p:nvGrpSpPr>
          <p:grpSpPr>
            <a:xfrm>
              <a:off x="8790410" y="3223087"/>
              <a:ext cx="676370" cy="1142271"/>
              <a:chOff x="2757910" y="1240337"/>
              <a:chExt cx="676370" cy="1142271"/>
            </a:xfrm>
          </p:grpSpPr>
          <p:sp>
            <p:nvSpPr>
              <p:cNvPr id="66" name="Google Shape;66;p34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34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34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4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4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34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34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34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" name="Google Shape;74;p34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75" name="Google Shape;75;p34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4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4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4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34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34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34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34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34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34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34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34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34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34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34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" name="Google Shape;90;p34"/>
          <p:cNvGrpSpPr/>
          <p:nvPr/>
        </p:nvGrpSpPr>
        <p:grpSpPr>
          <a:xfrm>
            <a:off x="184075" y="23395"/>
            <a:ext cx="8461727" cy="4179175"/>
            <a:chOff x="184075" y="23395"/>
            <a:chExt cx="8461727" cy="4179175"/>
          </a:xfrm>
        </p:grpSpPr>
        <p:sp>
          <p:nvSpPr>
            <p:cNvPr id="91" name="Google Shape;91;p34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4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4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97" name="Google Shape;97;p35"/>
          <p:cNvGrpSpPr/>
          <p:nvPr/>
        </p:nvGrpSpPr>
        <p:grpSpPr>
          <a:xfrm>
            <a:off x="-2070959" y="-2181587"/>
            <a:ext cx="12789991" cy="9622630"/>
            <a:chOff x="-2070959" y="-2181587"/>
            <a:chExt cx="12789991" cy="9622630"/>
          </a:xfrm>
        </p:grpSpPr>
        <p:sp>
          <p:nvSpPr>
            <p:cNvPr id="98" name="Google Shape;98;p35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5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35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101" name="Google Shape;101;p35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5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5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5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5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5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5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5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5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5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5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5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5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35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115" name="Google Shape;115;p35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35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117" name="Google Shape;117;p3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3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36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36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3" name="Google Shape;123;p36"/>
          <p:cNvGrpSpPr/>
          <p:nvPr/>
        </p:nvGrpSpPr>
        <p:grpSpPr>
          <a:xfrm>
            <a:off x="-3163374" y="-2703928"/>
            <a:ext cx="13166338" cy="11243107"/>
            <a:chOff x="-3163374" y="-2703928"/>
            <a:chExt cx="13166338" cy="11243107"/>
          </a:xfrm>
        </p:grpSpPr>
        <p:sp>
          <p:nvSpPr>
            <p:cNvPr id="124" name="Google Shape;124;p36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6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6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3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37"/>
          <p:cNvGrpSpPr/>
          <p:nvPr/>
        </p:nvGrpSpPr>
        <p:grpSpPr>
          <a:xfrm>
            <a:off x="-1074892" y="-1954336"/>
            <a:ext cx="11396926" cy="8184515"/>
            <a:chOff x="-1074892" y="-1954336"/>
            <a:chExt cx="11396926" cy="8184515"/>
          </a:xfrm>
        </p:grpSpPr>
        <p:sp>
          <p:nvSpPr>
            <p:cNvPr id="132" name="Google Shape;132;p3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3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37"/>
            <p:cNvGrpSpPr/>
            <p:nvPr/>
          </p:nvGrpSpPr>
          <p:grpSpPr>
            <a:xfrm>
              <a:off x="7702991" y="236579"/>
              <a:ext cx="428274" cy="605852"/>
              <a:chOff x="6000261" y="1225220"/>
              <a:chExt cx="627600" cy="887825"/>
            </a:xfrm>
          </p:grpSpPr>
          <p:sp>
            <p:nvSpPr>
              <p:cNvPr id="136" name="Google Shape;136;p3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3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3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3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3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3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3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3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3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3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3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3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3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3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3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3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3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3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3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3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3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3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3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3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3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3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3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3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3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3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3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3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3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3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3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3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3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3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3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3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3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3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3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38"/>
          <p:cNvGrpSpPr/>
          <p:nvPr/>
        </p:nvGrpSpPr>
        <p:grpSpPr>
          <a:xfrm>
            <a:off x="-2012189" y="-3008196"/>
            <a:ext cx="13290316" cy="10373236"/>
            <a:chOff x="-2012189" y="-3008196"/>
            <a:chExt cx="13290316" cy="10373236"/>
          </a:xfrm>
        </p:grpSpPr>
        <p:sp>
          <p:nvSpPr>
            <p:cNvPr id="186" name="Google Shape;186;p3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3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39"/>
          <p:cNvGrpSpPr/>
          <p:nvPr/>
        </p:nvGrpSpPr>
        <p:grpSpPr>
          <a:xfrm>
            <a:off x="-1592615" y="-1841602"/>
            <a:ext cx="12385409" cy="9762151"/>
            <a:chOff x="-1592615" y="-1841602"/>
            <a:chExt cx="12385409" cy="9762151"/>
          </a:xfrm>
        </p:grpSpPr>
        <p:sp>
          <p:nvSpPr>
            <p:cNvPr id="192" name="Google Shape;192;p39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9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9"/>
          <p:cNvGrpSpPr/>
          <p:nvPr/>
        </p:nvGrpSpPr>
        <p:grpSpPr>
          <a:xfrm>
            <a:off x="200218" y="4192521"/>
            <a:ext cx="1459675" cy="1092352"/>
            <a:chOff x="200218" y="4192521"/>
            <a:chExt cx="1459675" cy="1092352"/>
          </a:xfrm>
        </p:grpSpPr>
        <p:grpSp>
          <p:nvGrpSpPr>
            <p:cNvPr id="195" name="Google Shape;195;p39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196" name="Google Shape;196;p39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39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39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39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39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39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9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39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39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39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39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39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9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39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39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39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9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39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" name="Google Shape;214;p39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215" name="Google Shape;215;p39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6" name="Google Shape;216;p39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217" name="Google Shape;217;p39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39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39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39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196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39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39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39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4" name="Google Shape;224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9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9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28" name="Google Shape;228;p39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29" name="Google Shape;229;p39"/>
          <p:cNvGrpSpPr/>
          <p:nvPr/>
        </p:nvGrpSpPr>
        <p:grpSpPr>
          <a:xfrm>
            <a:off x="1564677" y="-72908"/>
            <a:ext cx="7097556" cy="4838103"/>
            <a:chOff x="1564677" y="-72908"/>
            <a:chExt cx="7097556" cy="4838103"/>
          </a:xfrm>
        </p:grpSpPr>
        <p:sp>
          <p:nvSpPr>
            <p:cNvPr id="230" name="Google Shape;230;p39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1" name="Google Shape;231;p39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232" name="Google Shape;232;p39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39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6" name="Google Shape;236;p40"/>
          <p:cNvGrpSpPr/>
          <p:nvPr/>
        </p:nvGrpSpPr>
        <p:grpSpPr>
          <a:xfrm>
            <a:off x="-856733" y="-2184897"/>
            <a:ext cx="11910513" cy="8379759"/>
            <a:chOff x="-856733" y="-2184897"/>
            <a:chExt cx="11910513" cy="8379759"/>
          </a:xfrm>
        </p:grpSpPr>
        <p:sp>
          <p:nvSpPr>
            <p:cNvPr id="237" name="Google Shape;237;p40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15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40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40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240" name="Google Shape;240;p40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40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40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40"/>
          <p:cNvGrpSpPr/>
          <p:nvPr/>
        </p:nvGrpSpPr>
        <p:grpSpPr>
          <a:xfrm>
            <a:off x="7886574" y="231922"/>
            <a:ext cx="1018095" cy="1211384"/>
            <a:chOff x="7886574" y="231922"/>
            <a:chExt cx="1018095" cy="1211384"/>
          </a:xfrm>
        </p:grpSpPr>
        <p:grpSp>
          <p:nvGrpSpPr>
            <p:cNvPr id="244" name="Google Shape;244;p40"/>
            <p:cNvGrpSpPr/>
            <p:nvPr/>
          </p:nvGrpSpPr>
          <p:grpSpPr>
            <a:xfrm>
              <a:off x="8496964" y="1054809"/>
              <a:ext cx="407705" cy="388497"/>
              <a:chOff x="2884583" y="645291"/>
              <a:chExt cx="285088" cy="271695"/>
            </a:xfrm>
          </p:grpSpPr>
          <p:sp>
            <p:nvSpPr>
              <p:cNvPr id="245" name="Google Shape;245;p40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40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40"/>
            <p:cNvGrpSpPr/>
            <p:nvPr/>
          </p:nvGrpSpPr>
          <p:grpSpPr>
            <a:xfrm>
              <a:off x="7886574" y="231922"/>
              <a:ext cx="951900" cy="615156"/>
              <a:chOff x="4838012" y="1361547"/>
              <a:chExt cx="951900" cy="615156"/>
            </a:xfrm>
          </p:grpSpPr>
          <p:sp>
            <p:nvSpPr>
              <p:cNvPr id="248" name="Google Shape;248;p40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40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40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40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40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40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40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40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40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40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40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40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40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40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40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40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40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40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40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7E7E7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b="0" i="0" sz="3200" u="none" cap="none" strike="noStrik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b="0" i="0" sz="3000" u="none" cap="none" strike="noStrik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b="0" i="0" sz="3000" u="none" cap="none" strike="noStrik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b="0" i="0" sz="3000" u="none" cap="none" strike="noStrik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b="0" i="0" sz="3000" u="none" cap="none" strike="noStrik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b="0" i="0" sz="3000" u="none" cap="none" strike="noStrik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b="0" i="0" sz="3000" u="none" cap="none" strike="noStrik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b="0" i="0" sz="3000" u="none" cap="none" strike="noStrik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b="0" i="0" sz="3000" u="none" cap="none" strike="noStrik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b="0" i="0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9" Type="http://schemas.openxmlformats.org/officeDocument/2006/relationships/image" Target="../media/image48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Relationship Id="rId8" Type="http://schemas.openxmlformats.org/officeDocument/2006/relationships/image" Target="../media/image5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42.png"/><Relationship Id="rId5" Type="http://schemas.openxmlformats.org/officeDocument/2006/relationships/image" Target="../media/image37.png"/><Relationship Id="rId6" Type="http://schemas.openxmlformats.org/officeDocument/2006/relationships/image" Target="../media/image64.jpg"/><Relationship Id="rId7" Type="http://schemas.openxmlformats.org/officeDocument/2006/relationships/image" Target="../media/image4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7.png"/><Relationship Id="rId4" Type="http://schemas.openxmlformats.org/officeDocument/2006/relationships/image" Target="../media/image44.png"/><Relationship Id="rId5" Type="http://schemas.openxmlformats.org/officeDocument/2006/relationships/image" Target="../media/image47.png"/><Relationship Id="rId6" Type="http://schemas.openxmlformats.org/officeDocument/2006/relationships/image" Target="../media/image32.png"/><Relationship Id="rId7" Type="http://schemas.openxmlformats.org/officeDocument/2006/relationships/image" Target="../media/image46.jpg"/><Relationship Id="rId8" Type="http://schemas.openxmlformats.org/officeDocument/2006/relationships/image" Target="../media/image6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9.png"/><Relationship Id="rId4" Type="http://schemas.openxmlformats.org/officeDocument/2006/relationships/image" Target="../media/image55.png"/><Relationship Id="rId5" Type="http://schemas.openxmlformats.org/officeDocument/2006/relationships/image" Target="../media/image54.png"/><Relationship Id="rId6" Type="http://schemas.openxmlformats.org/officeDocument/2006/relationships/image" Target="../media/image46.jpg"/><Relationship Id="rId7" Type="http://schemas.openxmlformats.org/officeDocument/2006/relationships/image" Target="../media/image64.jpg"/><Relationship Id="rId8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8.png"/><Relationship Id="rId4" Type="http://schemas.openxmlformats.org/officeDocument/2006/relationships/image" Target="../media/image7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5.png"/><Relationship Id="rId4" Type="http://schemas.openxmlformats.org/officeDocument/2006/relationships/image" Target="../media/image6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Relationship Id="rId4" Type="http://schemas.openxmlformats.org/officeDocument/2006/relationships/image" Target="../media/image3.jpg"/><Relationship Id="rId5" Type="http://schemas.openxmlformats.org/officeDocument/2006/relationships/image" Target="../media/image2.jp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8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"/>
          <p:cNvSpPr txBox="1"/>
          <p:nvPr>
            <p:ph type="ctrTitle"/>
          </p:nvPr>
        </p:nvSpPr>
        <p:spPr>
          <a:xfrm>
            <a:off x="257323" y="1795182"/>
            <a:ext cx="4052400" cy="10580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32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Data Analysis &amp; Visualization </a:t>
            </a:r>
            <a:endParaRPr b="1" sz="3200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5" name="Google Shape;625;p1"/>
          <p:cNvSpPr txBox="1"/>
          <p:nvPr>
            <p:ph idx="1" type="subTitle"/>
          </p:nvPr>
        </p:nvSpPr>
        <p:spPr>
          <a:xfrm>
            <a:off x="793775" y="3531378"/>
            <a:ext cx="3862500" cy="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000">
                <a:solidFill>
                  <a:schemeClr val="dk2"/>
                </a:solidFill>
              </a:rPr>
              <a:t>SOCIAL MEDIA ANALYSIS</a:t>
            </a:r>
            <a:endParaRPr b="1" sz="2000">
              <a:solidFill>
                <a:schemeClr val="dk2"/>
              </a:solidFill>
            </a:endParaRPr>
          </a:p>
        </p:txBody>
      </p:sp>
      <p:grpSp>
        <p:nvGrpSpPr>
          <p:cNvPr id="626" name="Google Shape;626;p1"/>
          <p:cNvGrpSpPr/>
          <p:nvPr/>
        </p:nvGrpSpPr>
        <p:grpSpPr>
          <a:xfrm>
            <a:off x="4765672" y="760436"/>
            <a:ext cx="3246799" cy="3446636"/>
            <a:chOff x="4765672" y="760436"/>
            <a:chExt cx="3246799" cy="3446636"/>
          </a:xfrm>
        </p:grpSpPr>
        <p:sp>
          <p:nvSpPr>
            <p:cNvPr id="627" name="Google Shape;627;p1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8" name="Google Shape;628;p1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29" name="Google Shape;629;p1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1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1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1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0" name="Google Shape;640;p1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41" name="Google Shape;641;p1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1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1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p1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54" name="Google Shape;654;p1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1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p1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p1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p1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1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p1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1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1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1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1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1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1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7" name="Google Shape;667;p1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9" name="Google Shape;669;p1"/>
            <p:cNvGrpSpPr/>
            <p:nvPr/>
          </p:nvGrpSpPr>
          <p:grpSpPr>
            <a:xfrm>
              <a:off x="6655110" y="1951719"/>
              <a:ext cx="1239181" cy="2255353"/>
              <a:chOff x="7710885" y="1951719"/>
              <a:chExt cx="1239181" cy="2255353"/>
            </a:xfrm>
          </p:grpSpPr>
          <p:sp>
            <p:nvSpPr>
              <p:cNvPr id="670" name="Google Shape;670;p1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1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1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1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1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1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1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1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1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1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1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1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1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1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1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1" name="Google Shape;701;p1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10"/>
          <p:cNvSpPr txBox="1"/>
          <p:nvPr>
            <p:ph type="title"/>
          </p:nvPr>
        </p:nvSpPr>
        <p:spPr>
          <a:xfrm>
            <a:off x="3965850" y="1427125"/>
            <a:ext cx="5040600" cy="9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sz="3200">
                <a:solidFill>
                  <a:srgbClr val="19191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/>
          </a:p>
        </p:txBody>
      </p:sp>
      <p:sp>
        <p:nvSpPr>
          <p:cNvPr id="991" name="Google Shape;991;p10"/>
          <p:cNvSpPr txBox="1"/>
          <p:nvPr>
            <p:ph idx="2" type="title"/>
          </p:nvPr>
        </p:nvSpPr>
        <p:spPr>
          <a:xfrm>
            <a:off x="4095562" y="1106720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rgbClr val="FE1D1A"/>
                </a:solidFill>
              </a:rPr>
              <a:t>03</a:t>
            </a:r>
            <a:endParaRPr>
              <a:solidFill>
                <a:srgbClr val="FE1D1A"/>
              </a:solidFill>
            </a:endParaRPr>
          </a:p>
        </p:txBody>
      </p:sp>
      <p:grpSp>
        <p:nvGrpSpPr>
          <p:cNvPr id="992" name="Google Shape;992;p10"/>
          <p:cNvGrpSpPr/>
          <p:nvPr/>
        </p:nvGrpSpPr>
        <p:grpSpPr>
          <a:xfrm>
            <a:off x="713221" y="949677"/>
            <a:ext cx="2987196" cy="3008759"/>
            <a:chOff x="713221" y="949677"/>
            <a:chExt cx="2987196" cy="3008759"/>
          </a:xfrm>
        </p:grpSpPr>
        <p:grpSp>
          <p:nvGrpSpPr>
            <p:cNvPr id="993" name="Google Shape;993;p10"/>
            <p:cNvGrpSpPr/>
            <p:nvPr/>
          </p:nvGrpSpPr>
          <p:grpSpPr>
            <a:xfrm>
              <a:off x="1974337" y="1193591"/>
              <a:ext cx="1726080" cy="1115462"/>
              <a:chOff x="4838012" y="1361547"/>
              <a:chExt cx="951900" cy="615156"/>
            </a:xfrm>
          </p:grpSpPr>
          <p:sp>
            <p:nvSpPr>
              <p:cNvPr id="994" name="Google Shape;994;p10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0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0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97;p10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98;p10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0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0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1001;p10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10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0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10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1005;p10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0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0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0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0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0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10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012" name="Google Shape;1012;p10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0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4" name="Google Shape;1014;p10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19191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6" name="Google Shape;1016;p10"/>
            <p:cNvGrpSpPr/>
            <p:nvPr/>
          </p:nvGrpSpPr>
          <p:grpSpPr>
            <a:xfrm>
              <a:off x="713221" y="1546974"/>
              <a:ext cx="1380703" cy="2411462"/>
              <a:chOff x="713221" y="1546974"/>
              <a:chExt cx="1380703" cy="2411462"/>
            </a:xfrm>
          </p:grpSpPr>
          <p:sp>
            <p:nvSpPr>
              <p:cNvPr id="1017" name="Google Shape;1017;p10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10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10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0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0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0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10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10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0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0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10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10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0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0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31" name="Google Shape;1031;p10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32" name="Google Shape;1032;p10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0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0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0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10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10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10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10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10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10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10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10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10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10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10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10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10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10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10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10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10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10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10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10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10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10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10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10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10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10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10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0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0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0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0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10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068" name="Google Shape;1068;p10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10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0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0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0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0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0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10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10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0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0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0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0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0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10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191919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83" name="Google Shape;1083;p10"/>
          <p:cNvPicPr preferRelativeResize="0"/>
          <p:nvPr/>
        </p:nvPicPr>
        <p:blipFill rotWithShape="1">
          <a:blip r:embed="rId3">
            <a:alphaModFix/>
          </a:blip>
          <a:srcRect b="19516" l="19955" r="0" t="13413"/>
          <a:stretch/>
        </p:blipFill>
        <p:spPr>
          <a:xfrm>
            <a:off x="2111325" y="1326575"/>
            <a:ext cx="1449951" cy="7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10"/>
          <p:cNvSpPr/>
          <p:nvPr/>
        </p:nvSpPr>
        <p:spPr>
          <a:xfrm>
            <a:off x="3052028" y="502143"/>
            <a:ext cx="560784" cy="924988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919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10"/>
          <p:cNvSpPr/>
          <p:nvPr/>
        </p:nvSpPr>
        <p:spPr>
          <a:xfrm>
            <a:off x="2473925" y="1427125"/>
            <a:ext cx="3699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191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6" name="Google Shape;1086;p10"/>
          <p:cNvSpPr/>
          <p:nvPr/>
        </p:nvSpPr>
        <p:spPr>
          <a:xfrm>
            <a:off x="3019000" y="1917825"/>
            <a:ext cx="450600" cy="1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191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7" name="Google Shape;1087;p10"/>
          <p:cNvSpPr txBox="1"/>
          <p:nvPr/>
        </p:nvSpPr>
        <p:spPr>
          <a:xfrm>
            <a:off x="3612812" y="2630524"/>
            <a:ext cx="50406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</a:t>
            </a:r>
            <a:r>
              <a:rPr lang="en-US">
                <a:solidFill>
                  <a:schemeClr val="dk2"/>
                </a:solidFill>
              </a:rPr>
              <a:t>P</a:t>
            </a: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 for Data Manipulation &amp; Analysis, Pandas for Metric Operations , matplotlib and seaborn for data visualization and TextBlob is for Test Analysis(SENTIMENT ANALYSIS) all these libraries were imported.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Integrated CSV file imported.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8" name="Google Shape;10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0244" y="4139282"/>
            <a:ext cx="6244123" cy="641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auge with different colored faces&#10;&#10;Description automatically generated" id="1089" name="Google Shape;108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89639" y="441130"/>
            <a:ext cx="1047014" cy="1047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77596" y="3298451"/>
            <a:ext cx="722362" cy="72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1"/>
          <p:cNvSpPr txBox="1"/>
          <p:nvPr/>
        </p:nvSpPr>
        <p:spPr>
          <a:xfrm>
            <a:off x="0" y="1486828"/>
            <a:ext cx="9143999" cy="19105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to be known that this dataset has 19,912 rows × 14 columns as determined by using df.shape</a:t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Checked for the Duplicate values, but none were found.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for the Missing values, in the director column (1-0.005%) ,df = df.dropna(subset=['director’]) 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 year_column (9513-47.77%) missing values were replaced by using Imputation Method (df['year_added’]=year_added'].fillna('Not Specified’).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Utilised df.describe() to get the Statistical Summary.</a:t>
            </a:r>
            <a:endParaRPr b="0" i="0" sz="2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6" name="Google Shape;10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6877" y="438611"/>
            <a:ext cx="1323281" cy="1323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2"/>
          <p:cNvSpPr txBox="1"/>
          <p:nvPr/>
        </p:nvSpPr>
        <p:spPr>
          <a:xfrm>
            <a:off x="1159726" y="0"/>
            <a:ext cx="50700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Text Analysis(Sentiment Analysis)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with different colored bars&#10;&#10;Description automatically generated" id="1102" name="Google Shape;1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049" y="765484"/>
            <a:ext cx="5397190" cy="39923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&#10;&#10;Description automatically generated" id="1103" name="Google Shape;110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392" y="1108494"/>
            <a:ext cx="3096057" cy="3410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auge with different colored faces&#10;&#10;Description automatically generated" id="1104" name="Google Shape;110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47206" y="558465"/>
            <a:ext cx="550029" cy="550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02420" y="568380"/>
            <a:ext cx="394207" cy="39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3"/>
          <p:cNvSpPr txBox="1"/>
          <p:nvPr>
            <p:ph type="title"/>
          </p:nvPr>
        </p:nvSpPr>
        <p:spPr>
          <a:xfrm>
            <a:off x="545350" y="190125"/>
            <a:ext cx="4919700" cy="14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GeoSpatial </a:t>
            </a:r>
            <a:b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1" name="Google Shape;1111;p13"/>
          <p:cNvSpPr txBox="1"/>
          <p:nvPr/>
        </p:nvSpPr>
        <p:spPr>
          <a:xfrm>
            <a:off x="646125" y="1933275"/>
            <a:ext cx="44871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Install and import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Geopandas 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Library.</a:t>
            </a:r>
            <a:endParaRPr b="0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'Naturalearth_lowres' 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is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map dataset which is 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built-in dataset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provided by GeoPandas.</a:t>
            </a:r>
            <a:endParaRPr b="0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The map dataset is read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GeoDataFrame 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is formed which is then compared with the our DataFrame to plot map.</a:t>
            </a:r>
            <a:endParaRPr b="0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12" name="Google Shape;1112;p13"/>
          <p:cNvGrpSpPr/>
          <p:nvPr/>
        </p:nvGrpSpPr>
        <p:grpSpPr>
          <a:xfrm>
            <a:off x="4811908" y="184790"/>
            <a:ext cx="3897568" cy="4009205"/>
            <a:chOff x="4817053" y="290718"/>
            <a:chExt cx="3897568" cy="4009205"/>
          </a:xfrm>
        </p:grpSpPr>
        <p:grpSp>
          <p:nvGrpSpPr>
            <p:cNvPr id="1113" name="Google Shape;1113;p13"/>
            <p:cNvGrpSpPr/>
            <p:nvPr/>
          </p:nvGrpSpPr>
          <p:grpSpPr>
            <a:xfrm>
              <a:off x="5866425" y="1286978"/>
              <a:ext cx="2019694" cy="1256718"/>
              <a:chOff x="1453000" y="987200"/>
              <a:chExt cx="5917650" cy="3682150"/>
            </a:xfrm>
          </p:grpSpPr>
          <p:sp>
            <p:nvSpPr>
              <p:cNvPr id="1114" name="Google Shape;1114;p13"/>
              <p:cNvSpPr/>
              <p:nvPr/>
            </p:nvSpPr>
            <p:spPr>
              <a:xfrm>
                <a:off x="4428450" y="2808675"/>
                <a:ext cx="1478900" cy="330100"/>
              </a:xfrm>
              <a:custGeom>
                <a:rect b="b" l="l" r="r" t="t"/>
                <a:pathLst>
                  <a:path extrusionOk="0" h="13204" w="59156">
                    <a:moveTo>
                      <a:pt x="1" y="0"/>
                    </a:moveTo>
                    <a:lnTo>
                      <a:pt x="1" y="0"/>
                    </a:lnTo>
                    <a:close/>
                    <a:moveTo>
                      <a:pt x="59155" y="13203"/>
                    </a:move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13"/>
              <p:cNvSpPr/>
              <p:nvPr/>
            </p:nvSpPr>
            <p:spPr>
              <a:xfrm>
                <a:off x="5898675" y="3029225"/>
                <a:ext cx="282150" cy="318450"/>
              </a:xfrm>
              <a:custGeom>
                <a:rect b="b" l="l" r="r" t="t"/>
                <a:pathLst>
                  <a:path extrusionOk="0" h="12738" w="11286">
                    <a:moveTo>
                      <a:pt x="8163" y="0"/>
                    </a:moveTo>
                    <a:cubicBezTo>
                      <a:pt x="7646" y="0"/>
                      <a:pt x="7307" y="634"/>
                      <a:pt x="7121" y="1115"/>
                    </a:cubicBezTo>
                    <a:cubicBezTo>
                      <a:pt x="6498" y="2618"/>
                      <a:pt x="5081" y="3362"/>
                      <a:pt x="4027" y="4450"/>
                    </a:cubicBezTo>
                    <a:cubicBezTo>
                      <a:pt x="3562" y="4916"/>
                      <a:pt x="2753" y="5709"/>
                      <a:pt x="2170" y="5709"/>
                    </a:cubicBezTo>
                    <a:cubicBezTo>
                      <a:pt x="2125" y="5709"/>
                      <a:pt x="2082" y="5704"/>
                      <a:pt x="2040" y="5695"/>
                    </a:cubicBezTo>
                    <a:cubicBezTo>
                      <a:pt x="1767" y="5631"/>
                      <a:pt x="1536" y="5602"/>
                      <a:pt x="1339" y="5602"/>
                    </a:cubicBezTo>
                    <a:cubicBezTo>
                      <a:pt x="150" y="5602"/>
                      <a:pt x="215" y="6659"/>
                      <a:pt x="52" y="7475"/>
                    </a:cubicBezTo>
                    <a:cubicBezTo>
                      <a:pt x="1" y="9410"/>
                      <a:pt x="1625" y="11518"/>
                      <a:pt x="3267" y="12123"/>
                    </a:cubicBezTo>
                    <a:cubicBezTo>
                      <a:pt x="3638" y="12262"/>
                      <a:pt x="4019" y="12277"/>
                      <a:pt x="4389" y="12277"/>
                    </a:cubicBezTo>
                    <a:cubicBezTo>
                      <a:pt x="4488" y="12277"/>
                      <a:pt x="4586" y="12276"/>
                      <a:pt x="4683" y="12276"/>
                    </a:cubicBezTo>
                    <a:cubicBezTo>
                      <a:pt x="5034" y="12276"/>
                      <a:pt x="5369" y="12290"/>
                      <a:pt x="5669" y="12417"/>
                    </a:cubicBezTo>
                    <a:cubicBezTo>
                      <a:pt x="6156" y="12630"/>
                      <a:pt x="6559" y="12738"/>
                      <a:pt x="6895" y="12738"/>
                    </a:cubicBezTo>
                    <a:cubicBezTo>
                      <a:pt x="7678" y="12738"/>
                      <a:pt x="8093" y="12148"/>
                      <a:pt x="8348" y="10914"/>
                    </a:cubicBezTo>
                    <a:cubicBezTo>
                      <a:pt x="8572" y="9773"/>
                      <a:pt x="9073" y="8235"/>
                      <a:pt x="9937" y="7786"/>
                    </a:cubicBezTo>
                    <a:cubicBezTo>
                      <a:pt x="11268" y="7094"/>
                      <a:pt x="10577" y="6697"/>
                      <a:pt x="10231" y="6023"/>
                    </a:cubicBezTo>
                    <a:cubicBezTo>
                      <a:pt x="9782" y="5124"/>
                      <a:pt x="8797" y="4278"/>
                      <a:pt x="10058" y="3189"/>
                    </a:cubicBezTo>
                    <a:cubicBezTo>
                      <a:pt x="10404" y="2895"/>
                      <a:pt x="11285" y="2618"/>
                      <a:pt x="10853" y="1945"/>
                    </a:cubicBezTo>
                    <a:cubicBezTo>
                      <a:pt x="10266" y="1063"/>
                      <a:pt x="9402" y="286"/>
                      <a:pt x="8348" y="26"/>
                    </a:cubicBezTo>
                    <a:cubicBezTo>
                      <a:pt x="8284" y="9"/>
                      <a:pt x="8222" y="0"/>
                      <a:pt x="816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13"/>
              <p:cNvSpPr/>
              <p:nvPr/>
            </p:nvSpPr>
            <p:spPr>
              <a:xfrm>
                <a:off x="5544400" y="3065225"/>
                <a:ext cx="541800" cy="430700"/>
              </a:xfrm>
              <a:custGeom>
                <a:rect b="b" l="l" r="r" t="t"/>
                <a:pathLst>
                  <a:path extrusionOk="0" h="17228" w="21672">
                    <a:moveTo>
                      <a:pt x="7484" y="4583"/>
                    </a:moveTo>
                    <a:lnTo>
                      <a:pt x="7484" y="4583"/>
                    </a:lnTo>
                    <a:cubicBezTo>
                      <a:pt x="7486" y="4586"/>
                      <a:pt x="7488" y="4589"/>
                      <a:pt x="7491" y="4592"/>
                    </a:cubicBezTo>
                    <a:lnTo>
                      <a:pt x="7491" y="4592"/>
                    </a:lnTo>
                    <a:cubicBezTo>
                      <a:pt x="7494" y="4595"/>
                      <a:pt x="7498" y="4597"/>
                      <a:pt x="7501" y="4600"/>
                    </a:cubicBezTo>
                    <a:lnTo>
                      <a:pt x="7484" y="4583"/>
                    </a:lnTo>
                    <a:close/>
                    <a:moveTo>
                      <a:pt x="1210" y="0"/>
                    </a:moveTo>
                    <a:cubicBezTo>
                      <a:pt x="910" y="0"/>
                      <a:pt x="646" y="84"/>
                      <a:pt x="415" y="314"/>
                    </a:cubicBezTo>
                    <a:cubicBezTo>
                      <a:pt x="1" y="712"/>
                      <a:pt x="260" y="1127"/>
                      <a:pt x="571" y="1403"/>
                    </a:cubicBezTo>
                    <a:cubicBezTo>
                      <a:pt x="1833" y="2561"/>
                      <a:pt x="2939" y="3874"/>
                      <a:pt x="3872" y="5309"/>
                    </a:cubicBezTo>
                    <a:cubicBezTo>
                      <a:pt x="5894" y="8264"/>
                      <a:pt x="6948" y="12014"/>
                      <a:pt x="10663" y="13552"/>
                    </a:cubicBezTo>
                    <a:cubicBezTo>
                      <a:pt x="10715" y="13587"/>
                      <a:pt x="10733" y="13656"/>
                      <a:pt x="10733" y="13725"/>
                    </a:cubicBezTo>
                    <a:cubicBezTo>
                      <a:pt x="10007" y="15522"/>
                      <a:pt x="11579" y="15401"/>
                      <a:pt x="12478" y="15660"/>
                    </a:cubicBezTo>
                    <a:cubicBezTo>
                      <a:pt x="14932" y="16334"/>
                      <a:pt x="17420" y="16801"/>
                      <a:pt x="19961" y="17043"/>
                    </a:cubicBezTo>
                    <a:cubicBezTo>
                      <a:pt x="20276" y="17079"/>
                      <a:pt x="20618" y="17227"/>
                      <a:pt x="20904" y="17227"/>
                    </a:cubicBezTo>
                    <a:cubicBezTo>
                      <a:pt x="21167" y="17227"/>
                      <a:pt x="21382" y="17101"/>
                      <a:pt x="21482" y="16645"/>
                    </a:cubicBezTo>
                    <a:cubicBezTo>
                      <a:pt x="21672" y="15816"/>
                      <a:pt x="20842" y="15626"/>
                      <a:pt x="20306" y="15280"/>
                    </a:cubicBezTo>
                    <a:cubicBezTo>
                      <a:pt x="18129" y="13932"/>
                      <a:pt x="15502" y="14347"/>
                      <a:pt x="13204" y="13448"/>
                    </a:cubicBezTo>
                    <a:cubicBezTo>
                      <a:pt x="13103" y="13410"/>
                      <a:pt x="12986" y="13400"/>
                      <a:pt x="12863" y="13400"/>
                    </a:cubicBezTo>
                    <a:cubicBezTo>
                      <a:pt x="12726" y="13400"/>
                      <a:pt x="12582" y="13412"/>
                      <a:pt x="12448" y="13412"/>
                    </a:cubicBezTo>
                    <a:cubicBezTo>
                      <a:pt x="12162" y="13412"/>
                      <a:pt x="11919" y="13355"/>
                      <a:pt x="11873" y="12999"/>
                    </a:cubicBezTo>
                    <a:cubicBezTo>
                      <a:pt x="11769" y="12221"/>
                      <a:pt x="11614" y="11288"/>
                      <a:pt x="12409" y="10666"/>
                    </a:cubicBezTo>
                    <a:cubicBezTo>
                      <a:pt x="12979" y="10199"/>
                      <a:pt x="12806" y="9836"/>
                      <a:pt x="12478" y="9249"/>
                    </a:cubicBezTo>
                    <a:cubicBezTo>
                      <a:pt x="11908" y="8195"/>
                      <a:pt x="10352" y="8558"/>
                      <a:pt x="10076" y="7849"/>
                    </a:cubicBezTo>
                    <a:cubicBezTo>
                      <a:pt x="9542" y="6419"/>
                      <a:pt x="8354" y="5659"/>
                      <a:pt x="7491" y="4592"/>
                    </a:cubicBezTo>
                    <a:lnTo>
                      <a:pt x="7491" y="4592"/>
                    </a:lnTo>
                    <a:cubicBezTo>
                      <a:pt x="6993" y="4179"/>
                      <a:pt x="6512" y="3733"/>
                      <a:pt x="5980" y="3339"/>
                    </a:cubicBezTo>
                    <a:cubicBezTo>
                      <a:pt x="4563" y="2285"/>
                      <a:pt x="3682" y="522"/>
                      <a:pt x="1763" y="72"/>
                    </a:cubicBezTo>
                    <a:cubicBezTo>
                      <a:pt x="1567" y="28"/>
                      <a:pt x="1383" y="0"/>
                      <a:pt x="1210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13"/>
              <p:cNvSpPr/>
              <p:nvPr/>
            </p:nvSpPr>
            <p:spPr>
              <a:xfrm>
                <a:off x="4388700" y="3530600"/>
                <a:ext cx="227275" cy="395425"/>
              </a:xfrm>
              <a:custGeom>
                <a:rect b="b" l="l" r="r" t="t"/>
                <a:pathLst>
                  <a:path extrusionOk="0" h="15817" w="9091">
                    <a:moveTo>
                      <a:pt x="7622" y="0"/>
                    </a:moveTo>
                    <a:cubicBezTo>
                      <a:pt x="7155" y="0"/>
                      <a:pt x="6965" y="363"/>
                      <a:pt x="6740" y="761"/>
                    </a:cubicBezTo>
                    <a:cubicBezTo>
                      <a:pt x="5963" y="2212"/>
                      <a:pt x="5323" y="3802"/>
                      <a:pt x="3405" y="4200"/>
                    </a:cubicBezTo>
                    <a:cubicBezTo>
                      <a:pt x="2645" y="4338"/>
                      <a:pt x="2247" y="4891"/>
                      <a:pt x="2109" y="5738"/>
                    </a:cubicBezTo>
                    <a:cubicBezTo>
                      <a:pt x="1781" y="7587"/>
                      <a:pt x="1971" y="9471"/>
                      <a:pt x="917" y="11285"/>
                    </a:cubicBezTo>
                    <a:cubicBezTo>
                      <a:pt x="1" y="12910"/>
                      <a:pt x="1660" y="15813"/>
                      <a:pt x="3077" y="15813"/>
                    </a:cubicBezTo>
                    <a:cubicBezTo>
                      <a:pt x="3125" y="15815"/>
                      <a:pt x="3172" y="15816"/>
                      <a:pt x="3219" y="15816"/>
                    </a:cubicBezTo>
                    <a:cubicBezTo>
                      <a:pt x="4640" y="15816"/>
                      <a:pt x="5279" y="14808"/>
                      <a:pt x="5496" y="13670"/>
                    </a:cubicBezTo>
                    <a:cubicBezTo>
                      <a:pt x="6049" y="11095"/>
                      <a:pt x="7034" y="8676"/>
                      <a:pt x="8002" y="6256"/>
                    </a:cubicBezTo>
                    <a:cubicBezTo>
                      <a:pt x="8745" y="4373"/>
                      <a:pt x="9091" y="2645"/>
                      <a:pt x="8192" y="778"/>
                    </a:cubicBezTo>
                    <a:cubicBezTo>
                      <a:pt x="8054" y="467"/>
                      <a:pt x="8106" y="18"/>
                      <a:pt x="762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13"/>
              <p:cNvSpPr/>
              <p:nvPr/>
            </p:nvSpPr>
            <p:spPr>
              <a:xfrm>
                <a:off x="6438300" y="1893850"/>
                <a:ext cx="267450" cy="418275"/>
              </a:xfrm>
              <a:custGeom>
                <a:rect b="b" l="l" r="r" t="t"/>
                <a:pathLst>
                  <a:path extrusionOk="0" h="16731" w="10698">
                    <a:moveTo>
                      <a:pt x="4909" y="1"/>
                    </a:moveTo>
                    <a:cubicBezTo>
                      <a:pt x="4667" y="1"/>
                      <a:pt x="4504" y="61"/>
                      <a:pt x="4562" y="216"/>
                    </a:cubicBezTo>
                    <a:cubicBezTo>
                      <a:pt x="5064" y="1633"/>
                      <a:pt x="3992" y="3465"/>
                      <a:pt x="5444" y="4502"/>
                    </a:cubicBezTo>
                    <a:cubicBezTo>
                      <a:pt x="6654" y="5366"/>
                      <a:pt x="6515" y="6627"/>
                      <a:pt x="6913" y="7647"/>
                    </a:cubicBezTo>
                    <a:cubicBezTo>
                      <a:pt x="6804" y="8207"/>
                      <a:pt x="6835" y="9062"/>
                      <a:pt x="6426" y="9062"/>
                    </a:cubicBezTo>
                    <a:cubicBezTo>
                      <a:pt x="6380" y="9062"/>
                      <a:pt x="6330" y="9052"/>
                      <a:pt x="6273" y="9029"/>
                    </a:cubicBezTo>
                    <a:cubicBezTo>
                      <a:pt x="6019" y="8928"/>
                      <a:pt x="5817" y="8884"/>
                      <a:pt x="5657" y="8884"/>
                    </a:cubicBezTo>
                    <a:cubicBezTo>
                      <a:pt x="5131" y="8884"/>
                      <a:pt x="5047" y="9360"/>
                      <a:pt x="4995" y="9876"/>
                    </a:cubicBezTo>
                    <a:cubicBezTo>
                      <a:pt x="4925" y="10533"/>
                      <a:pt x="4614" y="10757"/>
                      <a:pt x="4044" y="10896"/>
                    </a:cubicBezTo>
                    <a:cubicBezTo>
                      <a:pt x="726" y="11673"/>
                      <a:pt x="0" y="13229"/>
                      <a:pt x="1659" y="16028"/>
                    </a:cubicBezTo>
                    <a:cubicBezTo>
                      <a:pt x="1834" y="16314"/>
                      <a:pt x="1935" y="16730"/>
                      <a:pt x="2351" y="16730"/>
                    </a:cubicBezTo>
                    <a:cubicBezTo>
                      <a:pt x="2389" y="16730"/>
                      <a:pt x="2429" y="16727"/>
                      <a:pt x="2471" y="16720"/>
                    </a:cubicBezTo>
                    <a:cubicBezTo>
                      <a:pt x="3007" y="16633"/>
                      <a:pt x="3197" y="16236"/>
                      <a:pt x="3301" y="15752"/>
                    </a:cubicBezTo>
                    <a:cubicBezTo>
                      <a:pt x="3405" y="15251"/>
                      <a:pt x="3301" y="14784"/>
                      <a:pt x="4009" y="14542"/>
                    </a:cubicBezTo>
                    <a:cubicBezTo>
                      <a:pt x="5651" y="13955"/>
                      <a:pt x="7241" y="13194"/>
                      <a:pt x="8866" y="12555"/>
                    </a:cubicBezTo>
                    <a:cubicBezTo>
                      <a:pt x="9298" y="12399"/>
                      <a:pt x="9643" y="12261"/>
                      <a:pt x="9799" y="11829"/>
                    </a:cubicBezTo>
                    <a:cubicBezTo>
                      <a:pt x="10300" y="10308"/>
                      <a:pt x="8866" y="5746"/>
                      <a:pt x="7604" y="4709"/>
                    </a:cubicBezTo>
                    <a:cubicBezTo>
                      <a:pt x="7397" y="4536"/>
                      <a:pt x="6809" y="4571"/>
                      <a:pt x="7016" y="4139"/>
                    </a:cubicBezTo>
                    <a:cubicBezTo>
                      <a:pt x="7082" y="4008"/>
                      <a:pt x="7166" y="3963"/>
                      <a:pt x="7262" y="3963"/>
                    </a:cubicBezTo>
                    <a:cubicBezTo>
                      <a:pt x="7468" y="3963"/>
                      <a:pt x="7725" y="4173"/>
                      <a:pt x="7950" y="4173"/>
                    </a:cubicBezTo>
                    <a:cubicBezTo>
                      <a:pt x="7979" y="4174"/>
                      <a:pt x="8009" y="4175"/>
                      <a:pt x="8039" y="4175"/>
                    </a:cubicBezTo>
                    <a:cubicBezTo>
                      <a:pt x="9008" y="4175"/>
                      <a:pt x="9913" y="3634"/>
                      <a:pt x="10265" y="2946"/>
                    </a:cubicBezTo>
                    <a:cubicBezTo>
                      <a:pt x="10697" y="2117"/>
                      <a:pt x="9695" y="1667"/>
                      <a:pt x="8987" y="1581"/>
                    </a:cubicBezTo>
                    <a:cubicBezTo>
                      <a:pt x="7811" y="1443"/>
                      <a:pt x="6930" y="786"/>
                      <a:pt x="5962" y="250"/>
                    </a:cubicBezTo>
                    <a:cubicBezTo>
                      <a:pt x="5704" y="111"/>
                      <a:pt x="5235" y="1"/>
                      <a:pt x="490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13"/>
              <p:cNvSpPr/>
              <p:nvPr/>
            </p:nvSpPr>
            <p:spPr>
              <a:xfrm>
                <a:off x="6901875" y="4220725"/>
                <a:ext cx="468775" cy="354550"/>
              </a:xfrm>
              <a:custGeom>
                <a:rect b="b" l="l" r="r" t="t"/>
                <a:pathLst>
                  <a:path extrusionOk="0" h="14182" w="18751">
                    <a:moveTo>
                      <a:pt x="15666" y="0"/>
                    </a:moveTo>
                    <a:cubicBezTo>
                      <a:pt x="15588" y="0"/>
                      <a:pt x="15504" y="9"/>
                      <a:pt x="15415" y="28"/>
                    </a:cubicBezTo>
                    <a:cubicBezTo>
                      <a:pt x="14690" y="184"/>
                      <a:pt x="14759" y="772"/>
                      <a:pt x="14897" y="1290"/>
                    </a:cubicBezTo>
                    <a:cubicBezTo>
                      <a:pt x="15294" y="2845"/>
                      <a:pt x="14880" y="4038"/>
                      <a:pt x="13463" y="4850"/>
                    </a:cubicBezTo>
                    <a:cubicBezTo>
                      <a:pt x="13013" y="5109"/>
                      <a:pt x="12823" y="5472"/>
                      <a:pt x="13065" y="5991"/>
                    </a:cubicBezTo>
                    <a:cubicBezTo>
                      <a:pt x="13324" y="6578"/>
                      <a:pt x="12823" y="6803"/>
                      <a:pt x="12512" y="7097"/>
                    </a:cubicBezTo>
                    <a:cubicBezTo>
                      <a:pt x="12410" y="7191"/>
                      <a:pt x="12303" y="7233"/>
                      <a:pt x="12200" y="7233"/>
                    </a:cubicBezTo>
                    <a:cubicBezTo>
                      <a:pt x="12041" y="7233"/>
                      <a:pt x="11891" y="7133"/>
                      <a:pt x="11786" y="6976"/>
                    </a:cubicBezTo>
                    <a:cubicBezTo>
                      <a:pt x="11531" y="6610"/>
                      <a:pt x="11284" y="6477"/>
                      <a:pt x="11039" y="6477"/>
                    </a:cubicBezTo>
                    <a:cubicBezTo>
                      <a:pt x="10705" y="6477"/>
                      <a:pt x="10373" y="6726"/>
                      <a:pt x="10024" y="6976"/>
                    </a:cubicBezTo>
                    <a:cubicBezTo>
                      <a:pt x="8797" y="7891"/>
                      <a:pt x="7811" y="9188"/>
                      <a:pt x="6308" y="9637"/>
                    </a:cubicBezTo>
                    <a:cubicBezTo>
                      <a:pt x="4303" y="10242"/>
                      <a:pt x="2696" y="11572"/>
                      <a:pt x="812" y="12385"/>
                    </a:cubicBezTo>
                    <a:cubicBezTo>
                      <a:pt x="242" y="12627"/>
                      <a:pt x="0" y="13214"/>
                      <a:pt x="692" y="13577"/>
                    </a:cubicBezTo>
                    <a:cubicBezTo>
                      <a:pt x="1262" y="13888"/>
                      <a:pt x="1936" y="13992"/>
                      <a:pt x="2610" y="14182"/>
                    </a:cubicBezTo>
                    <a:cubicBezTo>
                      <a:pt x="3819" y="13854"/>
                      <a:pt x="4943" y="13249"/>
                      <a:pt x="5893" y="12436"/>
                    </a:cubicBezTo>
                    <a:cubicBezTo>
                      <a:pt x="7829" y="10743"/>
                      <a:pt x="10144" y="9447"/>
                      <a:pt x="12357" y="8496"/>
                    </a:cubicBezTo>
                    <a:cubicBezTo>
                      <a:pt x="14396" y="7615"/>
                      <a:pt x="15847" y="6042"/>
                      <a:pt x="17817" y="5213"/>
                    </a:cubicBezTo>
                    <a:cubicBezTo>
                      <a:pt x="18301" y="4988"/>
                      <a:pt x="18751" y="4452"/>
                      <a:pt x="18612" y="3848"/>
                    </a:cubicBezTo>
                    <a:cubicBezTo>
                      <a:pt x="18539" y="3538"/>
                      <a:pt x="18402" y="3442"/>
                      <a:pt x="18239" y="3442"/>
                    </a:cubicBezTo>
                    <a:cubicBezTo>
                      <a:pt x="18019" y="3442"/>
                      <a:pt x="17752" y="3615"/>
                      <a:pt x="17524" y="3675"/>
                    </a:cubicBezTo>
                    <a:cubicBezTo>
                      <a:pt x="17487" y="3682"/>
                      <a:pt x="17451" y="3686"/>
                      <a:pt x="17417" y="3686"/>
                    </a:cubicBezTo>
                    <a:cubicBezTo>
                      <a:pt x="17207" y="3686"/>
                      <a:pt x="17050" y="3554"/>
                      <a:pt x="17109" y="3346"/>
                    </a:cubicBezTo>
                    <a:cubicBezTo>
                      <a:pt x="17385" y="2431"/>
                      <a:pt x="16625" y="1791"/>
                      <a:pt x="16556" y="962"/>
                    </a:cubicBezTo>
                    <a:cubicBezTo>
                      <a:pt x="16526" y="461"/>
                      <a:pt x="16229" y="0"/>
                      <a:pt x="1566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13"/>
              <p:cNvSpPr/>
              <p:nvPr/>
            </p:nvSpPr>
            <p:spPr>
              <a:xfrm>
                <a:off x="6306100" y="2654825"/>
                <a:ext cx="232875" cy="385425"/>
              </a:xfrm>
              <a:custGeom>
                <a:rect b="b" l="l" r="r" t="t"/>
                <a:pathLst>
                  <a:path extrusionOk="0" h="15417" w="9315">
                    <a:moveTo>
                      <a:pt x="6907" y="9941"/>
                    </a:moveTo>
                    <a:cubicBezTo>
                      <a:pt x="6738" y="10523"/>
                      <a:pt x="6645" y="11167"/>
                      <a:pt x="5910" y="11304"/>
                    </a:cubicBezTo>
                    <a:cubicBezTo>
                      <a:pt x="5905" y="11305"/>
                      <a:pt x="5899" y="11305"/>
                      <a:pt x="5892" y="11305"/>
                    </a:cubicBezTo>
                    <a:cubicBezTo>
                      <a:pt x="5767" y="11305"/>
                      <a:pt x="5547" y="11146"/>
                      <a:pt x="5547" y="11097"/>
                    </a:cubicBezTo>
                    <a:cubicBezTo>
                      <a:pt x="5616" y="10270"/>
                      <a:pt x="6304" y="10147"/>
                      <a:pt x="6907" y="9941"/>
                    </a:cubicBezTo>
                    <a:close/>
                    <a:moveTo>
                      <a:pt x="2345" y="1"/>
                    </a:moveTo>
                    <a:cubicBezTo>
                      <a:pt x="2049" y="1"/>
                      <a:pt x="1708" y="93"/>
                      <a:pt x="1419" y="93"/>
                    </a:cubicBezTo>
                    <a:cubicBezTo>
                      <a:pt x="1383" y="93"/>
                      <a:pt x="1348" y="92"/>
                      <a:pt x="1313" y="88"/>
                    </a:cubicBezTo>
                    <a:cubicBezTo>
                      <a:pt x="1306" y="88"/>
                      <a:pt x="1299" y="88"/>
                      <a:pt x="1292" y="88"/>
                    </a:cubicBezTo>
                    <a:cubicBezTo>
                      <a:pt x="885" y="88"/>
                      <a:pt x="504" y="561"/>
                      <a:pt x="639" y="883"/>
                    </a:cubicBezTo>
                    <a:cubicBezTo>
                      <a:pt x="1244" y="2283"/>
                      <a:pt x="0" y="3977"/>
                      <a:pt x="1348" y="5273"/>
                    </a:cubicBezTo>
                    <a:cubicBezTo>
                      <a:pt x="1538" y="5446"/>
                      <a:pt x="1383" y="5964"/>
                      <a:pt x="1538" y="6241"/>
                    </a:cubicBezTo>
                    <a:cubicBezTo>
                      <a:pt x="1851" y="6738"/>
                      <a:pt x="1941" y="7889"/>
                      <a:pt x="2501" y="7889"/>
                    </a:cubicBezTo>
                    <a:cubicBezTo>
                      <a:pt x="2623" y="7889"/>
                      <a:pt x="2766" y="7836"/>
                      <a:pt x="2938" y="7710"/>
                    </a:cubicBezTo>
                    <a:cubicBezTo>
                      <a:pt x="3345" y="7411"/>
                      <a:pt x="3664" y="7306"/>
                      <a:pt x="3951" y="7306"/>
                    </a:cubicBezTo>
                    <a:cubicBezTo>
                      <a:pt x="4345" y="7306"/>
                      <a:pt x="4678" y="7505"/>
                      <a:pt x="5098" y="7675"/>
                    </a:cubicBezTo>
                    <a:cubicBezTo>
                      <a:pt x="5375" y="7796"/>
                      <a:pt x="5651" y="7848"/>
                      <a:pt x="5668" y="8176"/>
                    </a:cubicBezTo>
                    <a:cubicBezTo>
                      <a:pt x="5668" y="8297"/>
                      <a:pt x="5547" y="8401"/>
                      <a:pt x="5478" y="8504"/>
                    </a:cubicBezTo>
                    <a:cubicBezTo>
                      <a:pt x="5288" y="8384"/>
                      <a:pt x="5098" y="8263"/>
                      <a:pt x="4908" y="8107"/>
                    </a:cubicBezTo>
                    <a:cubicBezTo>
                      <a:pt x="4670" y="7869"/>
                      <a:pt x="4349" y="7740"/>
                      <a:pt x="4020" y="7740"/>
                    </a:cubicBezTo>
                    <a:cubicBezTo>
                      <a:pt x="3895" y="7740"/>
                      <a:pt x="3770" y="7758"/>
                      <a:pt x="3646" y="7796"/>
                    </a:cubicBezTo>
                    <a:cubicBezTo>
                      <a:pt x="3059" y="7951"/>
                      <a:pt x="3284" y="8470"/>
                      <a:pt x="3249" y="8850"/>
                    </a:cubicBezTo>
                    <a:cubicBezTo>
                      <a:pt x="3180" y="10008"/>
                      <a:pt x="4701" y="11270"/>
                      <a:pt x="4580" y="11408"/>
                    </a:cubicBezTo>
                    <a:cubicBezTo>
                      <a:pt x="3042" y="13170"/>
                      <a:pt x="4251" y="13205"/>
                      <a:pt x="5599" y="13758"/>
                    </a:cubicBezTo>
                    <a:cubicBezTo>
                      <a:pt x="6014" y="13948"/>
                      <a:pt x="6429" y="15244"/>
                      <a:pt x="7379" y="15400"/>
                    </a:cubicBezTo>
                    <a:cubicBezTo>
                      <a:pt x="7454" y="15411"/>
                      <a:pt x="7523" y="15417"/>
                      <a:pt x="7586" y="15417"/>
                    </a:cubicBezTo>
                    <a:cubicBezTo>
                      <a:pt x="8462" y="15417"/>
                      <a:pt x="8316" y="14362"/>
                      <a:pt x="8606" y="13879"/>
                    </a:cubicBezTo>
                    <a:cubicBezTo>
                      <a:pt x="9315" y="12687"/>
                      <a:pt x="8554" y="11529"/>
                      <a:pt x="8105" y="10423"/>
                    </a:cubicBezTo>
                    <a:cubicBezTo>
                      <a:pt x="7967" y="10058"/>
                      <a:pt x="7709" y="9812"/>
                      <a:pt x="7353" y="9812"/>
                    </a:cubicBezTo>
                    <a:cubicBezTo>
                      <a:pt x="7222" y="9812"/>
                      <a:pt x="7078" y="9845"/>
                      <a:pt x="6922" y="9917"/>
                    </a:cubicBezTo>
                    <a:lnTo>
                      <a:pt x="6922" y="9917"/>
                    </a:lnTo>
                    <a:cubicBezTo>
                      <a:pt x="7290" y="9072"/>
                      <a:pt x="8114" y="7913"/>
                      <a:pt x="7103" y="7433"/>
                    </a:cubicBezTo>
                    <a:cubicBezTo>
                      <a:pt x="5789" y="6828"/>
                      <a:pt x="5530" y="5048"/>
                      <a:pt x="3854" y="4927"/>
                    </a:cubicBezTo>
                    <a:cubicBezTo>
                      <a:pt x="3335" y="4893"/>
                      <a:pt x="2886" y="4167"/>
                      <a:pt x="3318" y="3424"/>
                    </a:cubicBezTo>
                    <a:cubicBezTo>
                      <a:pt x="3975" y="2318"/>
                      <a:pt x="3353" y="1298"/>
                      <a:pt x="2955" y="348"/>
                    </a:cubicBezTo>
                    <a:cubicBezTo>
                      <a:pt x="2833" y="73"/>
                      <a:pt x="2607" y="1"/>
                      <a:pt x="234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13"/>
              <p:cNvSpPr/>
              <p:nvPr/>
            </p:nvSpPr>
            <p:spPr>
              <a:xfrm>
                <a:off x="6139750" y="3178550"/>
                <a:ext cx="185375" cy="227425"/>
              </a:xfrm>
              <a:custGeom>
                <a:rect b="b" l="l" r="r" t="t"/>
                <a:pathLst>
                  <a:path extrusionOk="0" h="9097" w="7415">
                    <a:moveTo>
                      <a:pt x="6576" y="0"/>
                    </a:moveTo>
                    <a:cubicBezTo>
                      <a:pt x="6440" y="0"/>
                      <a:pt x="6314" y="46"/>
                      <a:pt x="6222" y="154"/>
                    </a:cubicBezTo>
                    <a:cubicBezTo>
                      <a:pt x="5928" y="483"/>
                      <a:pt x="5611" y="592"/>
                      <a:pt x="5290" y="592"/>
                    </a:cubicBezTo>
                    <a:cubicBezTo>
                      <a:pt x="4988" y="592"/>
                      <a:pt x="4683" y="496"/>
                      <a:pt x="4390" y="396"/>
                    </a:cubicBezTo>
                    <a:cubicBezTo>
                      <a:pt x="3964" y="242"/>
                      <a:pt x="3597" y="173"/>
                      <a:pt x="3279" y="173"/>
                    </a:cubicBezTo>
                    <a:cubicBezTo>
                      <a:pt x="1986" y="173"/>
                      <a:pt x="1492" y="1318"/>
                      <a:pt x="1020" y="2608"/>
                    </a:cubicBezTo>
                    <a:cubicBezTo>
                      <a:pt x="364" y="4353"/>
                      <a:pt x="1" y="6064"/>
                      <a:pt x="796" y="7360"/>
                    </a:cubicBezTo>
                    <a:cubicBezTo>
                      <a:pt x="847" y="8362"/>
                      <a:pt x="761" y="8984"/>
                      <a:pt x="1470" y="9088"/>
                    </a:cubicBezTo>
                    <a:cubicBezTo>
                      <a:pt x="1519" y="9094"/>
                      <a:pt x="1568" y="9097"/>
                      <a:pt x="1614" y="9097"/>
                    </a:cubicBezTo>
                    <a:cubicBezTo>
                      <a:pt x="2117" y="9097"/>
                      <a:pt x="2435" y="8762"/>
                      <a:pt x="2593" y="8224"/>
                    </a:cubicBezTo>
                    <a:cubicBezTo>
                      <a:pt x="2634" y="8075"/>
                      <a:pt x="2578" y="7743"/>
                      <a:pt x="2746" y="7743"/>
                    </a:cubicBezTo>
                    <a:cubicBezTo>
                      <a:pt x="2792" y="7743"/>
                      <a:pt x="2854" y="7768"/>
                      <a:pt x="2938" y="7827"/>
                    </a:cubicBezTo>
                    <a:cubicBezTo>
                      <a:pt x="3173" y="7995"/>
                      <a:pt x="3380" y="8062"/>
                      <a:pt x="3567" y="8062"/>
                    </a:cubicBezTo>
                    <a:cubicBezTo>
                      <a:pt x="4013" y="8062"/>
                      <a:pt x="4340" y="7677"/>
                      <a:pt x="4632" y="7360"/>
                    </a:cubicBezTo>
                    <a:cubicBezTo>
                      <a:pt x="5116" y="6842"/>
                      <a:pt x="4563" y="6358"/>
                      <a:pt x="4373" y="5839"/>
                    </a:cubicBezTo>
                    <a:cubicBezTo>
                      <a:pt x="4183" y="5321"/>
                      <a:pt x="3491" y="4750"/>
                      <a:pt x="4442" y="4249"/>
                    </a:cubicBezTo>
                    <a:cubicBezTo>
                      <a:pt x="4943" y="3990"/>
                      <a:pt x="5790" y="3852"/>
                      <a:pt x="5427" y="3057"/>
                    </a:cubicBezTo>
                    <a:cubicBezTo>
                      <a:pt x="5274" y="2713"/>
                      <a:pt x="5030" y="2616"/>
                      <a:pt x="4752" y="2616"/>
                    </a:cubicBezTo>
                    <a:cubicBezTo>
                      <a:pt x="4400" y="2616"/>
                      <a:pt x="3994" y="2771"/>
                      <a:pt x="3647" y="2780"/>
                    </a:cubicBezTo>
                    <a:cubicBezTo>
                      <a:pt x="3388" y="2815"/>
                      <a:pt x="3129" y="2850"/>
                      <a:pt x="2887" y="2919"/>
                    </a:cubicBezTo>
                    <a:cubicBezTo>
                      <a:pt x="2887" y="2746"/>
                      <a:pt x="2800" y="2487"/>
                      <a:pt x="2887" y="2435"/>
                    </a:cubicBezTo>
                    <a:cubicBezTo>
                      <a:pt x="3111" y="2262"/>
                      <a:pt x="3405" y="2037"/>
                      <a:pt x="3664" y="2037"/>
                    </a:cubicBezTo>
                    <a:cubicBezTo>
                      <a:pt x="4321" y="2055"/>
                      <a:pt x="4995" y="2262"/>
                      <a:pt x="5634" y="2262"/>
                    </a:cubicBezTo>
                    <a:cubicBezTo>
                      <a:pt x="6481" y="2262"/>
                      <a:pt x="6861" y="1553"/>
                      <a:pt x="7242" y="931"/>
                    </a:cubicBezTo>
                    <a:cubicBezTo>
                      <a:pt x="7414" y="689"/>
                      <a:pt x="7328" y="344"/>
                      <a:pt x="7086" y="188"/>
                    </a:cubicBezTo>
                    <a:cubicBezTo>
                      <a:pt x="6932" y="73"/>
                      <a:pt x="6746" y="0"/>
                      <a:pt x="6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13"/>
              <p:cNvSpPr/>
              <p:nvPr/>
            </p:nvSpPr>
            <p:spPr>
              <a:xfrm>
                <a:off x="4320000" y="1079225"/>
                <a:ext cx="260125" cy="163000"/>
              </a:xfrm>
              <a:custGeom>
                <a:rect b="b" l="l" r="r" t="t"/>
                <a:pathLst>
                  <a:path extrusionOk="0" h="6520" w="10405">
                    <a:moveTo>
                      <a:pt x="8970" y="1"/>
                    </a:moveTo>
                    <a:cubicBezTo>
                      <a:pt x="6620" y="778"/>
                      <a:pt x="3786" y="294"/>
                      <a:pt x="1764" y="2576"/>
                    </a:cubicBezTo>
                    <a:cubicBezTo>
                      <a:pt x="502" y="3993"/>
                      <a:pt x="1" y="5410"/>
                      <a:pt x="1038" y="5876"/>
                    </a:cubicBezTo>
                    <a:cubicBezTo>
                      <a:pt x="2057" y="6274"/>
                      <a:pt x="3146" y="6499"/>
                      <a:pt x="4252" y="6516"/>
                    </a:cubicBezTo>
                    <a:cubicBezTo>
                      <a:pt x="4303" y="6518"/>
                      <a:pt x="4355" y="6520"/>
                      <a:pt x="4406" y="6520"/>
                    </a:cubicBezTo>
                    <a:cubicBezTo>
                      <a:pt x="4717" y="6520"/>
                      <a:pt x="5012" y="6455"/>
                      <a:pt x="5116" y="6084"/>
                    </a:cubicBezTo>
                    <a:cubicBezTo>
                      <a:pt x="5237" y="5652"/>
                      <a:pt x="4892" y="5479"/>
                      <a:pt x="4563" y="5323"/>
                    </a:cubicBezTo>
                    <a:cubicBezTo>
                      <a:pt x="3094" y="4598"/>
                      <a:pt x="3630" y="3924"/>
                      <a:pt x="4598" y="3198"/>
                    </a:cubicBezTo>
                    <a:cubicBezTo>
                      <a:pt x="5980" y="2144"/>
                      <a:pt x="7726" y="2126"/>
                      <a:pt x="9264" y="1487"/>
                    </a:cubicBezTo>
                    <a:cubicBezTo>
                      <a:pt x="9696" y="1331"/>
                      <a:pt x="10404" y="1556"/>
                      <a:pt x="10352" y="796"/>
                    </a:cubicBezTo>
                    <a:cubicBezTo>
                      <a:pt x="10301" y="35"/>
                      <a:pt x="9627" y="70"/>
                      <a:pt x="897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13"/>
              <p:cNvSpPr/>
              <p:nvPr/>
            </p:nvSpPr>
            <p:spPr>
              <a:xfrm>
                <a:off x="3605850" y="1017225"/>
                <a:ext cx="246275" cy="88775"/>
              </a:xfrm>
              <a:custGeom>
                <a:rect b="b" l="l" r="r" t="t"/>
                <a:pathLst>
                  <a:path extrusionOk="0" h="3551" w="9851">
                    <a:moveTo>
                      <a:pt x="3896" y="1"/>
                    </a:moveTo>
                    <a:cubicBezTo>
                      <a:pt x="2951" y="1"/>
                      <a:pt x="1998" y="113"/>
                      <a:pt x="1055" y="130"/>
                    </a:cubicBezTo>
                    <a:cubicBezTo>
                      <a:pt x="674" y="130"/>
                      <a:pt x="260" y="217"/>
                      <a:pt x="121" y="649"/>
                    </a:cubicBezTo>
                    <a:cubicBezTo>
                      <a:pt x="0" y="1046"/>
                      <a:pt x="173" y="1461"/>
                      <a:pt x="536" y="1651"/>
                    </a:cubicBezTo>
                    <a:cubicBezTo>
                      <a:pt x="1487" y="2256"/>
                      <a:pt x="2489" y="2792"/>
                      <a:pt x="3474" y="3345"/>
                    </a:cubicBezTo>
                    <a:cubicBezTo>
                      <a:pt x="3715" y="3472"/>
                      <a:pt x="3939" y="3551"/>
                      <a:pt x="4149" y="3551"/>
                    </a:cubicBezTo>
                    <a:cubicBezTo>
                      <a:pt x="4450" y="3551"/>
                      <a:pt x="4723" y="3389"/>
                      <a:pt x="4978" y="2982"/>
                    </a:cubicBezTo>
                    <a:cubicBezTo>
                      <a:pt x="5203" y="2650"/>
                      <a:pt x="5511" y="2104"/>
                      <a:pt x="5931" y="2104"/>
                    </a:cubicBezTo>
                    <a:cubicBezTo>
                      <a:pt x="6058" y="2104"/>
                      <a:pt x="6195" y="2153"/>
                      <a:pt x="6343" y="2273"/>
                    </a:cubicBezTo>
                    <a:cubicBezTo>
                      <a:pt x="6982" y="2809"/>
                      <a:pt x="7673" y="2826"/>
                      <a:pt x="8365" y="2895"/>
                    </a:cubicBezTo>
                    <a:cubicBezTo>
                      <a:pt x="8588" y="2920"/>
                      <a:pt x="8869" y="3004"/>
                      <a:pt x="9118" y="3004"/>
                    </a:cubicBezTo>
                    <a:cubicBezTo>
                      <a:pt x="9390" y="3004"/>
                      <a:pt x="9623" y="2904"/>
                      <a:pt x="9695" y="2515"/>
                    </a:cubicBezTo>
                    <a:cubicBezTo>
                      <a:pt x="9851" y="1789"/>
                      <a:pt x="9142" y="1668"/>
                      <a:pt x="8641" y="1478"/>
                    </a:cubicBezTo>
                    <a:lnTo>
                      <a:pt x="6585" y="493"/>
                    </a:lnTo>
                    <a:cubicBezTo>
                      <a:pt x="5704" y="104"/>
                      <a:pt x="4803" y="1"/>
                      <a:pt x="389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13"/>
              <p:cNvSpPr/>
              <p:nvPr/>
            </p:nvSpPr>
            <p:spPr>
              <a:xfrm>
                <a:off x="3161275" y="1612775"/>
                <a:ext cx="115825" cy="115825"/>
              </a:xfrm>
              <a:custGeom>
                <a:rect b="b" l="l" r="r" t="t"/>
                <a:pathLst>
                  <a:path extrusionOk="0" h="4633" w="4633">
                    <a:moveTo>
                      <a:pt x="2966" y="1"/>
                    </a:moveTo>
                    <a:cubicBezTo>
                      <a:pt x="2951" y="1"/>
                      <a:pt x="2936" y="1"/>
                      <a:pt x="2921" y="1"/>
                    </a:cubicBezTo>
                    <a:cubicBezTo>
                      <a:pt x="1729" y="36"/>
                      <a:pt x="1" y="2421"/>
                      <a:pt x="139" y="3803"/>
                    </a:cubicBezTo>
                    <a:cubicBezTo>
                      <a:pt x="139" y="4252"/>
                      <a:pt x="502" y="4615"/>
                      <a:pt x="951" y="4633"/>
                    </a:cubicBezTo>
                    <a:cubicBezTo>
                      <a:pt x="2956" y="4581"/>
                      <a:pt x="4632" y="3026"/>
                      <a:pt x="4529" y="1297"/>
                    </a:cubicBezTo>
                    <a:cubicBezTo>
                      <a:pt x="4478" y="482"/>
                      <a:pt x="3809" y="1"/>
                      <a:pt x="296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13"/>
              <p:cNvSpPr/>
              <p:nvPr/>
            </p:nvSpPr>
            <p:spPr>
              <a:xfrm>
                <a:off x="6082850" y="3458350"/>
                <a:ext cx="215350" cy="82375"/>
              </a:xfrm>
              <a:custGeom>
                <a:rect b="b" l="l" r="r" t="t"/>
                <a:pathLst>
                  <a:path extrusionOk="0" h="3295" w="8614">
                    <a:moveTo>
                      <a:pt x="8412" y="834"/>
                    </a:moveTo>
                    <a:lnTo>
                      <a:pt x="8412" y="834"/>
                    </a:lnTo>
                    <a:cubicBezTo>
                      <a:pt x="8408" y="835"/>
                      <a:pt x="8404" y="836"/>
                      <a:pt x="8401" y="837"/>
                    </a:cubicBezTo>
                    <a:lnTo>
                      <a:pt x="8401" y="837"/>
                    </a:lnTo>
                    <a:cubicBezTo>
                      <a:pt x="8399" y="842"/>
                      <a:pt x="8396" y="846"/>
                      <a:pt x="8394" y="851"/>
                    </a:cubicBezTo>
                    <a:lnTo>
                      <a:pt x="8412" y="834"/>
                    </a:lnTo>
                    <a:close/>
                    <a:moveTo>
                      <a:pt x="6441" y="1"/>
                    </a:moveTo>
                    <a:cubicBezTo>
                      <a:pt x="5426" y="1"/>
                      <a:pt x="4424" y="103"/>
                      <a:pt x="3504" y="557"/>
                    </a:cubicBezTo>
                    <a:cubicBezTo>
                      <a:pt x="3268" y="683"/>
                      <a:pt x="3156" y="756"/>
                      <a:pt x="3064" y="756"/>
                    </a:cubicBezTo>
                    <a:cubicBezTo>
                      <a:pt x="2968" y="756"/>
                      <a:pt x="2895" y="675"/>
                      <a:pt x="2726" y="488"/>
                    </a:cubicBezTo>
                    <a:cubicBezTo>
                      <a:pt x="2440" y="160"/>
                      <a:pt x="2158" y="41"/>
                      <a:pt x="1882" y="41"/>
                    </a:cubicBezTo>
                    <a:cubicBezTo>
                      <a:pt x="1373" y="41"/>
                      <a:pt x="881" y="443"/>
                      <a:pt x="410" y="678"/>
                    </a:cubicBezTo>
                    <a:cubicBezTo>
                      <a:pt x="0" y="866"/>
                      <a:pt x="164" y="1612"/>
                      <a:pt x="452" y="1612"/>
                    </a:cubicBezTo>
                    <a:cubicBezTo>
                      <a:pt x="455" y="1612"/>
                      <a:pt x="459" y="1612"/>
                      <a:pt x="462" y="1612"/>
                    </a:cubicBezTo>
                    <a:cubicBezTo>
                      <a:pt x="518" y="1607"/>
                      <a:pt x="572" y="1605"/>
                      <a:pt x="625" y="1605"/>
                    </a:cubicBezTo>
                    <a:cubicBezTo>
                      <a:pt x="1895" y="1605"/>
                      <a:pt x="2508" y="2753"/>
                      <a:pt x="3504" y="3184"/>
                    </a:cubicBezTo>
                    <a:cubicBezTo>
                      <a:pt x="3665" y="3259"/>
                      <a:pt x="3818" y="3295"/>
                      <a:pt x="3955" y="3295"/>
                    </a:cubicBezTo>
                    <a:cubicBezTo>
                      <a:pt x="4389" y="3295"/>
                      <a:pt x="4667" y="2934"/>
                      <a:pt x="4575" y="2303"/>
                    </a:cubicBezTo>
                    <a:cubicBezTo>
                      <a:pt x="4523" y="1905"/>
                      <a:pt x="4541" y="1784"/>
                      <a:pt x="4973" y="1698"/>
                    </a:cubicBezTo>
                    <a:cubicBezTo>
                      <a:pt x="6127" y="1457"/>
                      <a:pt x="7264" y="1130"/>
                      <a:pt x="8401" y="837"/>
                    </a:cubicBezTo>
                    <a:lnTo>
                      <a:pt x="8401" y="837"/>
                    </a:lnTo>
                    <a:cubicBezTo>
                      <a:pt x="8535" y="525"/>
                      <a:pt x="8613" y="56"/>
                      <a:pt x="8256" y="56"/>
                    </a:cubicBezTo>
                    <a:cubicBezTo>
                      <a:pt x="7656" y="37"/>
                      <a:pt x="7046" y="1"/>
                      <a:pt x="644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13"/>
              <p:cNvSpPr/>
              <p:nvPr/>
            </p:nvSpPr>
            <p:spPr>
              <a:xfrm>
                <a:off x="5726825" y="1103850"/>
                <a:ext cx="262175" cy="54825"/>
              </a:xfrm>
              <a:custGeom>
                <a:rect b="b" l="l" r="r" t="t"/>
                <a:pathLst>
                  <a:path extrusionOk="0" h="2193" w="10487">
                    <a:moveTo>
                      <a:pt x="2675" y="1"/>
                    </a:moveTo>
                    <a:cubicBezTo>
                      <a:pt x="2260" y="122"/>
                      <a:pt x="1984" y="208"/>
                      <a:pt x="1707" y="260"/>
                    </a:cubicBezTo>
                    <a:cubicBezTo>
                      <a:pt x="1625" y="276"/>
                      <a:pt x="1533" y="281"/>
                      <a:pt x="1436" y="281"/>
                    </a:cubicBezTo>
                    <a:cubicBezTo>
                      <a:pt x="1238" y="281"/>
                      <a:pt x="1018" y="259"/>
                      <a:pt x="814" y="259"/>
                    </a:cubicBezTo>
                    <a:cubicBezTo>
                      <a:pt x="370" y="259"/>
                      <a:pt x="1" y="367"/>
                      <a:pt x="83" y="1055"/>
                    </a:cubicBezTo>
                    <a:cubicBezTo>
                      <a:pt x="160" y="1671"/>
                      <a:pt x="629" y="1783"/>
                      <a:pt x="1147" y="1783"/>
                    </a:cubicBezTo>
                    <a:cubicBezTo>
                      <a:pt x="1443" y="1783"/>
                      <a:pt x="1754" y="1746"/>
                      <a:pt x="2018" y="1746"/>
                    </a:cubicBezTo>
                    <a:cubicBezTo>
                      <a:pt x="3176" y="1729"/>
                      <a:pt x="4334" y="1625"/>
                      <a:pt x="5488" y="1625"/>
                    </a:cubicBezTo>
                    <a:cubicBezTo>
                      <a:pt x="6641" y="1625"/>
                      <a:pt x="7790" y="1729"/>
                      <a:pt x="8931" y="2126"/>
                    </a:cubicBezTo>
                    <a:cubicBezTo>
                      <a:pt x="9064" y="2171"/>
                      <a:pt x="9201" y="2192"/>
                      <a:pt x="9336" y="2192"/>
                    </a:cubicBezTo>
                    <a:cubicBezTo>
                      <a:pt x="9780" y="2192"/>
                      <a:pt x="10194" y="1955"/>
                      <a:pt x="10314" y="1504"/>
                    </a:cubicBezTo>
                    <a:cubicBezTo>
                      <a:pt x="10486" y="813"/>
                      <a:pt x="9761" y="744"/>
                      <a:pt x="9294" y="606"/>
                    </a:cubicBezTo>
                    <a:cubicBezTo>
                      <a:pt x="8746" y="426"/>
                      <a:pt x="8189" y="370"/>
                      <a:pt x="7630" y="370"/>
                    </a:cubicBezTo>
                    <a:cubicBezTo>
                      <a:pt x="6715" y="370"/>
                      <a:pt x="5795" y="519"/>
                      <a:pt x="4900" y="519"/>
                    </a:cubicBezTo>
                    <a:cubicBezTo>
                      <a:pt x="4133" y="519"/>
                      <a:pt x="3384" y="409"/>
                      <a:pt x="267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13"/>
              <p:cNvSpPr/>
              <p:nvPr/>
            </p:nvSpPr>
            <p:spPr>
              <a:xfrm>
                <a:off x="6497925" y="4391525"/>
                <a:ext cx="125725" cy="97375"/>
              </a:xfrm>
              <a:custGeom>
                <a:rect b="b" l="l" r="r" t="t"/>
                <a:pathLst>
                  <a:path extrusionOk="0" h="3895" w="5029">
                    <a:moveTo>
                      <a:pt x="4062" y="0"/>
                    </a:moveTo>
                    <a:cubicBezTo>
                      <a:pt x="3557" y="0"/>
                      <a:pt x="2937" y="491"/>
                      <a:pt x="2445" y="491"/>
                    </a:cubicBezTo>
                    <a:cubicBezTo>
                      <a:pt x="2234" y="491"/>
                      <a:pt x="2046" y="401"/>
                      <a:pt x="1901" y="144"/>
                    </a:cubicBezTo>
                    <a:cubicBezTo>
                      <a:pt x="0" y="403"/>
                      <a:pt x="570" y="1975"/>
                      <a:pt x="225" y="2960"/>
                    </a:cubicBezTo>
                    <a:cubicBezTo>
                      <a:pt x="38" y="3485"/>
                      <a:pt x="566" y="3894"/>
                      <a:pt x="1172" y="3894"/>
                    </a:cubicBezTo>
                    <a:cubicBezTo>
                      <a:pt x="1185" y="3894"/>
                      <a:pt x="1197" y="3894"/>
                      <a:pt x="1210" y="3894"/>
                    </a:cubicBezTo>
                    <a:cubicBezTo>
                      <a:pt x="2298" y="3876"/>
                      <a:pt x="5029" y="1630"/>
                      <a:pt x="4804" y="783"/>
                    </a:cubicBezTo>
                    <a:cubicBezTo>
                      <a:pt x="4638" y="185"/>
                      <a:pt x="4372" y="0"/>
                      <a:pt x="406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13"/>
              <p:cNvSpPr/>
              <p:nvPr/>
            </p:nvSpPr>
            <p:spPr>
              <a:xfrm>
                <a:off x="5334875" y="2906300"/>
                <a:ext cx="82100" cy="128050"/>
              </a:xfrm>
              <a:custGeom>
                <a:rect b="b" l="l" r="r" t="t"/>
                <a:pathLst>
                  <a:path extrusionOk="0" h="5122" w="3284">
                    <a:moveTo>
                      <a:pt x="519" y="1"/>
                    </a:moveTo>
                    <a:lnTo>
                      <a:pt x="380" y="139"/>
                    </a:lnTo>
                    <a:cubicBezTo>
                      <a:pt x="104" y="1452"/>
                      <a:pt x="0" y="2766"/>
                      <a:pt x="380" y="4062"/>
                    </a:cubicBezTo>
                    <a:cubicBezTo>
                      <a:pt x="534" y="4660"/>
                      <a:pt x="796" y="5122"/>
                      <a:pt x="1420" y="5122"/>
                    </a:cubicBezTo>
                    <a:cubicBezTo>
                      <a:pt x="1500" y="5122"/>
                      <a:pt x="1585" y="5114"/>
                      <a:pt x="1676" y="5099"/>
                    </a:cubicBezTo>
                    <a:cubicBezTo>
                      <a:pt x="2471" y="4978"/>
                      <a:pt x="3284" y="4408"/>
                      <a:pt x="3111" y="3734"/>
                    </a:cubicBezTo>
                    <a:cubicBezTo>
                      <a:pt x="2748" y="2213"/>
                      <a:pt x="2108" y="744"/>
                      <a:pt x="519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13"/>
              <p:cNvSpPr/>
              <p:nvPr/>
            </p:nvSpPr>
            <p:spPr>
              <a:xfrm>
                <a:off x="4869125" y="997550"/>
                <a:ext cx="160750" cy="66150"/>
              </a:xfrm>
              <a:custGeom>
                <a:rect b="b" l="l" r="r" t="t"/>
                <a:pathLst>
                  <a:path extrusionOk="0" h="2646" w="6430">
                    <a:moveTo>
                      <a:pt x="1040" y="1"/>
                    </a:moveTo>
                    <a:cubicBezTo>
                      <a:pt x="589" y="1"/>
                      <a:pt x="239" y="358"/>
                      <a:pt x="104" y="814"/>
                    </a:cubicBezTo>
                    <a:cubicBezTo>
                      <a:pt x="1" y="1108"/>
                      <a:pt x="191" y="1419"/>
                      <a:pt x="502" y="1470"/>
                    </a:cubicBezTo>
                    <a:cubicBezTo>
                      <a:pt x="1971" y="1885"/>
                      <a:pt x="3440" y="2283"/>
                      <a:pt x="4736" y="2646"/>
                    </a:cubicBezTo>
                    <a:cubicBezTo>
                      <a:pt x="5427" y="2611"/>
                      <a:pt x="5928" y="2611"/>
                      <a:pt x="6239" y="2127"/>
                    </a:cubicBezTo>
                    <a:cubicBezTo>
                      <a:pt x="6429" y="1851"/>
                      <a:pt x="6308" y="1470"/>
                      <a:pt x="6066" y="1419"/>
                    </a:cubicBezTo>
                    <a:cubicBezTo>
                      <a:pt x="4373" y="1021"/>
                      <a:pt x="2852" y="36"/>
                      <a:pt x="1072" y="2"/>
                    </a:cubicBezTo>
                    <a:cubicBezTo>
                      <a:pt x="1061" y="1"/>
                      <a:pt x="1051" y="1"/>
                      <a:pt x="1040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13"/>
              <p:cNvSpPr/>
              <p:nvPr/>
            </p:nvSpPr>
            <p:spPr>
              <a:xfrm>
                <a:off x="3763550" y="998475"/>
                <a:ext cx="117975" cy="55725"/>
              </a:xfrm>
              <a:custGeom>
                <a:rect b="b" l="l" r="r" t="t"/>
                <a:pathLst>
                  <a:path extrusionOk="0" h="2229" w="4719">
                    <a:moveTo>
                      <a:pt x="747" y="0"/>
                    </a:moveTo>
                    <a:cubicBezTo>
                      <a:pt x="407" y="0"/>
                      <a:pt x="65" y="161"/>
                      <a:pt x="18" y="690"/>
                    </a:cubicBezTo>
                    <a:cubicBezTo>
                      <a:pt x="0" y="863"/>
                      <a:pt x="190" y="1053"/>
                      <a:pt x="277" y="1243"/>
                    </a:cubicBezTo>
                    <a:lnTo>
                      <a:pt x="2333" y="2228"/>
                    </a:lnTo>
                    <a:cubicBezTo>
                      <a:pt x="2437" y="2220"/>
                      <a:pt x="2541" y="2220"/>
                      <a:pt x="2644" y="2220"/>
                    </a:cubicBezTo>
                    <a:cubicBezTo>
                      <a:pt x="2748" y="2220"/>
                      <a:pt x="2852" y="2220"/>
                      <a:pt x="2955" y="2211"/>
                    </a:cubicBezTo>
                    <a:cubicBezTo>
                      <a:pt x="3647" y="2142"/>
                      <a:pt x="4718" y="2090"/>
                      <a:pt x="4511" y="1261"/>
                    </a:cubicBezTo>
                    <a:cubicBezTo>
                      <a:pt x="4255" y="308"/>
                      <a:pt x="3582" y="187"/>
                      <a:pt x="2842" y="187"/>
                    </a:cubicBezTo>
                    <a:cubicBezTo>
                      <a:pt x="2589" y="187"/>
                      <a:pt x="2328" y="201"/>
                      <a:pt x="2074" y="201"/>
                    </a:cubicBezTo>
                    <a:cubicBezTo>
                      <a:pt x="1762" y="201"/>
                      <a:pt x="1460" y="180"/>
                      <a:pt x="1193" y="85"/>
                    </a:cubicBezTo>
                    <a:cubicBezTo>
                      <a:pt x="1066" y="36"/>
                      <a:pt x="907" y="0"/>
                      <a:pt x="74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13"/>
              <p:cNvSpPr/>
              <p:nvPr/>
            </p:nvSpPr>
            <p:spPr>
              <a:xfrm>
                <a:off x="6244750" y="3463175"/>
                <a:ext cx="127900" cy="76650"/>
              </a:xfrm>
              <a:custGeom>
                <a:rect b="b" l="l" r="r" t="t"/>
                <a:pathLst>
                  <a:path extrusionOk="0" h="3066" w="5116">
                    <a:moveTo>
                      <a:pt x="4184" y="1"/>
                    </a:moveTo>
                    <a:cubicBezTo>
                      <a:pt x="4093" y="1"/>
                      <a:pt x="4000" y="13"/>
                      <a:pt x="3906" y="36"/>
                    </a:cubicBezTo>
                    <a:cubicBezTo>
                      <a:pt x="3232" y="209"/>
                      <a:pt x="2575" y="416"/>
                      <a:pt x="1918" y="641"/>
                    </a:cubicBezTo>
                    <a:lnTo>
                      <a:pt x="1936" y="641"/>
                    </a:lnTo>
                    <a:cubicBezTo>
                      <a:pt x="1659" y="848"/>
                      <a:pt x="1383" y="1038"/>
                      <a:pt x="1089" y="1194"/>
                    </a:cubicBezTo>
                    <a:cubicBezTo>
                      <a:pt x="432" y="1505"/>
                      <a:pt x="0" y="2093"/>
                      <a:pt x="311" y="2680"/>
                    </a:cubicBezTo>
                    <a:cubicBezTo>
                      <a:pt x="460" y="2964"/>
                      <a:pt x="650" y="3065"/>
                      <a:pt x="856" y="3065"/>
                    </a:cubicBezTo>
                    <a:cubicBezTo>
                      <a:pt x="1178" y="3065"/>
                      <a:pt x="1537" y="2818"/>
                      <a:pt x="1832" y="2628"/>
                    </a:cubicBezTo>
                    <a:cubicBezTo>
                      <a:pt x="2558" y="2093"/>
                      <a:pt x="3370" y="1695"/>
                      <a:pt x="4234" y="1436"/>
                    </a:cubicBezTo>
                    <a:cubicBezTo>
                      <a:pt x="4631" y="1332"/>
                      <a:pt x="5115" y="1108"/>
                      <a:pt x="4994" y="606"/>
                    </a:cubicBezTo>
                    <a:cubicBezTo>
                      <a:pt x="4883" y="203"/>
                      <a:pt x="4559" y="1"/>
                      <a:pt x="418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13"/>
              <p:cNvSpPr/>
              <p:nvPr/>
            </p:nvSpPr>
            <p:spPr>
              <a:xfrm>
                <a:off x="6286725" y="2464325"/>
                <a:ext cx="67775" cy="93850"/>
              </a:xfrm>
              <a:custGeom>
                <a:rect b="b" l="l" r="r" t="t"/>
                <a:pathLst>
                  <a:path extrusionOk="0" h="3754" w="2711">
                    <a:moveTo>
                      <a:pt x="1532" y="0"/>
                    </a:moveTo>
                    <a:cubicBezTo>
                      <a:pt x="1516" y="0"/>
                      <a:pt x="1500" y="0"/>
                      <a:pt x="1484" y="1"/>
                    </a:cubicBezTo>
                    <a:cubicBezTo>
                      <a:pt x="187" y="53"/>
                      <a:pt x="239" y="1332"/>
                      <a:pt x="101" y="2265"/>
                    </a:cubicBezTo>
                    <a:cubicBezTo>
                      <a:pt x="1" y="3066"/>
                      <a:pt x="465" y="3754"/>
                      <a:pt x="1243" y="3754"/>
                    </a:cubicBezTo>
                    <a:cubicBezTo>
                      <a:pt x="1271" y="3754"/>
                      <a:pt x="1299" y="3753"/>
                      <a:pt x="1328" y="3751"/>
                    </a:cubicBezTo>
                    <a:cubicBezTo>
                      <a:pt x="2711" y="3682"/>
                      <a:pt x="1967" y="2403"/>
                      <a:pt x="2313" y="1815"/>
                    </a:cubicBezTo>
                    <a:cubicBezTo>
                      <a:pt x="2228" y="1050"/>
                      <a:pt x="2528" y="0"/>
                      <a:pt x="153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13"/>
              <p:cNvSpPr/>
              <p:nvPr/>
            </p:nvSpPr>
            <p:spPr>
              <a:xfrm>
                <a:off x="6279300" y="2861375"/>
                <a:ext cx="75625" cy="97275"/>
              </a:xfrm>
              <a:custGeom>
                <a:rect b="b" l="l" r="r" t="t"/>
                <a:pathLst>
                  <a:path extrusionOk="0" h="3891" w="3025">
                    <a:moveTo>
                      <a:pt x="2403" y="1"/>
                    </a:moveTo>
                    <a:cubicBezTo>
                      <a:pt x="2178" y="1"/>
                      <a:pt x="1971" y="104"/>
                      <a:pt x="1850" y="277"/>
                    </a:cubicBezTo>
                    <a:cubicBezTo>
                      <a:pt x="1504" y="1193"/>
                      <a:pt x="882" y="1884"/>
                      <a:pt x="277" y="2610"/>
                    </a:cubicBezTo>
                    <a:cubicBezTo>
                      <a:pt x="35" y="2869"/>
                      <a:pt x="1" y="3284"/>
                      <a:pt x="208" y="3578"/>
                    </a:cubicBezTo>
                    <a:cubicBezTo>
                      <a:pt x="326" y="3766"/>
                      <a:pt x="507" y="3890"/>
                      <a:pt x="682" y="3890"/>
                    </a:cubicBezTo>
                    <a:cubicBezTo>
                      <a:pt x="764" y="3890"/>
                      <a:pt x="845" y="3863"/>
                      <a:pt x="916" y="3802"/>
                    </a:cubicBezTo>
                    <a:cubicBezTo>
                      <a:pt x="1815" y="3128"/>
                      <a:pt x="2731" y="2420"/>
                      <a:pt x="3025" y="1452"/>
                    </a:cubicBezTo>
                    <a:cubicBezTo>
                      <a:pt x="2973" y="744"/>
                      <a:pt x="2921" y="225"/>
                      <a:pt x="240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13"/>
              <p:cNvSpPr/>
              <p:nvPr/>
            </p:nvSpPr>
            <p:spPr>
              <a:xfrm>
                <a:off x="4145025" y="994975"/>
                <a:ext cx="111500" cy="47325"/>
              </a:xfrm>
              <a:custGeom>
                <a:rect b="b" l="l" r="r" t="t"/>
                <a:pathLst>
                  <a:path extrusionOk="0" h="1893" w="4460">
                    <a:moveTo>
                      <a:pt x="1539" y="105"/>
                    </a:moveTo>
                    <a:cubicBezTo>
                      <a:pt x="969" y="243"/>
                      <a:pt x="139" y="1"/>
                      <a:pt x="70" y="744"/>
                    </a:cubicBezTo>
                    <a:cubicBezTo>
                      <a:pt x="1" y="1418"/>
                      <a:pt x="813" y="1418"/>
                      <a:pt x="1332" y="1556"/>
                    </a:cubicBezTo>
                    <a:cubicBezTo>
                      <a:pt x="1764" y="1677"/>
                      <a:pt x="2213" y="1764"/>
                      <a:pt x="2645" y="1815"/>
                    </a:cubicBezTo>
                    <a:cubicBezTo>
                      <a:pt x="2898" y="1847"/>
                      <a:pt x="3179" y="1893"/>
                      <a:pt x="3440" y="1893"/>
                    </a:cubicBezTo>
                    <a:cubicBezTo>
                      <a:pt x="3890" y="1893"/>
                      <a:pt x="4279" y="1756"/>
                      <a:pt x="4356" y="1176"/>
                    </a:cubicBezTo>
                    <a:cubicBezTo>
                      <a:pt x="4459" y="346"/>
                      <a:pt x="3561" y="416"/>
                      <a:pt x="2956" y="329"/>
                    </a:cubicBezTo>
                    <a:lnTo>
                      <a:pt x="1539" y="1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13"/>
              <p:cNvSpPr/>
              <p:nvPr/>
            </p:nvSpPr>
            <p:spPr>
              <a:xfrm>
                <a:off x="7213625" y="3803350"/>
                <a:ext cx="74075" cy="80050"/>
              </a:xfrm>
              <a:custGeom>
                <a:rect b="b" l="l" r="r" t="t"/>
                <a:pathLst>
                  <a:path extrusionOk="0" h="3202" w="2963">
                    <a:moveTo>
                      <a:pt x="573" y="1"/>
                    </a:moveTo>
                    <a:cubicBezTo>
                      <a:pt x="233" y="1"/>
                      <a:pt x="0" y="333"/>
                      <a:pt x="59" y="704"/>
                    </a:cubicBezTo>
                    <a:cubicBezTo>
                      <a:pt x="284" y="1965"/>
                      <a:pt x="1096" y="2777"/>
                      <a:pt x="2289" y="3175"/>
                    </a:cubicBezTo>
                    <a:cubicBezTo>
                      <a:pt x="2343" y="3193"/>
                      <a:pt x="2395" y="3202"/>
                      <a:pt x="2445" y="3202"/>
                    </a:cubicBezTo>
                    <a:cubicBezTo>
                      <a:pt x="2729" y="3202"/>
                      <a:pt x="2933" y="2914"/>
                      <a:pt x="2963" y="2414"/>
                    </a:cubicBezTo>
                    <a:cubicBezTo>
                      <a:pt x="2341" y="1619"/>
                      <a:pt x="1960" y="427"/>
                      <a:pt x="751" y="30"/>
                    </a:cubicBezTo>
                    <a:cubicBezTo>
                      <a:pt x="689" y="10"/>
                      <a:pt x="630" y="1"/>
                      <a:pt x="57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13"/>
              <p:cNvSpPr/>
              <p:nvPr/>
            </p:nvSpPr>
            <p:spPr>
              <a:xfrm>
                <a:off x="6542025" y="3118350"/>
                <a:ext cx="66075" cy="79800"/>
              </a:xfrm>
              <a:custGeom>
                <a:rect b="b" l="l" r="r" t="t"/>
                <a:pathLst>
                  <a:path extrusionOk="0" h="3192" w="2643">
                    <a:moveTo>
                      <a:pt x="1295" y="1"/>
                    </a:moveTo>
                    <a:cubicBezTo>
                      <a:pt x="1273" y="1"/>
                      <a:pt x="1250" y="2"/>
                      <a:pt x="1226" y="4"/>
                    </a:cubicBezTo>
                    <a:cubicBezTo>
                      <a:pt x="275" y="108"/>
                      <a:pt x="51" y="954"/>
                      <a:pt x="33" y="1732"/>
                    </a:cubicBezTo>
                    <a:cubicBezTo>
                      <a:pt x="1" y="2354"/>
                      <a:pt x="200" y="3192"/>
                      <a:pt x="910" y="3192"/>
                    </a:cubicBezTo>
                    <a:cubicBezTo>
                      <a:pt x="950" y="3192"/>
                      <a:pt x="992" y="3189"/>
                      <a:pt x="1036" y="3184"/>
                    </a:cubicBezTo>
                    <a:cubicBezTo>
                      <a:pt x="2643" y="2959"/>
                      <a:pt x="1640" y="1767"/>
                      <a:pt x="1640" y="1110"/>
                    </a:cubicBezTo>
                    <a:cubicBezTo>
                      <a:pt x="1740" y="547"/>
                      <a:pt x="1792" y="1"/>
                      <a:pt x="129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13"/>
              <p:cNvSpPr/>
              <p:nvPr/>
            </p:nvSpPr>
            <p:spPr>
              <a:xfrm>
                <a:off x="4278100" y="987200"/>
                <a:ext cx="87225" cy="50150"/>
              </a:xfrm>
              <a:custGeom>
                <a:rect b="b" l="l" r="r" t="t"/>
                <a:pathLst>
                  <a:path extrusionOk="0" h="2006" w="3489">
                    <a:moveTo>
                      <a:pt x="2519" y="46"/>
                    </a:moveTo>
                    <a:cubicBezTo>
                      <a:pt x="2407" y="46"/>
                      <a:pt x="2296" y="60"/>
                      <a:pt x="2195" y="87"/>
                    </a:cubicBezTo>
                    <a:cubicBezTo>
                      <a:pt x="1435" y="312"/>
                      <a:pt x="191" y="1"/>
                      <a:pt x="87" y="1107"/>
                    </a:cubicBezTo>
                    <a:cubicBezTo>
                      <a:pt x="1" y="1798"/>
                      <a:pt x="986" y="1746"/>
                      <a:pt x="1642" y="1781"/>
                    </a:cubicBezTo>
                    <a:cubicBezTo>
                      <a:pt x="2299" y="1556"/>
                      <a:pt x="3422" y="2005"/>
                      <a:pt x="3474" y="813"/>
                    </a:cubicBezTo>
                    <a:cubicBezTo>
                      <a:pt x="3488" y="284"/>
                      <a:pt x="2986" y="46"/>
                      <a:pt x="2519" y="4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13"/>
              <p:cNvSpPr/>
              <p:nvPr/>
            </p:nvSpPr>
            <p:spPr>
              <a:xfrm>
                <a:off x="6595650" y="1204100"/>
                <a:ext cx="81075" cy="41800"/>
              </a:xfrm>
              <a:custGeom>
                <a:rect b="b" l="l" r="r" t="t"/>
                <a:pathLst>
                  <a:path extrusionOk="0" h="1672" w="3243">
                    <a:moveTo>
                      <a:pt x="1466" y="121"/>
                    </a:moveTo>
                    <a:cubicBezTo>
                      <a:pt x="1366" y="163"/>
                      <a:pt x="1241" y="173"/>
                      <a:pt x="1106" y="173"/>
                    </a:cubicBezTo>
                    <a:cubicBezTo>
                      <a:pt x="987" y="173"/>
                      <a:pt x="861" y="165"/>
                      <a:pt x="738" y="165"/>
                    </a:cubicBezTo>
                    <a:cubicBezTo>
                      <a:pt x="371" y="165"/>
                      <a:pt x="34" y="234"/>
                      <a:pt x="14" y="778"/>
                    </a:cubicBezTo>
                    <a:cubicBezTo>
                      <a:pt x="0" y="1593"/>
                      <a:pt x="628" y="1660"/>
                      <a:pt x="1232" y="1660"/>
                    </a:cubicBezTo>
                    <a:cubicBezTo>
                      <a:pt x="1352" y="1660"/>
                      <a:pt x="1472" y="1658"/>
                      <a:pt x="1585" y="1658"/>
                    </a:cubicBezTo>
                    <a:cubicBezTo>
                      <a:pt x="1627" y="1658"/>
                      <a:pt x="1668" y="1658"/>
                      <a:pt x="1708" y="1659"/>
                    </a:cubicBezTo>
                    <a:cubicBezTo>
                      <a:pt x="1826" y="1666"/>
                      <a:pt x="1954" y="1672"/>
                      <a:pt x="2085" y="1672"/>
                    </a:cubicBezTo>
                    <a:cubicBezTo>
                      <a:pt x="2644" y="1672"/>
                      <a:pt x="3242" y="1563"/>
                      <a:pt x="3228" y="933"/>
                    </a:cubicBezTo>
                    <a:cubicBezTo>
                      <a:pt x="3194" y="0"/>
                      <a:pt x="2209" y="207"/>
                      <a:pt x="1466" y="12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13"/>
              <p:cNvSpPr/>
              <p:nvPr/>
            </p:nvSpPr>
            <p:spPr>
              <a:xfrm>
                <a:off x="5040350" y="1034625"/>
                <a:ext cx="81550" cy="46975"/>
              </a:xfrm>
              <a:custGeom>
                <a:rect b="b" l="l" r="r" t="t"/>
                <a:pathLst>
                  <a:path extrusionOk="0" h="1879" w="3262">
                    <a:moveTo>
                      <a:pt x="1625" y="1"/>
                    </a:moveTo>
                    <a:cubicBezTo>
                      <a:pt x="803" y="1"/>
                      <a:pt x="279" y="461"/>
                      <a:pt x="99" y="1249"/>
                    </a:cubicBezTo>
                    <a:cubicBezTo>
                      <a:pt x="0" y="1616"/>
                      <a:pt x="339" y="1879"/>
                      <a:pt x="645" y="1879"/>
                    </a:cubicBezTo>
                    <a:cubicBezTo>
                      <a:pt x="714" y="1879"/>
                      <a:pt x="781" y="1865"/>
                      <a:pt x="842" y="1837"/>
                    </a:cubicBezTo>
                    <a:cubicBezTo>
                      <a:pt x="1620" y="1474"/>
                      <a:pt x="2829" y="1750"/>
                      <a:pt x="3106" y="800"/>
                    </a:cubicBezTo>
                    <a:cubicBezTo>
                      <a:pt x="3261" y="229"/>
                      <a:pt x="2363" y="22"/>
                      <a:pt x="1758" y="5"/>
                    </a:cubicBezTo>
                    <a:cubicBezTo>
                      <a:pt x="1713" y="2"/>
                      <a:pt x="1668" y="1"/>
                      <a:pt x="162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13"/>
              <p:cNvSpPr/>
              <p:nvPr/>
            </p:nvSpPr>
            <p:spPr>
              <a:xfrm>
                <a:off x="6380950" y="3302475"/>
                <a:ext cx="77800" cy="40225"/>
              </a:xfrm>
              <a:custGeom>
                <a:rect b="b" l="l" r="r" t="t"/>
                <a:pathLst>
                  <a:path extrusionOk="0" h="1609" w="3112">
                    <a:moveTo>
                      <a:pt x="843" y="80"/>
                    </a:moveTo>
                    <a:cubicBezTo>
                      <a:pt x="352" y="80"/>
                      <a:pt x="1" y="466"/>
                      <a:pt x="65" y="882"/>
                    </a:cubicBezTo>
                    <a:cubicBezTo>
                      <a:pt x="161" y="1545"/>
                      <a:pt x="602" y="1578"/>
                      <a:pt x="1054" y="1578"/>
                    </a:cubicBezTo>
                    <a:cubicBezTo>
                      <a:pt x="1103" y="1578"/>
                      <a:pt x="1152" y="1577"/>
                      <a:pt x="1201" y="1577"/>
                    </a:cubicBezTo>
                    <a:cubicBezTo>
                      <a:pt x="1347" y="1577"/>
                      <a:pt x="1491" y="1581"/>
                      <a:pt x="1620" y="1608"/>
                    </a:cubicBezTo>
                    <a:cubicBezTo>
                      <a:pt x="1746" y="1549"/>
                      <a:pt x="1903" y="1535"/>
                      <a:pt x="2065" y="1535"/>
                    </a:cubicBezTo>
                    <a:cubicBezTo>
                      <a:pt x="2212" y="1535"/>
                      <a:pt x="2363" y="1547"/>
                      <a:pt x="2502" y="1547"/>
                    </a:cubicBezTo>
                    <a:cubicBezTo>
                      <a:pt x="2845" y="1547"/>
                      <a:pt x="3112" y="1478"/>
                      <a:pt x="3037" y="1003"/>
                    </a:cubicBezTo>
                    <a:cubicBezTo>
                      <a:pt x="2882" y="1"/>
                      <a:pt x="1741" y="191"/>
                      <a:pt x="963" y="87"/>
                    </a:cubicBezTo>
                    <a:cubicBezTo>
                      <a:pt x="923" y="82"/>
                      <a:pt x="882" y="80"/>
                      <a:pt x="843" y="8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13"/>
              <p:cNvSpPr/>
              <p:nvPr/>
            </p:nvSpPr>
            <p:spPr>
              <a:xfrm>
                <a:off x="4384825" y="996700"/>
                <a:ext cx="62025" cy="39775"/>
              </a:xfrm>
              <a:custGeom>
                <a:rect b="b" l="l" r="r" t="t"/>
                <a:pathLst>
                  <a:path extrusionOk="0" h="1591" w="2481">
                    <a:moveTo>
                      <a:pt x="1811" y="155"/>
                    </a:moveTo>
                    <a:cubicBezTo>
                      <a:pt x="1713" y="155"/>
                      <a:pt x="1613" y="168"/>
                      <a:pt x="1521" y="191"/>
                    </a:cubicBezTo>
                    <a:cubicBezTo>
                      <a:pt x="985" y="312"/>
                      <a:pt x="121" y="1"/>
                      <a:pt x="52" y="917"/>
                    </a:cubicBezTo>
                    <a:cubicBezTo>
                      <a:pt x="0" y="1487"/>
                      <a:pt x="536" y="1574"/>
                      <a:pt x="1054" y="1591"/>
                    </a:cubicBezTo>
                    <a:cubicBezTo>
                      <a:pt x="1573" y="1418"/>
                      <a:pt x="2385" y="1556"/>
                      <a:pt x="2454" y="727"/>
                    </a:cubicBezTo>
                    <a:cubicBezTo>
                      <a:pt x="2481" y="311"/>
                      <a:pt x="2153" y="155"/>
                      <a:pt x="1811" y="155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13"/>
              <p:cNvSpPr/>
              <p:nvPr/>
            </p:nvSpPr>
            <p:spPr>
              <a:xfrm>
                <a:off x="2100625" y="1004500"/>
                <a:ext cx="520200" cy="95050"/>
              </a:xfrm>
              <a:custGeom>
                <a:rect b="b" l="l" r="r" t="t"/>
                <a:pathLst>
                  <a:path extrusionOk="0" h="3802" w="20808">
                    <a:moveTo>
                      <a:pt x="20756" y="0"/>
                    </a:moveTo>
                    <a:lnTo>
                      <a:pt x="20738" y="17"/>
                    </a:lnTo>
                    <a:lnTo>
                      <a:pt x="20773" y="17"/>
                    </a:lnTo>
                    <a:lnTo>
                      <a:pt x="20808" y="0"/>
                    </a:lnTo>
                    <a:close/>
                    <a:moveTo>
                      <a:pt x="1" y="3785"/>
                    </a:moveTo>
                    <a:lnTo>
                      <a:pt x="1" y="3802"/>
                    </a:lnTo>
                    <a:lnTo>
                      <a:pt x="18" y="3802"/>
                    </a:lnTo>
                    <a:lnTo>
                      <a:pt x="18" y="378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13"/>
              <p:cNvSpPr/>
              <p:nvPr/>
            </p:nvSpPr>
            <p:spPr>
              <a:xfrm>
                <a:off x="1581325" y="1051125"/>
                <a:ext cx="283000" cy="91675"/>
              </a:xfrm>
              <a:custGeom>
                <a:rect b="b" l="l" r="r" t="t"/>
                <a:pathLst>
                  <a:path extrusionOk="0" h="3667" w="11320">
                    <a:moveTo>
                      <a:pt x="6214" y="0"/>
                    </a:moveTo>
                    <a:cubicBezTo>
                      <a:pt x="5926" y="0"/>
                      <a:pt x="5584" y="48"/>
                      <a:pt x="5219" y="71"/>
                    </a:cubicBezTo>
                    <a:cubicBezTo>
                      <a:pt x="5082" y="56"/>
                      <a:pt x="4943" y="49"/>
                      <a:pt x="4804" y="49"/>
                    </a:cubicBezTo>
                    <a:cubicBezTo>
                      <a:pt x="3493" y="49"/>
                      <a:pt x="2115" y="667"/>
                      <a:pt x="709" y="1073"/>
                    </a:cubicBezTo>
                    <a:cubicBezTo>
                      <a:pt x="432" y="1177"/>
                      <a:pt x="208" y="1401"/>
                      <a:pt x="69" y="1678"/>
                    </a:cubicBezTo>
                    <a:cubicBezTo>
                      <a:pt x="0" y="1781"/>
                      <a:pt x="242" y="2213"/>
                      <a:pt x="363" y="2231"/>
                    </a:cubicBezTo>
                    <a:cubicBezTo>
                      <a:pt x="2163" y="2438"/>
                      <a:pt x="3786" y="3667"/>
                      <a:pt x="5640" y="3667"/>
                    </a:cubicBezTo>
                    <a:cubicBezTo>
                      <a:pt x="6100" y="3667"/>
                      <a:pt x="6574" y="3591"/>
                      <a:pt x="7068" y="3406"/>
                    </a:cubicBezTo>
                    <a:cubicBezTo>
                      <a:pt x="7396" y="3281"/>
                      <a:pt x="7767" y="3236"/>
                      <a:pt x="8142" y="3236"/>
                    </a:cubicBezTo>
                    <a:cubicBezTo>
                      <a:pt x="8439" y="3236"/>
                      <a:pt x="8738" y="3264"/>
                      <a:pt x="9021" y="3302"/>
                    </a:cubicBezTo>
                    <a:cubicBezTo>
                      <a:pt x="9277" y="3340"/>
                      <a:pt x="9523" y="3370"/>
                      <a:pt x="9759" y="3370"/>
                    </a:cubicBezTo>
                    <a:cubicBezTo>
                      <a:pt x="10271" y="3370"/>
                      <a:pt x="10728" y="3229"/>
                      <a:pt x="11095" y="2732"/>
                    </a:cubicBezTo>
                    <a:cubicBezTo>
                      <a:pt x="11320" y="2473"/>
                      <a:pt x="11268" y="2075"/>
                      <a:pt x="10991" y="1885"/>
                    </a:cubicBezTo>
                    <a:cubicBezTo>
                      <a:pt x="10479" y="1524"/>
                      <a:pt x="10006" y="1077"/>
                      <a:pt x="9430" y="1077"/>
                    </a:cubicBezTo>
                    <a:cubicBezTo>
                      <a:pt x="9151" y="1077"/>
                      <a:pt x="8847" y="1182"/>
                      <a:pt x="8503" y="1453"/>
                    </a:cubicBezTo>
                    <a:cubicBezTo>
                      <a:pt x="8280" y="1626"/>
                      <a:pt x="7919" y="1737"/>
                      <a:pt x="7612" y="1737"/>
                    </a:cubicBezTo>
                    <a:cubicBezTo>
                      <a:pt x="7277" y="1737"/>
                      <a:pt x="7006" y="1605"/>
                      <a:pt x="7051" y="1280"/>
                    </a:cubicBezTo>
                    <a:cubicBezTo>
                      <a:pt x="7179" y="207"/>
                      <a:pt x="6812" y="0"/>
                      <a:pt x="6214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13"/>
              <p:cNvSpPr/>
              <p:nvPr/>
            </p:nvSpPr>
            <p:spPr>
              <a:xfrm>
                <a:off x="3144425" y="1319375"/>
                <a:ext cx="213450" cy="95575"/>
              </a:xfrm>
              <a:custGeom>
                <a:rect b="b" l="l" r="r" t="t"/>
                <a:pathLst>
                  <a:path extrusionOk="0" h="3823" w="8538">
                    <a:moveTo>
                      <a:pt x="6155" y="1"/>
                    </a:moveTo>
                    <a:cubicBezTo>
                      <a:pt x="6054" y="1"/>
                      <a:pt x="5950" y="7"/>
                      <a:pt x="5842" y="20"/>
                    </a:cubicBezTo>
                    <a:cubicBezTo>
                      <a:pt x="4846" y="139"/>
                      <a:pt x="3874" y="469"/>
                      <a:pt x="2859" y="469"/>
                    </a:cubicBezTo>
                    <a:cubicBezTo>
                      <a:pt x="2396" y="469"/>
                      <a:pt x="1923" y="400"/>
                      <a:pt x="1435" y="211"/>
                    </a:cubicBezTo>
                    <a:cubicBezTo>
                      <a:pt x="1292" y="150"/>
                      <a:pt x="1133" y="113"/>
                      <a:pt x="974" y="113"/>
                    </a:cubicBezTo>
                    <a:cubicBezTo>
                      <a:pt x="501" y="113"/>
                      <a:pt x="35" y="441"/>
                      <a:pt x="35" y="1438"/>
                    </a:cubicBezTo>
                    <a:cubicBezTo>
                      <a:pt x="1" y="3771"/>
                      <a:pt x="1573" y="3580"/>
                      <a:pt x="3025" y="3822"/>
                    </a:cubicBezTo>
                    <a:cubicBezTo>
                      <a:pt x="4338" y="3753"/>
                      <a:pt x="5617" y="3408"/>
                      <a:pt x="6792" y="2837"/>
                    </a:cubicBezTo>
                    <a:cubicBezTo>
                      <a:pt x="7415" y="2526"/>
                      <a:pt x="8538" y="2474"/>
                      <a:pt x="8192" y="1541"/>
                    </a:cubicBezTo>
                    <a:cubicBezTo>
                      <a:pt x="7892" y="720"/>
                      <a:pt x="7218" y="1"/>
                      <a:pt x="6155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13"/>
              <p:cNvSpPr/>
              <p:nvPr/>
            </p:nvSpPr>
            <p:spPr>
              <a:xfrm>
                <a:off x="1453000" y="2509000"/>
                <a:ext cx="263575" cy="113100"/>
              </a:xfrm>
              <a:custGeom>
                <a:rect b="b" l="l" r="r" t="t"/>
                <a:pathLst>
                  <a:path extrusionOk="0" h="4524" w="10543">
                    <a:moveTo>
                      <a:pt x="3451" y="1"/>
                    </a:moveTo>
                    <a:cubicBezTo>
                      <a:pt x="2445" y="1"/>
                      <a:pt x="1486" y="228"/>
                      <a:pt x="761" y="702"/>
                    </a:cubicBezTo>
                    <a:cubicBezTo>
                      <a:pt x="398" y="927"/>
                      <a:pt x="1" y="1186"/>
                      <a:pt x="243" y="1687"/>
                    </a:cubicBezTo>
                    <a:cubicBezTo>
                      <a:pt x="390" y="1972"/>
                      <a:pt x="609" y="2083"/>
                      <a:pt x="855" y="2083"/>
                    </a:cubicBezTo>
                    <a:cubicBezTo>
                      <a:pt x="1012" y="2083"/>
                      <a:pt x="1180" y="2038"/>
                      <a:pt x="1349" y="1964"/>
                    </a:cubicBezTo>
                    <a:cubicBezTo>
                      <a:pt x="1677" y="1828"/>
                      <a:pt x="1990" y="1776"/>
                      <a:pt x="2298" y="1776"/>
                    </a:cubicBezTo>
                    <a:cubicBezTo>
                      <a:pt x="2932" y="1776"/>
                      <a:pt x="3543" y="1997"/>
                      <a:pt x="4217" y="2171"/>
                    </a:cubicBezTo>
                    <a:cubicBezTo>
                      <a:pt x="5708" y="2540"/>
                      <a:pt x="6405" y="4523"/>
                      <a:pt x="7868" y="4523"/>
                    </a:cubicBezTo>
                    <a:cubicBezTo>
                      <a:pt x="8118" y="4523"/>
                      <a:pt x="8391" y="4465"/>
                      <a:pt x="8693" y="4332"/>
                    </a:cubicBezTo>
                    <a:cubicBezTo>
                      <a:pt x="8824" y="4337"/>
                      <a:pt x="8947" y="4340"/>
                      <a:pt x="9062" y="4340"/>
                    </a:cubicBezTo>
                    <a:cubicBezTo>
                      <a:pt x="10032" y="4340"/>
                      <a:pt x="10475" y="4144"/>
                      <a:pt x="10491" y="3727"/>
                    </a:cubicBezTo>
                    <a:cubicBezTo>
                      <a:pt x="10542" y="2897"/>
                      <a:pt x="9817" y="2724"/>
                      <a:pt x="9264" y="2517"/>
                    </a:cubicBezTo>
                    <a:cubicBezTo>
                      <a:pt x="8711" y="2292"/>
                      <a:pt x="8209" y="1964"/>
                      <a:pt x="7777" y="1567"/>
                    </a:cubicBezTo>
                    <a:cubicBezTo>
                      <a:pt x="6685" y="547"/>
                      <a:pt x="5011" y="1"/>
                      <a:pt x="345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13"/>
              <p:cNvSpPr/>
              <p:nvPr/>
            </p:nvSpPr>
            <p:spPr>
              <a:xfrm>
                <a:off x="1922200" y="1344925"/>
                <a:ext cx="129625" cy="64525"/>
              </a:xfrm>
              <a:custGeom>
                <a:rect b="b" l="l" r="r" t="t"/>
                <a:pathLst>
                  <a:path extrusionOk="0" h="2581" w="5185">
                    <a:moveTo>
                      <a:pt x="1901" y="1"/>
                    </a:moveTo>
                    <a:lnTo>
                      <a:pt x="1227" y="467"/>
                    </a:lnTo>
                    <a:cubicBezTo>
                      <a:pt x="934" y="1020"/>
                      <a:pt x="0" y="1383"/>
                      <a:pt x="415" y="2144"/>
                    </a:cubicBezTo>
                    <a:cubicBezTo>
                      <a:pt x="602" y="2475"/>
                      <a:pt x="838" y="2581"/>
                      <a:pt x="1096" y="2581"/>
                    </a:cubicBezTo>
                    <a:cubicBezTo>
                      <a:pt x="1482" y="2581"/>
                      <a:pt x="1915" y="2344"/>
                      <a:pt x="2299" y="2282"/>
                    </a:cubicBezTo>
                    <a:cubicBezTo>
                      <a:pt x="2552" y="2236"/>
                      <a:pt x="2806" y="2213"/>
                      <a:pt x="3064" y="2213"/>
                    </a:cubicBezTo>
                    <a:cubicBezTo>
                      <a:pt x="3194" y="2213"/>
                      <a:pt x="3324" y="2219"/>
                      <a:pt x="3457" y="2230"/>
                    </a:cubicBezTo>
                    <a:cubicBezTo>
                      <a:pt x="3730" y="2245"/>
                      <a:pt x="4039" y="2324"/>
                      <a:pt x="4314" y="2324"/>
                    </a:cubicBezTo>
                    <a:cubicBezTo>
                      <a:pt x="4665" y="2324"/>
                      <a:pt x="4959" y="2195"/>
                      <a:pt x="5047" y="1643"/>
                    </a:cubicBezTo>
                    <a:cubicBezTo>
                      <a:pt x="5185" y="744"/>
                      <a:pt x="4563" y="277"/>
                      <a:pt x="3768" y="122"/>
                    </a:cubicBezTo>
                    <a:cubicBezTo>
                      <a:pt x="3146" y="35"/>
                      <a:pt x="2523" y="1"/>
                      <a:pt x="1901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13"/>
              <p:cNvSpPr/>
              <p:nvPr/>
            </p:nvSpPr>
            <p:spPr>
              <a:xfrm>
                <a:off x="1787825" y="1030550"/>
                <a:ext cx="94250" cy="44825"/>
              </a:xfrm>
              <a:custGeom>
                <a:rect b="b" l="l" r="r" t="t"/>
                <a:pathLst>
                  <a:path extrusionOk="0" h="1793" w="3770">
                    <a:moveTo>
                      <a:pt x="2929" y="0"/>
                    </a:moveTo>
                    <a:cubicBezTo>
                      <a:pt x="2800" y="0"/>
                      <a:pt x="2676" y="17"/>
                      <a:pt x="2576" y="47"/>
                    </a:cubicBezTo>
                    <a:cubicBezTo>
                      <a:pt x="2412" y="93"/>
                      <a:pt x="2229" y="105"/>
                      <a:pt x="2039" y="105"/>
                    </a:cubicBezTo>
                    <a:cubicBezTo>
                      <a:pt x="1817" y="105"/>
                      <a:pt x="1584" y="88"/>
                      <a:pt x="1360" y="88"/>
                    </a:cubicBezTo>
                    <a:cubicBezTo>
                      <a:pt x="763" y="88"/>
                      <a:pt x="227" y="208"/>
                      <a:pt x="105" y="1084"/>
                    </a:cubicBezTo>
                    <a:cubicBezTo>
                      <a:pt x="1" y="1792"/>
                      <a:pt x="865" y="1688"/>
                      <a:pt x="1504" y="1740"/>
                    </a:cubicBezTo>
                    <a:cubicBezTo>
                      <a:pt x="2265" y="1568"/>
                      <a:pt x="3405" y="1792"/>
                      <a:pt x="3665" y="652"/>
                    </a:cubicBezTo>
                    <a:cubicBezTo>
                      <a:pt x="3769" y="167"/>
                      <a:pt x="3329" y="0"/>
                      <a:pt x="2929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13"/>
              <p:cNvSpPr/>
              <p:nvPr/>
            </p:nvSpPr>
            <p:spPr>
              <a:xfrm>
                <a:off x="1870350" y="2639275"/>
                <a:ext cx="59225" cy="44325"/>
              </a:xfrm>
              <a:custGeom>
                <a:rect b="b" l="l" r="r" t="t"/>
                <a:pathLst>
                  <a:path extrusionOk="0" h="1773" w="2369">
                    <a:moveTo>
                      <a:pt x="922" y="1"/>
                    </a:moveTo>
                    <a:cubicBezTo>
                      <a:pt x="435" y="1"/>
                      <a:pt x="1" y="156"/>
                      <a:pt x="1" y="762"/>
                    </a:cubicBezTo>
                    <a:cubicBezTo>
                      <a:pt x="1" y="1414"/>
                      <a:pt x="337" y="1773"/>
                      <a:pt x="982" y="1773"/>
                    </a:cubicBezTo>
                    <a:cubicBezTo>
                      <a:pt x="1038" y="1773"/>
                      <a:pt x="1097" y="1770"/>
                      <a:pt x="1158" y="1765"/>
                    </a:cubicBezTo>
                    <a:cubicBezTo>
                      <a:pt x="1711" y="1730"/>
                      <a:pt x="2368" y="1678"/>
                      <a:pt x="2299" y="901"/>
                    </a:cubicBezTo>
                    <a:cubicBezTo>
                      <a:pt x="2264" y="175"/>
                      <a:pt x="1642" y="2"/>
                      <a:pt x="1003" y="2"/>
                    </a:cubicBezTo>
                    <a:cubicBezTo>
                      <a:pt x="976" y="1"/>
                      <a:pt x="949" y="1"/>
                      <a:pt x="922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p13"/>
              <p:cNvSpPr/>
              <p:nvPr/>
            </p:nvSpPr>
            <p:spPr>
              <a:xfrm>
                <a:off x="2264800" y="4630125"/>
                <a:ext cx="62675" cy="39225"/>
              </a:xfrm>
              <a:custGeom>
                <a:rect b="b" l="l" r="r" t="t"/>
                <a:pathLst>
                  <a:path extrusionOk="0" h="1569" w="2507">
                    <a:moveTo>
                      <a:pt x="1176" y="52"/>
                    </a:moveTo>
                    <a:cubicBezTo>
                      <a:pt x="675" y="87"/>
                      <a:pt x="1" y="1"/>
                      <a:pt x="1" y="813"/>
                    </a:cubicBezTo>
                    <a:cubicBezTo>
                      <a:pt x="1" y="1241"/>
                      <a:pt x="341" y="1568"/>
                      <a:pt x="742" y="1568"/>
                    </a:cubicBezTo>
                    <a:cubicBezTo>
                      <a:pt x="811" y="1568"/>
                      <a:pt x="881" y="1559"/>
                      <a:pt x="951" y="1539"/>
                    </a:cubicBezTo>
                    <a:cubicBezTo>
                      <a:pt x="1077" y="1515"/>
                      <a:pt x="1221" y="1513"/>
                      <a:pt x="1369" y="1513"/>
                    </a:cubicBezTo>
                    <a:cubicBezTo>
                      <a:pt x="1403" y="1513"/>
                      <a:pt x="1437" y="1513"/>
                      <a:pt x="1471" y="1513"/>
                    </a:cubicBezTo>
                    <a:cubicBezTo>
                      <a:pt x="1947" y="1513"/>
                      <a:pt x="2434" y="1491"/>
                      <a:pt x="2472" y="830"/>
                    </a:cubicBezTo>
                    <a:cubicBezTo>
                      <a:pt x="2506" y="52"/>
                      <a:pt x="1781" y="87"/>
                      <a:pt x="1176" y="5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p13"/>
              <p:cNvSpPr/>
              <p:nvPr/>
            </p:nvSpPr>
            <p:spPr>
              <a:xfrm>
                <a:off x="1604225" y="2645350"/>
                <a:ext cx="56175" cy="38275"/>
              </a:xfrm>
              <a:custGeom>
                <a:rect b="b" l="l" r="r" t="t"/>
                <a:pathLst>
                  <a:path extrusionOk="0" h="1531" w="2247">
                    <a:moveTo>
                      <a:pt x="1003" y="1"/>
                    </a:moveTo>
                    <a:cubicBezTo>
                      <a:pt x="536" y="35"/>
                      <a:pt x="0" y="1"/>
                      <a:pt x="17" y="554"/>
                    </a:cubicBezTo>
                    <a:cubicBezTo>
                      <a:pt x="17" y="1297"/>
                      <a:pt x="640" y="1452"/>
                      <a:pt x="1262" y="1522"/>
                    </a:cubicBezTo>
                    <a:cubicBezTo>
                      <a:pt x="1319" y="1528"/>
                      <a:pt x="1377" y="1531"/>
                      <a:pt x="1434" y="1531"/>
                    </a:cubicBezTo>
                    <a:cubicBezTo>
                      <a:pt x="1857" y="1531"/>
                      <a:pt x="2247" y="1352"/>
                      <a:pt x="2247" y="865"/>
                    </a:cubicBezTo>
                    <a:cubicBezTo>
                      <a:pt x="2247" y="18"/>
                      <a:pt x="1504" y="139"/>
                      <a:pt x="100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p13"/>
              <p:cNvSpPr/>
              <p:nvPr/>
            </p:nvSpPr>
            <p:spPr>
              <a:xfrm>
                <a:off x="7045475" y="3384250"/>
                <a:ext cx="47375" cy="53550"/>
              </a:xfrm>
              <a:custGeom>
                <a:rect b="b" l="l" r="r" t="t"/>
                <a:pathLst>
                  <a:path extrusionOk="0" h="2142" w="1895">
                    <a:moveTo>
                      <a:pt x="416" y="1"/>
                    </a:moveTo>
                    <a:cubicBezTo>
                      <a:pt x="93" y="1"/>
                      <a:pt x="0" y="338"/>
                      <a:pt x="63" y="618"/>
                    </a:cubicBezTo>
                    <a:cubicBezTo>
                      <a:pt x="201" y="1292"/>
                      <a:pt x="339" y="2035"/>
                      <a:pt x="1203" y="2139"/>
                    </a:cubicBezTo>
                    <a:cubicBezTo>
                      <a:pt x="1224" y="2141"/>
                      <a:pt x="1245" y="2142"/>
                      <a:pt x="1265" y="2142"/>
                    </a:cubicBezTo>
                    <a:cubicBezTo>
                      <a:pt x="1645" y="2142"/>
                      <a:pt x="1895" y="1835"/>
                      <a:pt x="1895" y="1327"/>
                    </a:cubicBezTo>
                    <a:cubicBezTo>
                      <a:pt x="1670" y="705"/>
                      <a:pt x="1273" y="169"/>
                      <a:pt x="529" y="13"/>
                    </a:cubicBezTo>
                    <a:cubicBezTo>
                      <a:pt x="489" y="5"/>
                      <a:pt x="451" y="1"/>
                      <a:pt x="41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p13"/>
              <p:cNvSpPr/>
              <p:nvPr/>
            </p:nvSpPr>
            <p:spPr>
              <a:xfrm>
                <a:off x="4291500" y="1250400"/>
                <a:ext cx="54900" cy="37900"/>
              </a:xfrm>
              <a:custGeom>
                <a:rect b="b" l="l" r="r" t="t"/>
                <a:pathLst>
                  <a:path extrusionOk="0" h="1516" w="2196">
                    <a:moveTo>
                      <a:pt x="1013" y="0"/>
                    </a:moveTo>
                    <a:cubicBezTo>
                      <a:pt x="676" y="0"/>
                      <a:pt x="369" y="181"/>
                      <a:pt x="190" y="464"/>
                    </a:cubicBezTo>
                    <a:cubicBezTo>
                      <a:pt x="0" y="706"/>
                      <a:pt x="35" y="1034"/>
                      <a:pt x="259" y="1224"/>
                    </a:cubicBezTo>
                    <a:cubicBezTo>
                      <a:pt x="466" y="1444"/>
                      <a:pt x="678" y="1515"/>
                      <a:pt x="892" y="1515"/>
                    </a:cubicBezTo>
                    <a:cubicBezTo>
                      <a:pt x="1233" y="1515"/>
                      <a:pt x="1579" y="1336"/>
                      <a:pt x="1919" y="1293"/>
                    </a:cubicBezTo>
                    <a:cubicBezTo>
                      <a:pt x="2195" y="567"/>
                      <a:pt x="1901" y="153"/>
                      <a:pt x="1175" y="14"/>
                    </a:cubicBezTo>
                    <a:cubicBezTo>
                      <a:pt x="1121" y="5"/>
                      <a:pt x="1066" y="0"/>
                      <a:pt x="1013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3" name="Google Shape;1153;p13"/>
              <p:cNvSpPr/>
              <p:nvPr/>
            </p:nvSpPr>
            <p:spPr>
              <a:xfrm>
                <a:off x="6323375" y="3314875"/>
                <a:ext cx="50125" cy="37325"/>
              </a:xfrm>
              <a:custGeom>
                <a:rect b="b" l="l" r="r" t="t"/>
                <a:pathLst>
                  <a:path extrusionOk="0" h="1493" w="2005">
                    <a:moveTo>
                      <a:pt x="754" y="1"/>
                    </a:moveTo>
                    <a:cubicBezTo>
                      <a:pt x="409" y="1"/>
                      <a:pt x="93" y="129"/>
                      <a:pt x="52" y="542"/>
                    </a:cubicBezTo>
                    <a:cubicBezTo>
                      <a:pt x="0" y="1198"/>
                      <a:pt x="536" y="1371"/>
                      <a:pt x="1106" y="1492"/>
                    </a:cubicBezTo>
                    <a:cubicBezTo>
                      <a:pt x="1504" y="1475"/>
                      <a:pt x="1988" y="1440"/>
                      <a:pt x="1988" y="905"/>
                    </a:cubicBezTo>
                    <a:cubicBezTo>
                      <a:pt x="2005" y="317"/>
                      <a:pt x="1504" y="110"/>
                      <a:pt x="1020" y="23"/>
                    </a:cubicBezTo>
                    <a:cubicBezTo>
                      <a:pt x="932" y="9"/>
                      <a:pt x="842" y="1"/>
                      <a:pt x="75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4" name="Google Shape;1154;p13"/>
              <p:cNvSpPr/>
              <p:nvPr/>
            </p:nvSpPr>
            <p:spPr>
              <a:xfrm>
                <a:off x="6680225" y="1890750"/>
                <a:ext cx="46075" cy="42200"/>
              </a:xfrm>
              <a:custGeom>
                <a:rect b="b" l="l" r="r" t="t"/>
                <a:pathLst>
                  <a:path extrusionOk="0" h="1688" w="1843">
                    <a:moveTo>
                      <a:pt x="1376" y="1"/>
                    </a:moveTo>
                    <a:cubicBezTo>
                      <a:pt x="1345" y="1"/>
                      <a:pt x="1312" y="4"/>
                      <a:pt x="1280" y="11"/>
                    </a:cubicBezTo>
                    <a:cubicBezTo>
                      <a:pt x="675" y="29"/>
                      <a:pt x="156" y="478"/>
                      <a:pt x="70" y="1083"/>
                    </a:cubicBezTo>
                    <a:cubicBezTo>
                      <a:pt x="1" y="1446"/>
                      <a:pt x="208" y="1670"/>
                      <a:pt x="675" y="1688"/>
                    </a:cubicBezTo>
                    <a:cubicBezTo>
                      <a:pt x="1193" y="1480"/>
                      <a:pt x="1643" y="1135"/>
                      <a:pt x="1781" y="513"/>
                    </a:cubicBezTo>
                    <a:cubicBezTo>
                      <a:pt x="1843" y="250"/>
                      <a:pt x="1642" y="1"/>
                      <a:pt x="1376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5" name="Google Shape;1155;p13"/>
              <p:cNvSpPr/>
              <p:nvPr/>
            </p:nvSpPr>
            <p:spPr>
              <a:xfrm>
                <a:off x="3550975" y="1955400"/>
                <a:ext cx="53600" cy="126175"/>
              </a:xfrm>
              <a:custGeom>
                <a:rect b="b" l="l" r="r" t="t"/>
                <a:pathLst>
                  <a:path extrusionOk="0" h="5047" w="2144">
                    <a:moveTo>
                      <a:pt x="1297" y="0"/>
                    </a:moveTo>
                    <a:cubicBezTo>
                      <a:pt x="778" y="0"/>
                      <a:pt x="260" y="363"/>
                      <a:pt x="364" y="795"/>
                    </a:cubicBezTo>
                    <a:cubicBezTo>
                      <a:pt x="640" y="1850"/>
                      <a:pt x="122" y="2731"/>
                      <a:pt x="1" y="3491"/>
                    </a:cubicBezTo>
                    <a:cubicBezTo>
                      <a:pt x="70" y="4338"/>
                      <a:pt x="1" y="5047"/>
                      <a:pt x="951" y="5047"/>
                    </a:cubicBezTo>
                    <a:cubicBezTo>
                      <a:pt x="1781" y="5047"/>
                      <a:pt x="1971" y="4476"/>
                      <a:pt x="2040" y="3785"/>
                    </a:cubicBezTo>
                    <a:cubicBezTo>
                      <a:pt x="2144" y="2748"/>
                      <a:pt x="1642" y="1746"/>
                      <a:pt x="1936" y="692"/>
                    </a:cubicBezTo>
                    <a:cubicBezTo>
                      <a:pt x="2023" y="381"/>
                      <a:pt x="1712" y="0"/>
                      <a:pt x="1297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3"/>
              <p:cNvSpPr/>
              <p:nvPr/>
            </p:nvSpPr>
            <p:spPr>
              <a:xfrm>
                <a:off x="3910000" y="2161475"/>
                <a:ext cx="93775" cy="45400"/>
              </a:xfrm>
              <a:custGeom>
                <a:rect b="b" l="l" r="r" t="t"/>
                <a:pathLst>
                  <a:path extrusionOk="0" h="1816" w="3751">
                    <a:moveTo>
                      <a:pt x="1383" y="1"/>
                    </a:moveTo>
                    <a:cubicBezTo>
                      <a:pt x="778" y="87"/>
                      <a:pt x="1" y="18"/>
                      <a:pt x="122" y="640"/>
                    </a:cubicBezTo>
                    <a:cubicBezTo>
                      <a:pt x="329" y="1625"/>
                      <a:pt x="1297" y="1815"/>
                      <a:pt x="2195" y="1815"/>
                    </a:cubicBezTo>
                    <a:cubicBezTo>
                      <a:pt x="2835" y="1815"/>
                      <a:pt x="3751" y="1712"/>
                      <a:pt x="3613" y="951"/>
                    </a:cubicBezTo>
                    <a:cubicBezTo>
                      <a:pt x="3466" y="240"/>
                      <a:pt x="2970" y="188"/>
                      <a:pt x="2455" y="188"/>
                    </a:cubicBezTo>
                    <a:cubicBezTo>
                      <a:pt x="2366" y="188"/>
                      <a:pt x="2276" y="189"/>
                      <a:pt x="2187" y="189"/>
                    </a:cubicBezTo>
                    <a:cubicBezTo>
                      <a:pt x="1880" y="189"/>
                      <a:pt x="1588" y="170"/>
                      <a:pt x="1383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3"/>
              <p:cNvSpPr/>
              <p:nvPr/>
            </p:nvSpPr>
            <p:spPr>
              <a:xfrm>
                <a:off x="4125600" y="2173875"/>
                <a:ext cx="50575" cy="37600"/>
              </a:xfrm>
              <a:custGeom>
                <a:rect b="b" l="l" r="r" t="t"/>
                <a:pathLst>
                  <a:path extrusionOk="0" h="1504" w="2023">
                    <a:moveTo>
                      <a:pt x="1294" y="1"/>
                    </a:moveTo>
                    <a:cubicBezTo>
                      <a:pt x="1249" y="1"/>
                      <a:pt x="1204" y="3"/>
                      <a:pt x="1158" y="6"/>
                    </a:cubicBezTo>
                    <a:cubicBezTo>
                      <a:pt x="691" y="144"/>
                      <a:pt x="0" y="109"/>
                      <a:pt x="17" y="904"/>
                    </a:cubicBezTo>
                    <a:cubicBezTo>
                      <a:pt x="17" y="1352"/>
                      <a:pt x="364" y="1503"/>
                      <a:pt x="748" y="1503"/>
                    </a:cubicBezTo>
                    <a:cubicBezTo>
                      <a:pt x="809" y="1503"/>
                      <a:pt x="872" y="1499"/>
                      <a:pt x="933" y="1492"/>
                    </a:cubicBezTo>
                    <a:cubicBezTo>
                      <a:pt x="1486" y="1440"/>
                      <a:pt x="2022" y="1233"/>
                      <a:pt x="2022" y="593"/>
                    </a:cubicBezTo>
                    <a:cubicBezTo>
                      <a:pt x="2022" y="156"/>
                      <a:pt x="1711" y="1"/>
                      <a:pt x="1294" y="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3"/>
              <p:cNvSpPr/>
              <p:nvPr/>
            </p:nvSpPr>
            <p:spPr>
              <a:xfrm>
                <a:off x="3415775" y="2038325"/>
                <a:ext cx="44925" cy="38175"/>
              </a:xfrm>
              <a:custGeom>
                <a:rect b="b" l="l" r="r" t="t"/>
                <a:pathLst>
                  <a:path extrusionOk="0" h="1527" w="1797">
                    <a:moveTo>
                      <a:pt x="812" y="0"/>
                    </a:moveTo>
                    <a:cubicBezTo>
                      <a:pt x="383" y="0"/>
                      <a:pt x="1" y="211"/>
                      <a:pt x="34" y="710"/>
                    </a:cubicBezTo>
                    <a:cubicBezTo>
                      <a:pt x="34" y="1164"/>
                      <a:pt x="400" y="1527"/>
                      <a:pt x="845" y="1527"/>
                    </a:cubicBezTo>
                    <a:cubicBezTo>
                      <a:pt x="874" y="1527"/>
                      <a:pt x="903" y="1525"/>
                      <a:pt x="933" y="1522"/>
                    </a:cubicBezTo>
                    <a:cubicBezTo>
                      <a:pt x="1382" y="1522"/>
                      <a:pt x="1745" y="1315"/>
                      <a:pt x="1797" y="796"/>
                    </a:cubicBezTo>
                    <a:cubicBezTo>
                      <a:pt x="1745" y="226"/>
                      <a:pt x="1330" y="19"/>
                      <a:pt x="864" y="1"/>
                    </a:cubicBezTo>
                    <a:cubicBezTo>
                      <a:pt x="847" y="1"/>
                      <a:pt x="829" y="0"/>
                      <a:pt x="812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9" name="Google Shape;1159;p13"/>
            <p:cNvGrpSpPr/>
            <p:nvPr/>
          </p:nvGrpSpPr>
          <p:grpSpPr>
            <a:xfrm>
              <a:off x="4817053" y="290718"/>
              <a:ext cx="3897568" cy="4009205"/>
              <a:chOff x="4817053" y="290718"/>
              <a:chExt cx="3897568" cy="4009205"/>
            </a:xfrm>
          </p:grpSpPr>
          <p:sp>
            <p:nvSpPr>
              <p:cNvPr id="1160" name="Google Shape;1160;p13"/>
              <p:cNvSpPr/>
              <p:nvPr/>
            </p:nvSpPr>
            <p:spPr>
              <a:xfrm>
                <a:off x="4817053" y="1168762"/>
                <a:ext cx="653350" cy="64479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61" name="Google Shape;1161;p13"/>
              <p:cNvGrpSpPr/>
              <p:nvPr/>
            </p:nvGrpSpPr>
            <p:grpSpPr>
              <a:xfrm>
                <a:off x="7132778" y="2868989"/>
                <a:ext cx="471946" cy="712345"/>
                <a:chOff x="2047101" y="2145599"/>
                <a:chExt cx="407553" cy="615151"/>
              </a:xfrm>
            </p:grpSpPr>
            <p:sp>
              <p:nvSpPr>
                <p:cNvPr id="1162" name="Google Shape;1162;p13"/>
                <p:cNvSpPr/>
                <p:nvPr/>
              </p:nvSpPr>
              <p:spPr>
                <a:xfrm>
                  <a:off x="2047101" y="2145599"/>
                  <a:ext cx="407553" cy="615151"/>
                </a:xfrm>
                <a:custGeom>
                  <a:rect b="b" l="l" r="r" t="t"/>
                  <a:pathLst>
                    <a:path extrusionOk="0" h="1325" w="879">
                      <a:moveTo>
                        <a:pt x="879" y="55"/>
                      </a:moveTo>
                      <a:cubicBezTo>
                        <a:pt x="879" y="1270"/>
                        <a:pt x="879" y="1270"/>
                        <a:pt x="879" y="1270"/>
                      </a:cubicBezTo>
                      <a:cubicBezTo>
                        <a:pt x="879" y="1300"/>
                        <a:pt x="854" y="1325"/>
                        <a:pt x="824" y="1325"/>
                      </a:cubicBezTo>
                      <a:cubicBezTo>
                        <a:pt x="55" y="1325"/>
                        <a:pt x="55" y="1325"/>
                        <a:pt x="55" y="1325"/>
                      </a:cubicBezTo>
                      <a:cubicBezTo>
                        <a:pt x="25" y="1325"/>
                        <a:pt x="0" y="1300"/>
                        <a:pt x="0" y="1270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13"/>
                <p:cNvSpPr/>
                <p:nvPr/>
              </p:nvSpPr>
              <p:spPr>
                <a:xfrm>
                  <a:off x="2047101" y="2145599"/>
                  <a:ext cx="407553" cy="203528"/>
                </a:xfrm>
                <a:custGeom>
                  <a:rect b="b" l="l" r="r" t="t"/>
                  <a:pathLst>
                    <a:path extrusionOk="0" h="439" w="879">
                      <a:moveTo>
                        <a:pt x="879" y="55"/>
                      </a:moveTo>
                      <a:cubicBezTo>
                        <a:pt x="879" y="439"/>
                        <a:pt x="879" y="439"/>
                        <a:pt x="879" y="439"/>
                      </a:cubicBezTo>
                      <a:cubicBezTo>
                        <a:pt x="0" y="439"/>
                        <a:pt x="0" y="439"/>
                        <a:pt x="0" y="439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24"/>
                        <a:pt x="25" y="0"/>
                        <a:pt x="55" y="0"/>
                      </a:cubicBezTo>
                      <a:cubicBezTo>
                        <a:pt x="824" y="0"/>
                        <a:pt x="824" y="0"/>
                        <a:pt x="824" y="0"/>
                      </a:cubicBezTo>
                      <a:cubicBezTo>
                        <a:pt x="854" y="0"/>
                        <a:pt x="879" y="24"/>
                        <a:pt x="879" y="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13"/>
                <p:cNvSpPr/>
                <p:nvPr/>
              </p:nvSpPr>
              <p:spPr>
                <a:xfrm>
                  <a:off x="2080091" y="2234928"/>
                  <a:ext cx="341100" cy="864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13"/>
                <p:cNvSpPr/>
                <p:nvPr/>
              </p:nvSpPr>
              <p:spPr>
                <a:xfrm>
                  <a:off x="2207483" y="2234928"/>
                  <a:ext cx="194894" cy="86283"/>
                </a:xfrm>
                <a:custGeom>
                  <a:rect b="b" l="l" r="r" t="t"/>
                  <a:pathLst>
                    <a:path extrusionOk="0" h="170" w="384">
                      <a:moveTo>
                        <a:pt x="384" y="0"/>
                      </a:moveTo>
                      <a:lnTo>
                        <a:pt x="270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13"/>
                <p:cNvSpPr/>
                <p:nvPr/>
              </p:nvSpPr>
              <p:spPr>
                <a:xfrm>
                  <a:off x="2089734" y="2234928"/>
                  <a:ext cx="125869" cy="86283"/>
                </a:xfrm>
                <a:custGeom>
                  <a:rect b="b" l="l" r="r" t="t"/>
                  <a:pathLst>
                    <a:path extrusionOk="0" h="170" w="248">
                      <a:moveTo>
                        <a:pt x="248" y="0"/>
                      </a:moveTo>
                      <a:lnTo>
                        <a:pt x="135" y="170"/>
                      </a:lnTo>
                      <a:lnTo>
                        <a:pt x="0" y="170"/>
                      </a:lnTo>
                      <a:lnTo>
                        <a:pt x="113" y="0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13"/>
                <p:cNvSpPr/>
                <p:nvPr/>
              </p:nvSpPr>
              <p:spPr>
                <a:xfrm>
                  <a:off x="2080091" y="2420691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13"/>
                <p:cNvSpPr/>
                <p:nvPr/>
              </p:nvSpPr>
              <p:spPr>
                <a:xfrm>
                  <a:off x="2169925" y="242069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13"/>
                <p:cNvSpPr/>
                <p:nvPr/>
              </p:nvSpPr>
              <p:spPr>
                <a:xfrm>
                  <a:off x="2259252" y="2420691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13"/>
                <p:cNvSpPr/>
                <p:nvPr/>
              </p:nvSpPr>
              <p:spPr>
                <a:xfrm>
                  <a:off x="2349086" y="242069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13"/>
                <p:cNvSpPr/>
                <p:nvPr/>
              </p:nvSpPr>
              <p:spPr>
                <a:xfrm>
                  <a:off x="2080091" y="2486165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13"/>
                <p:cNvSpPr/>
                <p:nvPr/>
              </p:nvSpPr>
              <p:spPr>
                <a:xfrm>
                  <a:off x="2169925" y="2486165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13"/>
                <p:cNvSpPr/>
                <p:nvPr/>
              </p:nvSpPr>
              <p:spPr>
                <a:xfrm>
                  <a:off x="2259252" y="2486165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13"/>
                <p:cNvSpPr/>
                <p:nvPr/>
              </p:nvSpPr>
              <p:spPr>
                <a:xfrm>
                  <a:off x="2349086" y="2486165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13"/>
                <p:cNvSpPr/>
                <p:nvPr/>
              </p:nvSpPr>
              <p:spPr>
                <a:xfrm>
                  <a:off x="2080091" y="2551131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13"/>
                <p:cNvSpPr/>
                <p:nvPr/>
              </p:nvSpPr>
              <p:spPr>
                <a:xfrm>
                  <a:off x="2169925" y="255113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13"/>
                <p:cNvSpPr/>
                <p:nvPr/>
              </p:nvSpPr>
              <p:spPr>
                <a:xfrm>
                  <a:off x="2259252" y="2551131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13"/>
                <p:cNvSpPr/>
                <p:nvPr/>
              </p:nvSpPr>
              <p:spPr>
                <a:xfrm>
                  <a:off x="2349086" y="2551131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13"/>
                <p:cNvSpPr/>
                <p:nvPr/>
              </p:nvSpPr>
              <p:spPr>
                <a:xfrm>
                  <a:off x="2080091" y="2616098"/>
                  <a:ext cx="72070" cy="49740"/>
                </a:xfrm>
                <a:custGeom>
                  <a:rect b="b" l="l" r="r" t="t"/>
                  <a:pathLst>
                    <a:path extrusionOk="0" h="107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4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5" y="96"/>
                        <a:pt x="155" y="82"/>
                      </a:cubicBezTo>
                      <a:cubicBezTo>
                        <a:pt x="155" y="26"/>
                        <a:pt x="155" y="26"/>
                        <a:pt x="155" y="26"/>
                      </a:cubicBezTo>
                      <a:cubicBezTo>
                        <a:pt x="155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13"/>
                <p:cNvSpPr/>
                <p:nvPr/>
              </p:nvSpPr>
              <p:spPr>
                <a:xfrm>
                  <a:off x="2169925" y="2616098"/>
                  <a:ext cx="72070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13"/>
                <p:cNvSpPr/>
                <p:nvPr/>
              </p:nvSpPr>
              <p:spPr>
                <a:xfrm>
                  <a:off x="2259252" y="2616098"/>
                  <a:ext cx="72578" cy="49740"/>
                </a:xfrm>
                <a:custGeom>
                  <a:rect b="b" l="l" r="r" t="t"/>
                  <a:pathLst>
                    <a:path extrusionOk="0" h="107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96"/>
                        <a:pt x="11" y="107"/>
                        <a:pt x="25" y="107"/>
                      </a:cubicBezTo>
                      <a:cubicBezTo>
                        <a:pt x="131" y="107"/>
                        <a:pt x="131" y="107"/>
                        <a:pt x="131" y="107"/>
                      </a:cubicBezTo>
                      <a:cubicBezTo>
                        <a:pt x="145" y="107"/>
                        <a:pt x="156" y="96"/>
                        <a:pt x="156" y="82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12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13"/>
                <p:cNvSpPr/>
                <p:nvPr/>
              </p:nvSpPr>
              <p:spPr>
                <a:xfrm>
                  <a:off x="2080091" y="2681572"/>
                  <a:ext cx="72070" cy="49232"/>
                </a:xfrm>
                <a:custGeom>
                  <a:rect b="b" l="l" r="r" t="t"/>
                  <a:pathLst>
                    <a:path extrusionOk="0" h="106" w="155">
                      <a:moveTo>
                        <a:pt x="131" y="0"/>
                      </a:move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4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5" y="95"/>
                        <a:pt x="155" y="81"/>
                      </a:cubicBezTo>
                      <a:cubicBezTo>
                        <a:pt x="155" y="25"/>
                        <a:pt x="155" y="25"/>
                        <a:pt x="155" y="25"/>
                      </a:cubicBezTo>
                      <a:cubicBezTo>
                        <a:pt x="155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13"/>
                <p:cNvSpPr/>
                <p:nvPr/>
              </p:nvSpPr>
              <p:spPr>
                <a:xfrm>
                  <a:off x="2169925" y="2681572"/>
                  <a:ext cx="72070" cy="49232"/>
                </a:xfrm>
                <a:custGeom>
                  <a:rect b="b" l="l" r="r" t="t"/>
                  <a:pathLst>
                    <a:path extrusionOk="0" h="106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13"/>
                <p:cNvSpPr/>
                <p:nvPr/>
              </p:nvSpPr>
              <p:spPr>
                <a:xfrm>
                  <a:off x="2259252" y="2681572"/>
                  <a:ext cx="72578" cy="49232"/>
                </a:xfrm>
                <a:custGeom>
                  <a:rect b="b" l="l" r="r" t="t"/>
                  <a:pathLst>
                    <a:path extrusionOk="0" h="106" w="156">
                      <a:moveTo>
                        <a:pt x="131" y="0"/>
                      </a:move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0" y="95"/>
                        <a:pt x="11" y="106"/>
                        <a:pt x="25" y="106"/>
                      </a:cubicBezTo>
                      <a:cubicBezTo>
                        <a:pt x="131" y="106"/>
                        <a:pt x="131" y="106"/>
                        <a:pt x="131" y="106"/>
                      </a:cubicBezTo>
                      <a:cubicBezTo>
                        <a:pt x="145" y="106"/>
                        <a:pt x="156" y="95"/>
                        <a:pt x="156" y="81"/>
                      </a:cubicBezTo>
                      <a:cubicBezTo>
                        <a:pt x="156" y="25"/>
                        <a:pt x="156" y="25"/>
                        <a:pt x="156" y="25"/>
                      </a:cubicBezTo>
                      <a:cubicBezTo>
                        <a:pt x="156" y="11"/>
                        <a:pt x="14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13"/>
                <p:cNvSpPr/>
                <p:nvPr/>
              </p:nvSpPr>
              <p:spPr>
                <a:xfrm>
                  <a:off x="2349086" y="2616098"/>
                  <a:ext cx="72070" cy="114706"/>
                </a:xfrm>
                <a:custGeom>
                  <a:rect b="b" l="l" r="r" t="t"/>
                  <a:pathLst>
                    <a:path extrusionOk="0" h="247" w="156">
                      <a:moveTo>
                        <a:pt x="156" y="26"/>
                      </a:moveTo>
                      <a:cubicBezTo>
                        <a:pt x="156" y="12"/>
                        <a:pt x="145" y="0"/>
                        <a:pt x="131" y="0"/>
                      </a:cubicBezTo>
                      <a:cubicBezTo>
                        <a:pt x="25" y="0"/>
                        <a:pt x="25" y="0"/>
                        <a:pt x="25" y="0"/>
                      </a:cubicBez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82"/>
                        <a:pt x="0" y="82"/>
                        <a:pt x="0" y="82"/>
                      </a:cubicBezTo>
                      <a:cubicBezTo>
                        <a:pt x="0" y="83"/>
                        <a:pt x="1" y="84"/>
                        <a:pt x="1" y="84"/>
                      </a:cubicBezTo>
                      <a:cubicBezTo>
                        <a:pt x="1" y="86"/>
                        <a:pt x="0" y="87"/>
                        <a:pt x="0" y="88"/>
                      </a:cubicBezTo>
                      <a:cubicBezTo>
                        <a:pt x="0" y="164"/>
                        <a:pt x="0" y="164"/>
                        <a:pt x="0" y="164"/>
                      </a:cubicBezTo>
                      <a:cubicBezTo>
                        <a:pt x="0" y="165"/>
                        <a:pt x="0" y="165"/>
                        <a:pt x="0" y="165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22"/>
                        <a:pt x="0" y="222"/>
                        <a:pt x="0" y="222"/>
                      </a:cubicBezTo>
                      <a:cubicBezTo>
                        <a:pt x="0" y="236"/>
                        <a:pt x="11" y="247"/>
                        <a:pt x="25" y="247"/>
                      </a:cubicBezTo>
                      <a:cubicBezTo>
                        <a:pt x="131" y="247"/>
                        <a:pt x="131" y="247"/>
                        <a:pt x="131" y="247"/>
                      </a:cubicBezTo>
                      <a:cubicBezTo>
                        <a:pt x="145" y="247"/>
                        <a:pt x="156" y="236"/>
                        <a:pt x="156" y="222"/>
                      </a:cubicBezTo>
                      <a:cubicBezTo>
                        <a:pt x="156" y="166"/>
                        <a:pt x="156" y="166"/>
                        <a:pt x="156" y="166"/>
                      </a:cubicBezTo>
                      <a:cubicBezTo>
                        <a:pt x="156" y="165"/>
                        <a:pt x="156" y="165"/>
                        <a:pt x="156" y="165"/>
                      </a:cubicBezTo>
                      <a:cubicBezTo>
                        <a:pt x="156" y="164"/>
                        <a:pt x="156" y="164"/>
                        <a:pt x="156" y="164"/>
                      </a:cubicBezTo>
                      <a:cubicBezTo>
                        <a:pt x="156" y="88"/>
                        <a:pt x="156" y="88"/>
                        <a:pt x="156" y="88"/>
                      </a:cubicBezTo>
                      <a:cubicBezTo>
                        <a:pt x="156" y="87"/>
                        <a:pt x="156" y="86"/>
                        <a:pt x="156" y="84"/>
                      </a:cubicBezTo>
                      <a:cubicBezTo>
                        <a:pt x="156" y="84"/>
                        <a:pt x="156" y="83"/>
                        <a:pt x="156" y="82"/>
                      </a:cubicBezTo>
                      <a:lnTo>
                        <a:pt x="156" y="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13"/>
                <p:cNvSpPr/>
                <p:nvPr/>
              </p:nvSpPr>
              <p:spPr>
                <a:xfrm>
                  <a:off x="2080091" y="2368413"/>
                  <a:ext cx="65473" cy="34513"/>
                </a:xfrm>
                <a:custGeom>
                  <a:rect b="b" l="l" r="r" t="t"/>
                  <a:pathLst>
                    <a:path extrusionOk="0" h="74" w="141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13"/>
                <p:cNvSpPr/>
                <p:nvPr/>
              </p:nvSpPr>
              <p:spPr>
                <a:xfrm>
                  <a:off x="2355684" y="2368413"/>
                  <a:ext cx="65473" cy="34513"/>
                </a:xfrm>
                <a:custGeom>
                  <a:rect b="b" l="l" r="r" t="t"/>
                  <a:pathLst>
                    <a:path extrusionOk="0" h="74" w="141">
                      <a:moveTo>
                        <a:pt x="125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125" y="74"/>
                        <a:pt x="125" y="74"/>
                        <a:pt x="125" y="74"/>
                      </a:cubicBezTo>
                      <a:cubicBezTo>
                        <a:pt x="134" y="74"/>
                        <a:pt x="141" y="67"/>
                        <a:pt x="141" y="59"/>
                      </a:cubicBezTo>
                      <a:cubicBezTo>
                        <a:pt x="141" y="16"/>
                        <a:pt x="141" y="16"/>
                        <a:pt x="141" y="16"/>
                      </a:cubicBezTo>
                      <a:cubicBezTo>
                        <a:pt x="141" y="7"/>
                        <a:pt x="134" y="0"/>
                        <a:pt x="12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13"/>
                <p:cNvSpPr/>
                <p:nvPr/>
              </p:nvSpPr>
              <p:spPr>
                <a:xfrm>
                  <a:off x="2163327" y="2368413"/>
                  <a:ext cx="49231" cy="34513"/>
                </a:xfrm>
                <a:custGeom>
                  <a:rect b="b" l="l" r="r" t="t"/>
                  <a:pathLst>
                    <a:path extrusionOk="0" h="74" w="106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13"/>
                <p:cNvSpPr/>
                <p:nvPr/>
              </p:nvSpPr>
              <p:spPr>
                <a:xfrm>
                  <a:off x="2226262" y="2368413"/>
                  <a:ext cx="49231" cy="34513"/>
                </a:xfrm>
                <a:custGeom>
                  <a:rect b="b" l="l" r="r" t="t"/>
                  <a:pathLst>
                    <a:path extrusionOk="0" h="74" w="106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13"/>
                <p:cNvSpPr/>
                <p:nvPr/>
              </p:nvSpPr>
              <p:spPr>
                <a:xfrm>
                  <a:off x="2289704" y="2368413"/>
                  <a:ext cx="48724" cy="34513"/>
                </a:xfrm>
                <a:custGeom>
                  <a:rect b="b" l="l" r="r" t="t"/>
                  <a:pathLst>
                    <a:path extrusionOk="0" h="74" w="106">
                      <a:moveTo>
                        <a:pt x="91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7" y="0"/>
                        <a:pt x="0" y="7"/>
                        <a:pt x="0" y="16"/>
                      </a:cubicBezTo>
                      <a:cubicBezTo>
                        <a:pt x="0" y="59"/>
                        <a:pt x="0" y="59"/>
                        <a:pt x="0" y="59"/>
                      </a:cubicBezTo>
                      <a:cubicBezTo>
                        <a:pt x="0" y="67"/>
                        <a:pt x="7" y="74"/>
                        <a:pt x="16" y="74"/>
                      </a:cubicBezTo>
                      <a:cubicBezTo>
                        <a:pt x="91" y="74"/>
                        <a:pt x="91" y="74"/>
                        <a:pt x="91" y="74"/>
                      </a:cubicBezTo>
                      <a:cubicBezTo>
                        <a:pt x="99" y="74"/>
                        <a:pt x="106" y="67"/>
                        <a:pt x="106" y="59"/>
                      </a:cubicBezTo>
                      <a:cubicBezTo>
                        <a:pt x="106" y="16"/>
                        <a:pt x="106" y="16"/>
                        <a:pt x="106" y="16"/>
                      </a:cubicBezTo>
                      <a:cubicBezTo>
                        <a:pt x="106" y="7"/>
                        <a:pt x="99" y="0"/>
                        <a:pt x="9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13"/>
                <p:cNvSpPr/>
                <p:nvPr/>
              </p:nvSpPr>
              <p:spPr>
                <a:xfrm>
                  <a:off x="2080091" y="2179097"/>
                  <a:ext cx="121302" cy="26900"/>
                </a:xfrm>
                <a:custGeom>
                  <a:rect b="b" l="l" r="r" t="t"/>
                  <a:pathLst>
                    <a:path extrusionOk="0" h="58" w="261">
                      <a:moveTo>
                        <a:pt x="232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3" y="0"/>
                        <a:pt x="0" y="13"/>
                        <a:pt x="0" y="29"/>
                      </a:cubicBezTo>
                      <a:cubicBezTo>
                        <a:pt x="0" y="45"/>
                        <a:pt x="13" y="58"/>
                        <a:pt x="29" y="58"/>
                      </a:cubicBezTo>
                      <a:cubicBezTo>
                        <a:pt x="232" y="58"/>
                        <a:pt x="232" y="58"/>
                        <a:pt x="232" y="58"/>
                      </a:cubicBezTo>
                      <a:cubicBezTo>
                        <a:pt x="248" y="58"/>
                        <a:pt x="261" y="45"/>
                        <a:pt x="261" y="29"/>
                      </a:cubicBezTo>
                      <a:cubicBezTo>
                        <a:pt x="261" y="13"/>
                        <a:pt x="248" y="0"/>
                        <a:pt x="23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192" name="Google Shape;1192;p13"/>
              <p:cNvGrpSpPr/>
              <p:nvPr/>
            </p:nvGrpSpPr>
            <p:grpSpPr>
              <a:xfrm>
                <a:off x="7429496" y="661136"/>
                <a:ext cx="928597" cy="953998"/>
                <a:chOff x="777043" y="2258113"/>
                <a:chExt cx="819663" cy="842085"/>
              </a:xfrm>
            </p:grpSpPr>
            <p:sp>
              <p:nvSpPr>
                <p:cNvPr id="1193" name="Google Shape;1193;p13"/>
                <p:cNvSpPr/>
                <p:nvPr/>
              </p:nvSpPr>
              <p:spPr>
                <a:xfrm>
                  <a:off x="1263102" y="2750450"/>
                  <a:ext cx="79814" cy="83402"/>
                </a:xfrm>
                <a:custGeom>
                  <a:rect b="b" l="l" r="r" t="t"/>
                  <a:pathLst>
                    <a:path extrusionOk="0" h="93" w="89">
                      <a:moveTo>
                        <a:pt x="0" y="0"/>
                      </a:moveTo>
                      <a:lnTo>
                        <a:pt x="89" y="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94" name="Google Shape;1194;p13"/>
                <p:cNvCxnSpPr/>
                <p:nvPr/>
              </p:nvCxnSpPr>
              <p:spPr>
                <a:xfrm>
                  <a:off x="1263102" y="2750450"/>
                  <a:ext cx="79800" cy="831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  <p:sp>
              <p:nvSpPr>
                <p:cNvPr id="1195" name="Google Shape;1195;p13"/>
                <p:cNvSpPr/>
                <p:nvPr/>
              </p:nvSpPr>
              <p:spPr>
                <a:xfrm>
                  <a:off x="1247856" y="2735204"/>
                  <a:ext cx="111202" cy="112996"/>
                </a:xfrm>
                <a:custGeom>
                  <a:rect b="b" l="l" r="r" t="t"/>
                  <a:pathLst>
                    <a:path extrusionOk="0" h="126" w="124">
                      <a:moveTo>
                        <a:pt x="89" y="126"/>
                      </a:moveTo>
                      <a:lnTo>
                        <a:pt x="124" y="93"/>
                      </a:lnTo>
                      <a:lnTo>
                        <a:pt x="36" y="0"/>
                      </a:lnTo>
                      <a:lnTo>
                        <a:pt x="0" y="33"/>
                      </a:lnTo>
                      <a:lnTo>
                        <a:pt x="89" y="12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13"/>
                <p:cNvSpPr/>
                <p:nvPr/>
              </p:nvSpPr>
              <p:spPr>
                <a:xfrm>
                  <a:off x="1302560" y="2791702"/>
                  <a:ext cx="294146" cy="308496"/>
                </a:xfrm>
                <a:custGeom>
                  <a:rect b="b" l="l" r="r" t="t"/>
                  <a:pathLst>
                    <a:path extrusionOk="0" h="376" w="359">
                      <a:moveTo>
                        <a:pt x="358" y="296"/>
                      </a:moveTo>
                      <a:cubicBezTo>
                        <a:pt x="359" y="306"/>
                        <a:pt x="355" y="316"/>
                        <a:pt x="347" y="323"/>
                      </a:cubicBezTo>
                      <a:cubicBezTo>
                        <a:pt x="321" y="348"/>
                        <a:pt x="321" y="348"/>
                        <a:pt x="321" y="348"/>
                      </a:cubicBezTo>
                      <a:cubicBezTo>
                        <a:pt x="307" y="361"/>
                        <a:pt x="307" y="361"/>
                        <a:pt x="307" y="361"/>
                      </a:cubicBezTo>
                      <a:cubicBezTo>
                        <a:pt x="292" y="376"/>
                        <a:pt x="268" y="375"/>
                        <a:pt x="254" y="359"/>
                      </a:cubicBezTo>
                      <a:cubicBezTo>
                        <a:pt x="0" y="92"/>
                        <a:pt x="0" y="92"/>
                        <a:pt x="0" y="92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93" y="3"/>
                        <a:pt x="93" y="3"/>
                        <a:pt x="93" y="3"/>
                      </a:cubicBezTo>
                      <a:cubicBezTo>
                        <a:pt x="347" y="269"/>
                        <a:pt x="347" y="269"/>
                        <a:pt x="347" y="269"/>
                      </a:cubicBezTo>
                      <a:cubicBezTo>
                        <a:pt x="355" y="277"/>
                        <a:pt x="358" y="287"/>
                        <a:pt x="358" y="296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13"/>
                <p:cNvSpPr/>
                <p:nvPr/>
              </p:nvSpPr>
              <p:spPr>
                <a:xfrm>
                  <a:off x="1302560" y="2867033"/>
                  <a:ext cx="293250" cy="228681"/>
                </a:xfrm>
                <a:custGeom>
                  <a:rect b="b" l="l" r="r" t="t"/>
                  <a:pathLst>
                    <a:path extrusionOk="0" h="279" w="358">
                      <a:moveTo>
                        <a:pt x="0" y="0"/>
                      </a:moveTo>
                      <a:cubicBezTo>
                        <a:pt x="254" y="267"/>
                        <a:pt x="254" y="267"/>
                        <a:pt x="254" y="267"/>
                      </a:cubicBezTo>
                      <a:cubicBezTo>
                        <a:pt x="261" y="275"/>
                        <a:pt x="272" y="279"/>
                        <a:pt x="282" y="279"/>
                      </a:cubicBezTo>
                      <a:cubicBezTo>
                        <a:pt x="291" y="279"/>
                        <a:pt x="300" y="276"/>
                        <a:pt x="307" y="269"/>
                      </a:cubicBezTo>
                      <a:cubicBezTo>
                        <a:pt x="321" y="256"/>
                        <a:pt x="321" y="256"/>
                        <a:pt x="321" y="256"/>
                      </a:cubicBezTo>
                      <a:cubicBezTo>
                        <a:pt x="347" y="231"/>
                        <a:pt x="347" y="231"/>
                        <a:pt x="347" y="231"/>
                      </a:cubicBezTo>
                      <a:cubicBezTo>
                        <a:pt x="355" y="224"/>
                        <a:pt x="358" y="214"/>
                        <a:pt x="358" y="205"/>
                      </a:cubicBezTo>
                      <a:cubicBezTo>
                        <a:pt x="358" y="205"/>
                        <a:pt x="358" y="204"/>
                        <a:pt x="358" y="204"/>
                      </a:cubicBezTo>
                      <a:cubicBezTo>
                        <a:pt x="358" y="204"/>
                        <a:pt x="358" y="204"/>
                        <a:pt x="358" y="204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13"/>
                <p:cNvSpPr/>
                <p:nvPr/>
              </p:nvSpPr>
              <p:spPr>
                <a:xfrm>
                  <a:off x="845199" y="2327166"/>
                  <a:ext cx="483367" cy="481576"/>
                </a:xfrm>
                <a:custGeom>
                  <a:rect b="b" l="l" r="r" t="t"/>
                  <a:pathLst>
                    <a:path extrusionOk="0" h="588" w="589">
                      <a:moveTo>
                        <a:pt x="295" y="0"/>
                      </a:moveTo>
                      <a:cubicBezTo>
                        <a:pt x="293" y="0"/>
                        <a:pt x="291" y="0"/>
                        <a:pt x="290" y="0"/>
                      </a:cubicBezTo>
                      <a:cubicBezTo>
                        <a:pt x="129" y="2"/>
                        <a:pt x="0" y="133"/>
                        <a:pt x="0" y="294"/>
                      </a:cubicBezTo>
                      <a:cubicBezTo>
                        <a:pt x="0" y="334"/>
                        <a:pt x="8" y="373"/>
                        <a:pt x="23" y="408"/>
                      </a:cubicBezTo>
                      <a:cubicBezTo>
                        <a:pt x="37" y="441"/>
                        <a:pt x="56" y="471"/>
                        <a:pt x="81" y="496"/>
                      </a:cubicBezTo>
                      <a:cubicBezTo>
                        <a:pt x="97" y="513"/>
                        <a:pt x="115" y="528"/>
                        <a:pt x="134" y="541"/>
                      </a:cubicBezTo>
                      <a:cubicBezTo>
                        <a:pt x="180" y="571"/>
                        <a:pt x="235" y="588"/>
                        <a:pt x="295" y="588"/>
                      </a:cubicBezTo>
                      <a:cubicBezTo>
                        <a:pt x="309" y="588"/>
                        <a:pt x="323" y="587"/>
                        <a:pt x="337" y="585"/>
                      </a:cubicBezTo>
                      <a:cubicBezTo>
                        <a:pt x="479" y="565"/>
                        <a:pt x="589" y="442"/>
                        <a:pt x="589" y="294"/>
                      </a:cubicBezTo>
                      <a:cubicBezTo>
                        <a:pt x="589" y="267"/>
                        <a:pt x="585" y="241"/>
                        <a:pt x="578" y="216"/>
                      </a:cubicBezTo>
                      <a:cubicBezTo>
                        <a:pt x="559" y="146"/>
                        <a:pt x="515" y="87"/>
                        <a:pt x="457" y="48"/>
                      </a:cubicBezTo>
                      <a:cubicBezTo>
                        <a:pt x="437" y="35"/>
                        <a:pt x="416" y="25"/>
                        <a:pt x="394" y="17"/>
                      </a:cubicBezTo>
                      <a:cubicBezTo>
                        <a:pt x="363" y="6"/>
                        <a:pt x="330" y="0"/>
                        <a:pt x="295" y="0"/>
                      </a:cubicBezTo>
                    </a:path>
                  </a:pathLst>
                </a:custGeom>
                <a:solidFill>
                  <a:srgbClr val="FDFDFD">
                    <a:alpha val="30196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13"/>
                <p:cNvSpPr/>
                <p:nvPr/>
              </p:nvSpPr>
              <p:spPr>
                <a:xfrm>
                  <a:off x="955503" y="2366625"/>
                  <a:ext cx="364096" cy="442117"/>
                </a:xfrm>
                <a:custGeom>
                  <a:rect b="b" l="l" r="r" t="t"/>
                  <a:pathLst>
                    <a:path extrusionOk="0" h="540" w="444">
                      <a:moveTo>
                        <a:pt x="444" y="168"/>
                      </a:moveTo>
                      <a:cubicBezTo>
                        <a:pt x="203" y="537"/>
                        <a:pt x="203" y="537"/>
                        <a:pt x="203" y="537"/>
                      </a:cubicBezTo>
                      <a:cubicBezTo>
                        <a:pt x="189" y="539"/>
                        <a:pt x="175" y="540"/>
                        <a:pt x="161" y="540"/>
                      </a:cubicBezTo>
                      <a:cubicBezTo>
                        <a:pt x="101" y="540"/>
                        <a:pt x="46" y="523"/>
                        <a:pt x="0" y="493"/>
                      </a:cubicBezTo>
                      <a:cubicBezTo>
                        <a:pt x="323" y="0"/>
                        <a:pt x="323" y="0"/>
                        <a:pt x="323" y="0"/>
                      </a:cubicBezTo>
                      <a:cubicBezTo>
                        <a:pt x="381" y="39"/>
                        <a:pt x="425" y="98"/>
                        <a:pt x="444" y="16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13"/>
                <p:cNvSpPr/>
                <p:nvPr/>
              </p:nvSpPr>
              <p:spPr>
                <a:xfrm>
                  <a:off x="864031" y="2327166"/>
                  <a:ext cx="304011" cy="406246"/>
                </a:xfrm>
                <a:custGeom>
                  <a:rect b="b" l="l" r="r" t="t"/>
                  <a:pathLst>
                    <a:path extrusionOk="0" h="496" w="371">
                      <a:moveTo>
                        <a:pt x="371" y="17"/>
                      </a:moveTo>
                      <a:cubicBezTo>
                        <a:pt x="58" y="496"/>
                        <a:pt x="58" y="496"/>
                        <a:pt x="58" y="496"/>
                      </a:cubicBezTo>
                      <a:cubicBezTo>
                        <a:pt x="33" y="471"/>
                        <a:pt x="14" y="441"/>
                        <a:pt x="0" y="408"/>
                      </a:cubicBezTo>
                      <a:cubicBezTo>
                        <a:pt x="267" y="0"/>
                        <a:pt x="267" y="0"/>
                        <a:pt x="267" y="0"/>
                      </a:cubicBezTo>
                      <a:cubicBezTo>
                        <a:pt x="268" y="0"/>
                        <a:pt x="270" y="0"/>
                        <a:pt x="272" y="0"/>
                      </a:cubicBezTo>
                      <a:cubicBezTo>
                        <a:pt x="307" y="0"/>
                        <a:pt x="340" y="6"/>
                        <a:pt x="371" y="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13"/>
                <p:cNvSpPr/>
                <p:nvPr/>
              </p:nvSpPr>
              <p:spPr>
                <a:xfrm>
                  <a:off x="777043" y="2258113"/>
                  <a:ext cx="618783" cy="618783"/>
                </a:xfrm>
                <a:custGeom>
                  <a:rect b="b" l="l" r="r" t="t"/>
                  <a:pathLst>
                    <a:path extrusionOk="0" h="755" w="755">
                      <a:moveTo>
                        <a:pt x="246" y="683"/>
                      </a:moveTo>
                      <a:cubicBezTo>
                        <a:pt x="414" y="755"/>
                        <a:pt x="609" y="678"/>
                        <a:pt x="682" y="510"/>
                      </a:cubicBezTo>
                      <a:cubicBezTo>
                        <a:pt x="755" y="342"/>
                        <a:pt x="678" y="146"/>
                        <a:pt x="509" y="73"/>
                      </a:cubicBezTo>
                      <a:cubicBezTo>
                        <a:pt x="341" y="0"/>
                        <a:pt x="146" y="78"/>
                        <a:pt x="73" y="246"/>
                      </a:cubicBezTo>
                      <a:cubicBezTo>
                        <a:pt x="0" y="414"/>
                        <a:pt x="77" y="610"/>
                        <a:pt x="246" y="683"/>
                      </a:cubicBezTo>
                      <a:close/>
                      <a:moveTo>
                        <a:pt x="626" y="485"/>
                      </a:moveTo>
                      <a:cubicBezTo>
                        <a:pt x="566" y="622"/>
                        <a:pt x="407" y="685"/>
                        <a:pt x="270" y="626"/>
                      </a:cubicBezTo>
                      <a:cubicBezTo>
                        <a:pt x="133" y="567"/>
                        <a:pt x="70" y="407"/>
                        <a:pt x="129" y="271"/>
                      </a:cubicBezTo>
                      <a:cubicBezTo>
                        <a:pt x="189" y="134"/>
                        <a:pt x="348" y="71"/>
                        <a:pt x="485" y="130"/>
                      </a:cubicBezTo>
                      <a:cubicBezTo>
                        <a:pt x="622" y="189"/>
                        <a:pt x="685" y="349"/>
                        <a:pt x="626" y="485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02" name="Google Shape;1202;p13"/>
              <p:cNvSpPr/>
              <p:nvPr/>
            </p:nvSpPr>
            <p:spPr>
              <a:xfrm>
                <a:off x="6775158" y="290718"/>
                <a:ext cx="301600" cy="497575"/>
              </a:xfrm>
              <a:custGeom>
                <a:rect b="b" l="l" r="r" t="t"/>
                <a:pathLst>
                  <a:path extrusionOk="0" h="447" w="271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8466784" y="1008263"/>
                <a:ext cx="157450" cy="259725"/>
              </a:xfrm>
              <a:custGeom>
                <a:rect b="b" l="l" r="r" t="t"/>
                <a:pathLst>
                  <a:path extrusionOk="0" h="447" w="271">
                    <a:moveTo>
                      <a:pt x="271" y="234"/>
                    </a:moveTo>
                    <a:lnTo>
                      <a:pt x="135" y="0"/>
                    </a:lnTo>
                    <a:lnTo>
                      <a:pt x="0" y="234"/>
                    </a:lnTo>
                    <a:lnTo>
                      <a:pt x="69" y="234"/>
                    </a:lnTo>
                    <a:lnTo>
                      <a:pt x="69" y="447"/>
                    </a:lnTo>
                    <a:lnTo>
                      <a:pt x="201" y="447"/>
                    </a:lnTo>
                    <a:lnTo>
                      <a:pt x="201" y="234"/>
                    </a:lnTo>
                    <a:lnTo>
                      <a:pt x="271" y="23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04" name="Google Shape;1204;p13"/>
              <p:cNvGrpSpPr/>
              <p:nvPr/>
            </p:nvGrpSpPr>
            <p:grpSpPr>
              <a:xfrm>
                <a:off x="5755594" y="2823602"/>
                <a:ext cx="415198" cy="415198"/>
                <a:chOff x="1404969" y="1106377"/>
                <a:chExt cx="415198" cy="415198"/>
              </a:xfrm>
            </p:grpSpPr>
            <p:sp>
              <p:nvSpPr>
                <p:cNvPr id="1205" name="Google Shape;1205;p13"/>
                <p:cNvSpPr/>
                <p:nvPr/>
              </p:nvSpPr>
              <p:spPr>
                <a:xfrm>
                  <a:off x="1404969" y="1106377"/>
                  <a:ext cx="415198" cy="415198"/>
                </a:xfrm>
                <a:custGeom>
                  <a:rect b="b" l="l" r="r" t="t"/>
                  <a:pathLst>
                    <a:path extrusionOk="0" h="474" w="474">
                      <a:moveTo>
                        <a:pt x="421" y="0"/>
                      </a:move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23" y="0"/>
                        <a:pt x="0" y="23"/>
                        <a:pt x="0" y="52"/>
                      </a:cubicBezTo>
                      <a:cubicBezTo>
                        <a:pt x="0" y="421"/>
                        <a:pt x="0" y="421"/>
                        <a:pt x="0" y="421"/>
                      </a:cubicBezTo>
                      <a:cubicBezTo>
                        <a:pt x="0" y="451"/>
                        <a:pt x="23" y="474"/>
                        <a:pt x="52" y="474"/>
                      </a:cubicBezTo>
                      <a:cubicBezTo>
                        <a:pt x="421" y="474"/>
                        <a:pt x="421" y="474"/>
                        <a:pt x="421" y="474"/>
                      </a:cubicBezTo>
                      <a:cubicBezTo>
                        <a:pt x="451" y="474"/>
                        <a:pt x="474" y="451"/>
                        <a:pt x="474" y="421"/>
                      </a:cubicBezTo>
                      <a:cubicBezTo>
                        <a:pt x="474" y="52"/>
                        <a:pt x="474" y="52"/>
                        <a:pt x="474" y="52"/>
                      </a:cubicBezTo>
                      <a:cubicBezTo>
                        <a:pt x="474" y="23"/>
                        <a:pt x="451" y="0"/>
                        <a:pt x="4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13"/>
                <p:cNvSpPr/>
                <p:nvPr/>
              </p:nvSpPr>
              <p:spPr>
                <a:xfrm>
                  <a:off x="1460456" y="1163778"/>
                  <a:ext cx="304223" cy="299440"/>
                </a:xfrm>
                <a:custGeom>
                  <a:rect b="b" l="l" r="r" t="t"/>
                  <a:pathLst>
                    <a:path extrusionOk="0" h="343" w="348">
                      <a:moveTo>
                        <a:pt x="298" y="293"/>
                      </a:moveTo>
                      <a:cubicBezTo>
                        <a:pt x="311" y="280"/>
                        <a:pt x="321" y="265"/>
                        <a:pt x="330" y="248"/>
                      </a:cubicBezTo>
                      <a:cubicBezTo>
                        <a:pt x="330" y="248"/>
                        <a:pt x="330" y="248"/>
                        <a:pt x="330" y="248"/>
                      </a:cubicBezTo>
                      <a:cubicBezTo>
                        <a:pt x="304" y="235"/>
                        <a:pt x="304" y="235"/>
                        <a:pt x="304" y="235"/>
                      </a:cubicBezTo>
                      <a:cubicBezTo>
                        <a:pt x="310" y="221"/>
                        <a:pt x="315" y="206"/>
                        <a:pt x="317" y="192"/>
                      </a:cubicBezTo>
                      <a:cubicBezTo>
                        <a:pt x="346" y="196"/>
                        <a:pt x="346" y="196"/>
                        <a:pt x="346" y="196"/>
                      </a:cubicBezTo>
                      <a:cubicBezTo>
                        <a:pt x="348" y="178"/>
                        <a:pt x="348" y="160"/>
                        <a:pt x="345" y="142"/>
                      </a:cubicBezTo>
                      <a:cubicBezTo>
                        <a:pt x="316" y="147"/>
                        <a:pt x="316" y="147"/>
                        <a:pt x="316" y="147"/>
                      </a:cubicBezTo>
                      <a:cubicBezTo>
                        <a:pt x="313" y="132"/>
                        <a:pt x="308" y="118"/>
                        <a:pt x="301" y="104"/>
                      </a:cubicBezTo>
                      <a:cubicBezTo>
                        <a:pt x="327" y="90"/>
                        <a:pt x="327" y="90"/>
                        <a:pt x="327" y="90"/>
                      </a:cubicBezTo>
                      <a:cubicBezTo>
                        <a:pt x="318" y="74"/>
                        <a:pt x="307" y="60"/>
                        <a:pt x="294" y="47"/>
                      </a:cubicBezTo>
                      <a:cubicBezTo>
                        <a:pt x="274" y="68"/>
                        <a:pt x="274" y="68"/>
                        <a:pt x="274" y="68"/>
                      </a:cubicBezTo>
                      <a:cubicBezTo>
                        <a:pt x="264" y="58"/>
                        <a:pt x="251" y="49"/>
                        <a:pt x="238" y="42"/>
                      </a:cubicBezTo>
                      <a:cubicBezTo>
                        <a:pt x="237" y="42"/>
                        <a:pt x="237" y="42"/>
                        <a:pt x="237" y="42"/>
                      </a:cubicBezTo>
                      <a:cubicBezTo>
                        <a:pt x="250" y="16"/>
                        <a:pt x="250" y="16"/>
                        <a:pt x="250" y="16"/>
                      </a:cubicBezTo>
                      <a:cubicBezTo>
                        <a:pt x="234" y="8"/>
                        <a:pt x="216" y="3"/>
                        <a:pt x="198" y="0"/>
                      </a:cubicBezTo>
                      <a:cubicBezTo>
                        <a:pt x="194" y="29"/>
                        <a:pt x="194" y="29"/>
                        <a:pt x="194" y="29"/>
                      </a:cubicBezTo>
                      <a:cubicBezTo>
                        <a:pt x="179" y="27"/>
                        <a:pt x="164" y="27"/>
                        <a:pt x="149" y="30"/>
                      </a:cubicBezTo>
                      <a:cubicBezTo>
                        <a:pt x="144" y="1"/>
                        <a:pt x="144" y="1"/>
                        <a:pt x="144" y="1"/>
                      </a:cubicBezTo>
                      <a:cubicBezTo>
                        <a:pt x="126" y="4"/>
                        <a:pt x="109" y="10"/>
                        <a:pt x="93" y="19"/>
                      </a:cubicBezTo>
                      <a:cubicBezTo>
                        <a:pt x="106" y="45"/>
                        <a:pt x="106" y="45"/>
                        <a:pt x="106" y="45"/>
                      </a:cubicBezTo>
                      <a:cubicBezTo>
                        <a:pt x="93" y="52"/>
                        <a:pt x="81" y="61"/>
                        <a:pt x="70" y="72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37" y="64"/>
                        <a:pt x="26" y="79"/>
                        <a:pt x="18" y="96"/>
                      </a:cubicBezTo>
                      <a:cubicBezTo>
                        <a:pt x="18" y="96"/>
                        <a:pt x="18" y="96"/>
                        <a:pt x="18" y="96"/>
                      </a:cubicBezTo>
                      <a:cubicBezTo>
                        <a:pt x="44" y="108"/>
                        <a:pt x="44" y="108"/>
                        <a:pt x="44" y="108"/>
                      </a:cubicBezTo>
                      <a:cubicBezTo>
                        <a:pt x="38" y="122"/>
                        <a:pt x="33" y="137"/>
                        <a:pt x="31" y="152"/>
                      </a:cubicBezTo>
                      <a:cubicBezTo>
                        <a:pt x="2" y="148"/>
                        <a:pt x="2" y="148"/>
                        <a:pt x="2" y="148"/>
                      </a:cubicBezTo>
                      <a:cubicBezTo>
                        <a:pt x="0" y="166"/>
                        <a:pt x="0" y="184"/>
                        <a:pt x="3" y="202"/>
                      </a:cubicBezTo>
                      <a:cubicBezTo>
                        <a:pt x="32" y="197"/>
                        <a:pt x="32" y="197"/>
                        <a:pt x="32" y="197"/>
                      </a:cubicBezTo>
                      <a:cubicBezTo>
                        <a:pt x="35" y="212"/>
                        <a:pt x="40" y="226"/>
                        <a:pt x="47" y="239"/>
                      </a:cubicBezTo>
                      <a:cubicBezTo>
                        <a:pt x="21" y="253"/>
                        <a:pt x="21" y="253"/>
                        <a:pt x="21" y="253"/>
                      </a:cubicBezTo>
                      <a:cubicBezTo>
                        <a:pt x="29" y="269"/>
                        <a:pt x="40" y="284"/>
                        <a:pt x="53" y="296"/>
                      </a:cubicBezTo>
                      <a:cubicBezTo>
                        <a:pt x="74" y="275"/>
                        <a:pt x="74" y="275"/>
                        <a:pt x="74" y="275"/>
                      </a:cubicBezTo>
                      <a:cubicBezTo>
                        <a:pt x="84" y="286"/>
                        <a:pt x="97" y="295"/>
                        <a:pt x="110" y="301"/>
                      </a:cubicBezTo>
                      <a:cubicBezTo>
                        <a:pt x="111" y="301"/>
                        <a:pt x="111" y="301"/>
                        <a:pt x="111" y="301"/>
                      </a:cubicBezTo>
                      <a:cubicBezTo>
                        <a:pt x="98" y="328"/>
                        <a:pt x="98" y="328"/>
                        <a:pt x="98" y="328"/>
                      </a:cubicBezTo>
                      <a:cubicBezTo>
                        <a:pt x="114" y="336"/>
                        <a:pt x="132" y="341"/>
                        <a:pt x="150" y="343"/>
                      </a:cubicBezTo>
                      <a:cubicBezTo>
                        <a:pt x="154" y="315"/>
                        <a:pt x="154" y="315"/>
                        <a:pt x="154" y="315"/>
                      </a:cubicBezTo>
                      <a:cubicBezTo>
                        <a:pt x="169" y="317"/>
                        <a:pt x="184" y="316"/>
                        <a:pt x="199" y="314"/>
                      </a:cubicBezTo>
                      <a:cubicBezTo>
                        <a:pt x="204" y="343"/>
                        <a:pt x="204" y="343"/>
                        <a:pt x="204" y="343"/>
                      </a:cubicBezTo>
                      <a:cubicBezTo>
                        <a:pt x="222" y="339"/>
                        <a:pt x="239" y="334"/>
                        <a:pt x="255" y="325"/>
                      </a:cubicBezTo>
                      <a:cubicBezTo>
                        <a:pt x="241" y="299"/>
                        <a:pt x="241" y="299"/>
                        <a:pt x="241" y="299"/>
                      </a:cubicBezTo>
                      <a:cubicBezTo>
                        <a:pt x="255" y="292"/>
                        <a:pt x="267" y="283"/>
                        <a:pt x="277" y="272"/>
                      </a:cubicBezTo>
                      <a:lnTo>
                        <a:pt x="298" y="293"/>
                      </a:lnTo>
                      <a:close/>
                      <a:moveTo>
                        <a:pt x="140" y="240"/>
                      </a:moveTo>
                      <a:cubicBezTo>
                        <a:pt x="103" y="222"/>
                        <a:pt x="87" y="176"/>
                        <a:pt x="106" y="138"/>
                      </a:cubicBezTo>
                      <a:cubicBezTo>
                        <a:pt x="124" y="101"/>
                        <a:pt x="170" y="85"/>
                        <a:pt x="208" y="104"/>
                      </a:cubicBezTo>
                      <a:cubicBezTo>
                        <a:pt x="245" y="122"/>
                        <a:pt x="261" y="168"/>
                        <a:pt x="242" y="205"/>
                      </a:cubicBezTo>
                      <a:cubicBezTo>
                        <a:pt x="224" y="243"/>
                        <a:pt x="178" y="259"/>
                        <a:pt x="140" y="2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07" name="Google Shape;1207;p13"/>
              <p:cNvGrpSpPr/>
              <p:nvPr/>
            </p:nvGrpSpPr>
            <p:grpSpPr>
              <a:xfrm>
                <a:off x="6293473" y="2569111"/>
                <a:ext cx="653332" cy="924226"/>
                <a:chOff x="6000261" y="1225220"/>
                <a:chExt cx="627600" cy="887825"/>
              </a:xfrm>
            </p:grpSpPr>
            <p:sp>
              <p:nvSpPr>
                <p:cNvPr id="1208" name="Google Shape;1208;p13"/>
                <p:cNvSpPr/>
                <p:nvPr/>
              </p:nvSpPr>
              <p:spPr>
                <a:xfrm>
                  <a:off x="6000261" y="1293145"/>
                  <a:ext cx="627600" cy="819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13"/>
                <p:cNvSpPr/>
                <p:nvPr/>
              </p:nvSpPr>
              <p:spPr>
                <a:xfrm>
                  <a:off x="6000261" y="1225220"/>
                  <a:ext cx="627579" cy="67924"/>
                </a:xfrm>
                <a:custGeom>
                  <a:rect b="b" l="l" r="r" t="t"/>
                  <a:pathLst>
                    <a:path extrusionOk="0" h="78" w="718">
                      <a:moveTo>
                        <a:pt x="681" y="0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6" y="0"/>
                        <a:pt x="0" y="16"/>
                        <a:pt x="0" y="37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718" y="78"/>
                        <a:pt x="718" y="78"/>
                        <a:pt x="718" y="78"/>
                      </a:cubicBezTo>
                      <a:cubicBezTo>
                        <a:pt x="718" y="37"/>
                        <a:pt x="718" y="37"/>
                        <a:pt x="718" y="37"/>
                      </a:cubicBezTo>
                      <a:cubicBezTo>
                        <a:pt x="718" y="16"/>
                        <a:pt x="701" y="0"/>
                        <a:pt x="6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13"/>
                <p:cNvSpPr/>
                <p:nvPr/>
              </p:nvSpPr>
              <p:spPr>
                <a:xfrm>
                  <a:off x="6029918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13"/>
                <p:cNvSpPr/>
                <p:nvPr/>
              </p:nvSpPr>
              <p:spPr>
                <a:xfrm>
                  <a:off x="6077752" y="1243398"/>
                  <a:ext cx="315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13"/>
                <p:cNvSpPr/>
                <p:nvPr/>
              </p:nvSpPr>
              <p:spPr>
                <a:xfrm>
                  <a:off x="6126543" y="1243398"/>
                  <a:ext cx="30600" cy="30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13"/>
                <p:cNvSpPr/>
                <p:nvPr/>
              </p:nvSpPr>
              <p:spPr>
                <a:xfrm>
                  <a:off x="6100712" y="1671989"/>
                  <a:ext cx="97500" cy="1425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13"/>
                <p:cNvSpPr/>
                <p:nvPr/>
              </p:nvSpPr>
              <p:spPr>
                <a:xfrm>
                  <a:off x="6248997" y="1573451"/>
                  <a:ext cx="98400" cy="241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13"/>
                <p:cNvSpPr/>
                <p:nvPr/>
              </p:nvSpPr>
              <p:spPr>
                <a:xfrm>
                  <a:off x="6397281" y="1484480"/>
                  <a:ext cx="97500" cy="3300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13"/>
                <p:cNvSpPr/>
                <p:nvPr/>
              </p:nvSpPr>
              <p:spPr>
                <a:xfrm>
                  <a:off x="6135152" y="1338108"/>
                  <a:ext cx="308049" cy="309007"/>
                </a:xfrm>
                <a:custGeom>
                  <a:rect b="b" l="l" r="r" t="t"/>
                  <a:pathLst>
                    <a:path extrusionOk="0" h="353" w="352">
                      <a:moveTo>
                        <a:pt x="351" y="56"/>
                      </a:moveTo>
                      <a:cubicBezTo>
                        <a:pt x="350" y="51"/>
                        <a:pt x="347" y="47"/>
                        <a:pt x="343" y="45"/>
                      </a:cubicBezTo>
                      <a:cubicBezTo>
                        <a:pt x="262" y="4"/>
                        <a:pt x="262" y="4"/>
                        <a:pt x="262" y="4"/>
                      </a:cubicBezTo>
                      <a:cubicBezTo>
                        <a:pt x="255" y="0"/>
                        <a:pt x="246" y="3"/>
                        <a:pt x="242" y="11"/>
                      </a:cubicBezTo>
                      <a:cubicBezTo>
                        <a:pt x="238" y="18"/>
                        <a:pt x="241" y="27"/>
                        <a:pt x="249" y="31"/>
                      </a:cubicBezTo>
                      <a:cubicBezTo>
                        <a:pt x="290" y="52"/>
                        <a:pt x="290" y="52"/>
                        <a:pt x="290" y="52"/>
                      </a:cubicBezTo>
                      <a:cubicBezTo>
                        <a:pt x="43" y="111"/>
                        <a:pt x="2" y="333"/>
                        <a:pt x="2" y="335"/>
                      </a:cubicBezTo>
                      <a:cubicBezTo>
                        <a:pt x="0" y="343"/>
                        <a:pt x="6" y="351"/>
                        <a:pt x="14" y="352"/>
                      </a:cubicBezTo>
                      <a:cubicBezTo>
                        <a:pt x="15" y="353"/>
                        <a:pt x="15" y="353"/>
                        <a:pt x="16" y="353"/>
                      </a:cubicBezTo>
                      <a:cubicBezTo>
                        <a:pt x="23" y="353"/>
                        <a:pt x="30" y="348"/>
                        <a:pt x="31" y="340"/>
                      </a:cubicBezTo>
                      <a:cubicBezTo>
                        <a:pt x="31" y="338"/>
                        <a:pt x="69" y="134"/>
                        <a:pt x="300" y="80"/>
                      </a:cubicBezTo>
                      <a:cubicBezTo>
                        <a:pt x="268" y="120"/>
                        <a:pt x="268" y="120"/>
                        <a:pt x="268" y="120"/>
                      </a:cubicBezTo>
                      <a:cubicBezTo>
                        <a:pt x="263" y="126"/>
                        <a:pt x="264" y="135"/>
                        <a:pt x="270" y="141"/>
                      </a:cubicBezTo>
                      <a:cubicBezTo>
                        <a:pt x="273" y="143"/>
                        <a:pt x="276" y="144"/>
                        <a:pt x="280" y="144"/>
                      </a:cubicBezTo>
                      <a:cubicBezTo>
                        <a:pt x="284" y="144"/>
                        <a:pt x="288" y="142"/>
                        <a:pt x="291" y="138"/>
                      </a:cubicBezTo>
                      <a:cubicBezTo>
                        <a:pt x="348" y="68"/>
                        <a:pt x="348" y="68"/>
                        <a:pt x="348" y="68"/>
                      </a:cubicBezTo>
                      <a:cubicBezTo>
                        <a:pt x="351" y="65"/>
                        <a:pt x="352" y="60"/>
                        <a:pt x="351" y="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13"/>
                <p:cNvSpPr/>
                <p:nvPr/>
              </p:nvSpPr>
              <p:spPr>
                <a:xfrm>
                  <a:off x="6072012" y="1876717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13"/>
                <p:cNvSpPr/>
                <p:nvPr/>
              </p:nvSpPr>
              <p:spPr>
                <a:xfrm>
                  <a:off x="6072012" y="1929334"/>
                  <a:ext cx="4830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13"/>
                <p:cNvSpPr/>
                <p:nvPr/>
              </p:nvSpPr>
              <p:spPr>
                <a:xfrm>
                  <a:off x="6124629" y="1981952"/>
                  <a:ext cx="3777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13"/>
                <p:cNvSpPr/>
                <p:nvPr/>
              </p:nvSpPr>
              <p:spPr>
                <a:xfrm>
                  <a:off x="6192553" y="2034569"/>
                  <a:ext cx="242100" cy="20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21" name="Google Shape;1221;p13"/>
              <p:cNvGrpSpPr/>
              <p:nvPr/>
            </p:nvGrpSpPr>
            <p:grpSpPr>
              <a:xfrm>
                <a:off x="5405010" y="1009877"/>
                <a:ext cx="2408640" cy="1532049"/>
                <a:chOff x="4863842" y="1376853"/>
                <a:chExt cx="862137" cy="548375"/>
              </a:xfrm>
            </p:grpSpPr>
            <p:sp>
              <p:nvSpPr>
                <p:cNvPr id="1222" name="Google Shape;1222;p13"/>
                <p:cNvSpPr/>
                <p:nvPr/>
              </p:nvSpPr>
              <p:spPr>
                <a:xfrm>
                  <a:off x="4863842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13"/>
                <p:cNvSpPr/>
                <p:nvPr/>
              </p:nvSpPr>
              <p:spPr>
                <a:xfrm>
                  <a:off x="4904979" y="1376853"/>
                  <a:ext cx="258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13"/>
                <p:cNvSpPr/>
                <p:nvPr/>
              </p:nvSpPr>
              <p:spPr>
                <a:xfrm>
                  <a:off x="4945159" y="1376853"/>
                  <a:ext cx="26700" cy="276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13"/>
                <p:cNvSpPr/>
                <p:nvPr/>
              </p:nvSpPr>
              <p:spPr>
                <a:xfrm>
                  <a:off x="4902109" y="1478261"/>
                  <a:ext cx="348300" cy="3483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13"/>
                <p:cNvSpPr/>
                <p:nvPr/>
              </p:nvSpPr>
              <p:spPr>
                <a:xfrm>
                  <a:off x="5076224" y="1660030"/>
                  <a:ext cx="149241" cy="142545"/>
                </a:xfrm>
                <a:custGeom>
                  <a:rect b="b" l="l" r="r" t="t"/>
                  <a:pathLst>
                    <a:path extrusionOk="0" h="163" w="171">
                      <a:moveTo>
                        <a:pt x="171" y="0"/>
                      </a:moveTo>
                      <a:cubicBezTo>
                        <a:pt x="167" y="91"/>
                        <a:pt x="92" y="163"/>
                        <a:pt x="0" y="163"/>
                      </a:cubicBezTo>
                      <a:cubicBezTo>
                        <a:pt x="0" y="120"/>
                        <a:pt x="0" y="120"/>
                        <a:pt x="0" y="120"/>
                      </a:cubicBezTo>
                      <a:cubicBezTo>
                        <a:pt x="68" y="120"/>
                        <a:pt x="124" y="67"/>
                        <a:pt x="128" y="0"/>
                      </a:cubicBez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13"/>
                <p:cNvSpPr/>
                <p:nvPr/>
              </p:nvSpPr>
              <p:spPr>
                <a:xfrm>
                  <a:off x="5313479" y="1549055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13"/>
                <p:cNvSpPr/>
                <p:nvPr/>
              </p:nvSpPr>
              <p:spPr>
                <a:xfrm>
                  <a:off x="5313479" y="1610282"/>
                  <a:ext cx="412500" cy="231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13"/>
                <p:cNvSpPr/>
                <p:nvPr/>
              </p:nvSpPr>
              <p:spPr>
                <a:xfrm>
                  <a:off x="5313479" y="1732737"/>
                  <a:ext cx="205800" cy="240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13"/>
                <p:cNvSpPr/>
                <p:nvPr/>
              </p:nvSpPr>
              <p:spPr>
                <a:xfrm>
                  <a:off x="4970989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13"/>
                <p:cNvSpPr/>
                <p:nvPr/>
              </p:nvSpPr>
              <p:spPr>
                <a:xfrm>
                  <a:off x="4889672" y="1867628"/>
                  <a:ext cx="57600" cy="576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13"/>
                <p:cNvSpPr/>
                <p:nvPr/>
              </p:nvSpPr>
              <p:spPr>
                <a:xfrm>
                  <a:off x="5257036" y="1884848"/>
                  <a:ext cx="1455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13"/>
                <p:cNvSpPr/>
                <p:nvPr/>
              </p:nvSpPr>
              <p:spPr>
                <a:xfrm>
                  <a:off x="5175718" y="1867628"/>
                  <a:ext cx="57600" cy="576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13"/>
                <p:cNvSpPr/>
                <p:nvPr/>
              </p:nvSpPr>
              <p:spPr>
                <a:xfrm>
                  <a:off x="5543081" y="1884848"/>
                  <a:ext cx="144600" cy="22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13"/>
                <p:cNvSpPr/>
                <p:nvPr/>
              </p:nvSpPr>
              <p:spPr>
                <a:xfrm>
                  <a:off x="5461764" y="1867628"/>
                  <a:ext cx="56400" cy="576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13"/>
                <p:cNvSpPr/>
                <p:nvPr/>
              </p:nvSpPr>
              <p:spPr>
                <a:xfrm>
                  <a:off x="4926026" y="1502178"/>
                  <a:ext cx="299440" cy="300397"/>
                </a:xfrm>
                <a:custGeom>
                  <a:rect b="b" l="l" r="r" t="t"/>
                  <a:pathLst>
                    <a:path extrusionOk="0" h="343" w="342">
                      <a:moveTo>
                        <a:pt x="209" y="5"/>
                      </a:moveTo>
                      <a:cubicBezTo>
                        <a:pt x="197" y="2"/>
                        <a:pt x="184" y="0"/>
                        <a:pt x="171" y="0"/>
                      </a:cubicBezTo>
                      <a:cubicBezTo>
                        <a:pt x="92" y="0"/>
                        <a:pt x="26" y="54"/>
                        <a:pt x="6" y="126"/>
                      </a:cubicBezTo>
                      <a:cubicBezTo>
                        <a:pt x="6" y="128"/>
                        <a:pt x="5" y="130"/>
                        <a:pt x="5" y="131"/>
                      </a:cubicBezTo>
                      <a:cubicBezTo>
                        <a:pt x="4" y="133"/>
                        <a:pt x="4" y="135"/>
                        <a:pt x="3" y="137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3" y="139"/>
                        <a:pt x="3" y="141"/>
                        <a:pt x="2" y="142"/>
                      </a:cubicBezTo>
                      <a:cubicBezTo>
                        <a:pt x="2" y="143"/>
                        <a:pt x="2" y="143"/>
                        <a:pt x="2" y="143"/>
                      </a:cubicBezTo>
                      <a:cubicBezTo>
                        <a:pt x="2" y="145"/>
                        <a:pt x="2" y="147"/>
                        <a:pt x="2" y="148"/>
                      </a:cubicBezTo>
                      <a:cubicBezTo>
                        <a:pt x="1" y="150"/>
                        <a:pt x="1" y="152"/>
                        <a:pt x="1" y="153"/>
                      </a:cubicBezTo>
                      <a:cubicBezTo>
                        <a:pt x="1" y="154"/>
                        <a:pt x="1" y="154"/>
                        <a:pt x="1" y="155"/>
                      </a:cubicBezTo>
                      <a:cubicBezTo>
                        <a:pt x="1" y="157"/>
                        <a:pt x="0" y="158"/>
                        <a:pt x="0" y="160"/>
                      </a:cubicBezTo>
                      <a:cubicBezTo>
                        <a:pt x="0" y="162"/>
                        <a:pt x="0" y="163"/>
                        <a:pt x="0" y="165"/>
                      </a:cubicBezTo>
                      <a:cubicBezTo>
                        <a:pt x="0" y="167"/>
                        <a:pt x="0" y="169"/>
                        <a:pt x="0" y="172"/>
                      </a:cubicBezTo>
                      <a:cubicBezTo>
                        <a:pt x="0" y="266"/>
                        <a:pt x="77" y="343"/>
                        <a:pt x="171" y="343"/>
                      </a:cubicBezTo>
                      <a:cubicBezTo>
                        <a:pt x="266" y="343"/>
                        <a:pt x="342" y="266"/>
                        <a:pt x="342" y="172"/>
                      </a:cubicBezTo>
                      <a:cubicBezTo>
                        <a:pt x="342" y="90"/>
                        <a:pt x="285" y="22"/>
                        <a:pt x="209" y="5"/>
                      </a:cubicBezTo>
                      <a:close/>
                      <a:moveTo>
                        <a:pt x="171" y="300"/>
                      </a:moveTo>
                      <a:cubicBezTo>
                        <a:pt x="100" y="300"/>
                        <a:pt x="43" y="242"/>
                        <a:pt x="43" y="172"/>
                      </a:cubicBezTo>
                      <a:cubicBezTo>
                        <a:pt x="43" y="170"/>
                        <a:pt x="43" y="168"/>
                        <a:pt x="43" y="167"/>
                      </a:cubicBezTo>
                      <a:cubicBezTo>
                        <a:pt x="43" y="165"/>
                        <a:pt x="43" y="164"/>
                        <a:pt x="43" y="162"/>
                      </a:cubicBezTo>
                      <a:cubicBezTo>
                        <a:pt x="44" y="159"/>
                        <a:pt x="44" y="155"/>
                        <a:pt x="45" y="152"/>
                      </a:cubicBezTo>
                      <a:cubicBezTo>
                        <a:pt x="45" y="151"/>
                        <a:pt x="45" y="149"/>
                        <a:pt x="45" y="148"/>
                      </a:cubicBezTo>
                      <a:cubicBezTo>
                        <a:pt x="46" y="147"/>
                        <a:pt x="46" y="146"/>
                        <a:pt x="46" y="144"/>
                      </a:cubicBezTo>
                      <a:cubicBezTo>
                        <a:pt x="46" y="143"/>
                        <a:pt x="47" y="142"/>
                        <a:pt x="47" y="140"/>
                      </a:cubicBezTo>
                      <a:cubicBezTo>
                        <a:pt x="48" y="138"/>
                        <a:pt x="48" y="135"/>
                        <a:pt x="49" y="133"/>
                      </a:cubicBezTo>
                      <a:cubicBezTo>
                        <a:pt x="65" y="81"/>
                        <a:pt x="114" y="44"/>
                        <a:pt x="171" y="44"/>
                      </a:cubicBezTo>
                      <a:cubicBezTo>
                        <a:pt x="180" y="44"/>
                        <a:pt x="188" y="44"/>
                        <a:pt x="196" y="46"/>
                      </a:cubicBezTo>
                      <a:cubicBezTo>
                        <a:pt x="197" y="46"/>
                        <a:pt x="199" y="47"/>
                        <a:pt x="200" y="47"/>
                      </a:cubicBezTo>
                      <a:cubicBezTo>
                        <a:pt x="201" y="47"/>
                        <a:pt x="201" y="47"/>
                        <a:pt x="202" y="47"/>
                      </a:cubicBezTo>
                      <a:cubicBezTo>
                        <a:pt x="203" y="48"/>
                        <a:pt x="205" y="48"/>
                        <a:pt x="206" y="48"/>
                      </a:cubicBezTo>
                      <a:cubicBezTo>
                        <a:pt x="206" y="49"/>
                        <a:pt x="206" y="49"/>
                        <a:pt x="206" y="49"/>
                      </a:cubicBezTo>
                      <a:cubicBezTo>
                        <a:pt x="208" y="49"/>
                        <a:pt x="210" y="50"/>
                        <a:pt x="212" y="50"/>
                      </a:cubicBezTo>
                      <a:cubicBezTo>
                        <a:pt x="212" y="50"/>
                        <a:pt x="212" y="50"/>
                        <a:pt x="212" y="50"/>
                      </a:cubicBezTo>
                      <a:cubicBezTo>
                        <a:pt x="214" y="51"/>
                        <a:pt x="215" y="51"/>
                        <a:pt x="217" y="52"/>
                      </a:cubicBezTo>
                      <a:cubicBezTo>
                        <a:pt x="218" y="53"/>
                        <a:pt x="220" y="53"/>
                        <a:pt x="222" y="54"/>
                      </a:cubicBezTo>
                      <a:cubicBezTo>
                        <a:pt x="224" y="55"/>
                        <a:pt x="225" y="56"/>
                        <a:pt x="227" y="56"/>
                      </a:cubicBezTo>
                      <a:cubicBezTo>
                        <a:pt x="227" y="56"/>
                        <a:pt x="227" y="56"/>
                        <a:pt x="227" y="56"/>
                      </a:cubicBezTo>
                      <a:cubicBezTo>
                        <a:pt x="229" y="57"/>
                        <a:pt x="230" y="58"/>
                        <a:pt x="232" y="59"/>
                      </a:cubicBezTo>
                      <a:cubicBezTo>
                        <a:pt x="232" y="59"/>
                        <a:pt x="232" y="59"/>
                        <a:pt x="232" y="59"/>
                      </a:cubicBezTo>
                      <a:cubicBezTo>
                        <a:pt x="234" y="60"/>
                        <a:pt x="235" y="61"/>
                        <a:pt x="237" y="62"/>
                      </a:cubicBezTo>
                      <a:cubicBezTo>
                        <a:pt x="238" y="63"/>
                        <a:pt x="240" y="64"/>
                        <a:pt x="241" y="65"/>
                      </a:cubicBezTo>
                      <a:cubicBezTo>
                        <a:pt x="243" y="65"/>
                        <a:pt x="244" y="66"/>
                        <a:pt x="245" y="67"/>
                      </a:cubicBezTo>
                      <a:cubicBezTo>
                        <a:pt x="246" y="68"/>
                        <a:pt x="246" y="68"/>
                        <a:pt x="246" y="68"/>
                      </a:cubicBezTo>
                      <a:cubicBezTo>
                        <a:pt x="249" y="70"/>
                        <a:pt x="252" y="72"/>
                        <a:pt x="254" y="74"/>
                      </a:cubicBezTo>
                      <a:cubicBezTo>
                        <a:pt x="256" y="75"/>
                        <a:pt x="257" y="77"/>
                        <a:pt x="258" y="78"/>
                      </a:cubicBezTo>
                      <a:cubicBezTo>
                        <a:pt x="260" y="79"/>
                        <a:pt x="261" y="80"/>
                        <a:pt x="262" y="82"/>
                      </a:cubicBezTo>
                      <a:cubicBezTo>
                        <a:pt x="264" y="83"/>
                        <a:pt x="265" y="84"/>
                        <a:pt x="266" y="86"/>
                      </a:cubicBezTo>
                      <a:cubicBezTo>
                        <a:pt x="267" y="87"/>
                        <a:pt x="269" y="89"/>
                        <a:pt x="270" y="90"/>
                      </a:cubicBezTo>
                      <a:cubicBezTo>
                        <a:pt x="271" y="91"/>
                        <a:pt x="272" y="92"/>
                        <a:pt x="273" y="93"/>
                      </a:cubicBezTo>
                      <a:cubicBezTo>
                        <a:pt x="274" y="95"/>
                        <a:pt x="275" y="97"/>
                        <a:pt x="276" y="99"/>
                      </a:cubicBezTo>
                      <a:cubicBezTo>
                        <a:pt x="277" y="100"/>
                        <a:pt x="278" y="101"/>
                        <a:pt x="279" y="103"/>
                      </a:cubicBezTo>
                      <a:cubicBezTo>
                        <a:pt x="279" y="103"/>
                        <a:pt x="279" y="103"/>
                        <a:pt x="279" y="103"/>
                      </a:cubicBezTo>
                      <a:cubicBezTo>
                        <a:pt x="280" y="104"/>
                        <a:pt x="281" y="106"/>
                        <a:pt x="282" y="107"/>
                      </a:cubicBezTo>
                      <a:cubicBezTo>
                        <a:pt x="282" y="108"/>
                        <a:pt x="282" y="108"/>
                        <a:pt x="282" y="108"/>
                      </a:cubicBezTo>
                      <a:cubicBezTo>
                        <a:pt x="283" y="109"/>
                        <a:pt x="284" y="111"/>
                        <a:pt x="285" y="112"/>
                      </a:cubicBezTo>
                      <a:cubicBezTo>
                        <a:pt x="286" y="114"/>
                        <a:pt x="286" y="116"/>
                        <a:pt x="287" y="117"/>
                      </a:cubicBezTo>
                      <a:cubicBezTo>
                        <a:pt x="288" y="119"/>
                        <a:pt x="289" y="120"/>
                        <a:pt x="289" y="122"/>
                      </a:cubicBezTo>
                      <a:cubicBezTo>
                        <a:pt x="289" y="122"/>
                        <a:pt x="289" y="122"/>
                        <a:pt x="289" y="122"/>
                      </a:cubicBezTo>
                      <a:cubicBezTo>
                        <a:pt x="290" y="124"/>
                        <a:pt x="291" y="126"/>
                        <a:pt x="291" y="127"/>
                      </a:cubicBezTo>
                      <a:cubicBezTo>
                        <a:pt x="292" y="129"/>
                        <a:pt x="293" y="131"/>
                        <a:pt x="293" y="133"/>
                      </a:cubicBezTo>
                      <a:cubicBezTo>
                        <a:pt x="294" y="135"/>
                        <a:pt x="294" y="136"/>
                        <a:pt x="295" y="138"/>
                      </a:cubicBezTo>
                      <a:cubicBezTo>
                        <a:pt x="295" y="139"/>
                        <a:pt x="296" y="141"/>
                        <a:pt x="296" y="142"/>
                      </a:cubicBezTo>
                      <a:cubicBezTo>
                        <a:pt x="296" y="143"/>
                        <a:pt x="296" y="144"/>
                        <a:pt x="296" y="144"/>
                      </a:cubicBezTo>
                      <a:cubicBezTo>
                        <a:pt x="297" y="146"/>
                        <a:pt x="297" y="147"/>
                        <a:pt x="297" y="149"/>
                      </a:cubicBezTo>
                      <a:cubicBezTo>
                        <a:pt x="297" y="149"/>
                        <a:pt x="297" y="149"/>
                        <a:pt x="297" y="149"/>
                      </a:cubicBezTo>
                      <a:cubicBezTo>
                        <a:pt x="298" y="151"/>
                        <a:pt x="298" y="152"/>
                        <a:pt x="298" y="154"/>
                      </a:cubicBezTo>
                      <a:cubicBezTo>
                        <a:pt x="298" y="154"/>
                        <a:pt x="298" y="155"/>
                        <a:pt x="298" y="155"/>
                      </a:cubicBezTo>
                      <a:cubicBezTo>
                        <a:pt x="298" y="157"/>
                        <a:pt x="299" y="158"/>
                        <a:pt x="299" y="160"/>
                      </a:cubicBezTo>
                      <a:cubicBezTo>
                        <a:pt x="299" y="160"/>
                        <a:pt x="299" y="160"/>
                        <a:pt x="299" y="160"/>
                      </a:cubicBezTo>
                      <a:cubicBezTo>
                        <a:pt x="299" y="164"/>
                        <a:pt x="299" y="168"/>
                        <a:pt x="299" y="172"/>
                      </a:cubicBezTo>
                      <a:cubicBezTo>
                        <a:pt x="299" y="242"/>
                        <a:pt x="242" y="300"/>
                        <a:pt x="171" y="3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37" name="Google Shape;1237;p13"/>
              <p:cNvGrpSpPr/>
              <p:nvPr/>
            </p:nvGrpSpPr>
            <p:grpSpPr>
              <a:xfrm flipH="1">
                <a:off x="7510651" y="1762507"/>
                <a:ext cx="1203970" cy="2537416"/>
                <a:chOff x="3168951" y="1861557"/>
                <a:chExt cx="1203970" cy="2537416"/>
              </a:xfrm>
            </p:grpSpPr>
            <p:sp>
              <p:nvSpPr>
                <p:cNvPr id="1238" name="Google Shape;1238;p13"/>
                <p:cNvSpPr/>
                <p:nvPr/>
              </p:nvSpPr>
              <p:spPr>
                <a:xfrm rot="-9414398">
                  <a:off x="3519847" y="2067982"/>
                  <a:ext cx="41373" cy="23141"/>
                </a:xfrm>
                <a:custGeom>
                  <a:rect b="b" l="l" r="r" t="t"/>
                  <a:pathLst>
                    <a:path extrusionOk="0" h="25" w="45">
                      <a:moveTo>
                        <a:pt x="27" y="0"/>
                      </a:moveTo>
                      <a:cubicBezTo>
                        <a:pt x="24" y="0"/>
                        <a:pt x="21" y="1"/>
                        <a:pt x="18" y="2"/>
                      </a:cubicBezTo>
                      <a:cubicBezTo>
                        <a:pt x="6" y="7"/>
                        <a:pt x="0" y="21"/>
                        <a:pt x="0" y="21"/>
                      </a:cubicBezTo>
                      <a:cubicBezTo>
                        <a:pt x="0" y="21"/>
                        <a:pt x="8" y="25"/>
                        <a:pt x="17" y="25"/>
                      </a:cubicBezTo>
                      <a:cubicBezTo>
                        <a:pt x="20" y="25"/>
                        <a:pt x="23" y="25"/>
                        <a:pt x="26" y="24"/>
                      </a:cubicBezTo>
                      <a:cubicBezTo>
                        <a:pt x="39" y="19"/>
                        <a:pt x="45" y="4"/>
                        <a:pt x="45" y="4"/>
                      </a:cubicBezTo>
                      <a:cubicBezTo>
                        <a:pt x="45" y="4"/>
                        <a:pt x="37" y="0"/>
                        <a:pt x="27" y="0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239" name="Google Shape;1239;p13"/>
                <p:cNvGrpSpPr/>
                <p:nvPr/>
              </p:nvGrpSpPr>
              <p:grpSpPr>
                <a:xfrm>
                  <a:off x="3168951" y="1861557"/>
                  <a:ext cx="1203970" cy="2537416"/>
                  <a:chOff x="3196688" y="1859757"/>
                  <a:chExt cx="1203970" cy="2537416"/>
                </a:xfrm>
              </p:grpSpPr>
              <p:sp>
                <p:nvSpPr>
                  <p:cNvPr id="1240" name="Google Shape;1240;p13"/>
                  <p:cNvSpPr/>
                  <p:nvPr/>
                </p:nvSpPr>
                <p:spPr>
                  <a:xfrm>
                    <a:off x="4019743" y="2373432"/>
                    <a:ext cx="380915" cy="348197"/>
                  </a:xfrm>
                  <a:custGeom>
                    <a:rect b="b" l="l" r="r" t="t"/>
                    <a:pathLst>
                      <a:path extrusionOk="0" h="348197" w="380915">
                        <a:moveTo>
                          <a:pt x="71723" y="348198"/>
                        </a:moveTo>
                        <a:cubicBezTo>
                          <a:pt x="124492" y="302383"/>
                          <a:pt x="235267" y="221515"/>
                          <a:pt x="235267" y="221515"/>
                        </a:cubicBezTo>
                        <a:cubicBezTo>
                          <a:pt x="235267" y="221515"/>
                          <a:pt x="385477" y="81307"/>
                          <a:pt x="380809" y="71687"/>
                        </a:cubicBezTo>
                        <a:cubicBezTo>
                          <a:pt x="376142" y="62067"/>
                          <a:pt x="318135" y="96452"/>
                          <a:pt x="318135" y="96452"/>
                        </a:cubicBezTo>
                        <a:cubicBezTo>
                          <a:pt x="321755" y="86451"/>
                          <a:pt x="373475" y="45779"/>
                          <a:pt x="370427" y="39969"/>
                        </a:cubicBezTo>
                        <a:cubicBezTo>
                          <a:pt x="367379" y="34254"/>
                          <a:pt x="301276" y="82545"/>
                          <a:pt x="297656" y="79974"/>
                        </a:cubicBezTo>
                        <a:cubicBezTo>
                          <a:pt x="294132" y="77402"/>
                          <a:pt x="363188" y="27586"/>
                          <a:pt x="357759" y="20157"/>
                        </a:cubicBezTo>
                        <a:cubicBezTo>
                          <a:pt x="352330" y="12727"/>
                          <a:pt x="283369" y="62543"/>
                          <a:pt x="278987" y="61114"/>
                        </a:cubicBezTo>
                        <a:cubicBezTo>
                          <a:pt x="274606" y="59781"/>
                          <a:pt x="342995" y="5869"/>
                          <a:pt x="332708" y="250"/>
                        </a:cubicBezTo>
                        <a:cubicBezTo>
                          <a:pt x="322421" y="-5370"/>
                          <a:pt x="229838" y="85784"/>
                          <a:pt x="220408" y="85213"/>
                        </a:cubicBezTo>
                        <a:cubicBezTo>
                          <a:pt x="210979" y="84641"/>
                          <a:pt x="237172" y="34540"/>
                          <a:pt x="232886" y="14347"/>
                        </a:cubicBezTo>
                        <a:cubicBezTo>
                          <a:pt x="228600" y="-5846"/>
                          <a:pt x="168783" y="107120"/>
                          <a:pt x="168783" y="107120"/>
                        </a:cubicBezTo>
                        <a:cubicBezTo>
                          <a:pt x="151638" y="126456"/>
                          <a:pt x="0" y="234184"/>
                          <a:pt x="0" y="234184"/>
                        </a:cubicBezTo>
                        <a:lnTo>
                          <a:pt x="71723" y="348198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" name="Google Shape;1241;p13"/>
                  <p:cNvSpPr/>
                  <p:nvPr/>
                </p:nvSpPr>
                <p:spPr>
                  <a:xfrm>
                    <a:off x="4229198" y="2451120"/>
                    <a:ext cx="20478" cy="55911"/>
                  </a:xfrm>
                  <a:custGeom>
                    <a:rect b="b" l="l" r="r" t="t"/>
                    <a:pathLst>
                      <a:path extrusionOk="0" h="55911" w="20478">
                        <a:moveTo>
                          <a:pt x="20479" y="2572"/>
                        </a:moveTo>
                        <a:lnTo>
                          <a:pt x="0" y="55912"/>
                        </a:lnTo>
                        <a:cubicBezTo>
                          <a:pt x="0" y="55912"/>
                          <a:pt x="5905" y="3620"/>
                          <a:pt x="2191" y="0"/>
                        </a:cubicBezTo>
                        <a:lnTo>
                          <a:pt x="20479" y="2572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" name="Google Shape;1242;p13"/>
                  <p:cNvSpPr/>
                  <p:nvPr/>
                </p:nvSpPr>
                <p:spPr>
                  <a:xfrm>
                    <a:off x="3602037" y="2283261"/>
                    <a:ext cx="655354" cy="571433"/>
                  </a:xfrm>
                  <a:custGeom>
                    <a:rect b="b" l="l" r="r" t="t"/>
                    <a:pathLst>
                      <a:path extrusionOk="0" h="571433" w="655354">
                        <a:moveTo>
                          <a:pt x="383321" y="277492"/>
                        </a:moveTo>
                        <a:cubicBezTo>
                          <a:pt x="383321" y="277492"/>
                          <a:pt x="142434" y="-113414"/>
                          <a:pt x="10417" y="32700"/>
                        </a:cubicBezTo>
                        <a:cubicBezTo>
                          <a:pt x="-63402" y="114329"/>
                          <a:pt x="276927" y="536763"/>
                          <a:pt x="345412" y="571434"/>
                        </a:cubicBezTo>
                        <a:lnTo>
                          <a:pt x="655355" y="349501"/>
                        </a:lnTo>
                        <a:lnTo>
                          <a:pt x="558390" y="183576"/>
                        </a:lnTo>
                        <a:lnTo>
                          <a:pt x="383321" y="27749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" name="Google Shape;1243;p13"/>
                  <p:cNvSpPr/>
                  <p:nvPr/>
                </p:nvSpPr>
                <p:spPr>
                  <a:xfrm>
                    <a:off x="3602034" y="2289855"/>
                    <a:ext cx="581157" cy="564744"/>
                  </a:xfrm>
                  <a:custGeom>
                    <a:rect b="b" l="l" r="r" t="t"/>
                    <a:pathLst>
                      <a:path extrusionOk="0" h="564744" w="581157">
                        <a:moveTo>
                          <a:pt x="10420" y="26105"/>
                        </a:moveTo>
                        <a:cubicBezTo>
                          <a:pt x="46710" y="-14090"/>
                          <a:pt x="88620" y="-1231"/>
                          <a:pt x="134149" y="20486"/>
                        </a:cubicBezTo>
                        <a:cubicBezTo>
                          <a:pt x="173773" y="70111"/>
                          <a:pt x="219779" y="104115"/>
                          <a:pt x="256164" y="156503"/>
                        </a:cubicBezTo>
                        <a:cubicBezTo>
                          <a:pt x="294169" y="211271"/>
                          <a:pt x="328555" y="268421"/>
                          <a:pt x="365321" y="323952"/>
                        </a:cubicBezTo>
                        <a:cubicBezTo>
                          <a:pt x="374751" y="338144"/>
                          <a:pt x="384562" y="351956"/>
                          <a:pt x="394753" y="365576"/>
                        </a:cubicBezTo>
                        <a:cubicBezTo>
                          <a:pt x="401897" y="375006"/>
                          <a:pt x="407136" y="385674"/>
                          <a:pt x="418852" y="390151"/>
                        </a:cubicBezTo>
                        <a:cubicBezTo>
                          <a:pt x="438187" y="397485"/>
                          <a:pt x="448188" y="388913"/>
                          <a:pt x="465334" y="380245"/>
                        </a:cubicBezTo>
                        <a:cubicBezTo>
                          <a:pt x="488098" y="368815"/>
                          <a:pt x="521341" y="352718"/>
                          <a:pt x="542581" y="338811"/>
                        </a:cubicBezTo>
                        <a:cubicBezTo>
                          <a:pt x="556774" y="329477"/>
                          <a:pt x="562012" y="322714"/>
                          <a:pt x="562012" y="322714"/>
                        </a:cubicBezTo>
                        <a:cubicBezTo>
                          <a:pt x="562012" y="322714"/>
                          <a:pt x="575633" y="348050"/>
                          <a:pt x="581158" y="360147"/>
                        </a:cubicBezTo>
                        <a:lnTo>
                          <a:pt x="345509" y="564744"/>
                        </a:lnTo>
                        <a:cubicBezTo>
                          <a:pt x="276834" y="530073"/>
                          <a:pt x="-63399" y="107735"/>
                          <a:pt x="10420" y="2610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" name="Google Shape;1244;p13"/>
                  <p:cNvSpPr/>
                  <p:nvPr/>
                </p:nvSpPr>
                <p:spPr>
                  <a:xfrm>
                    <a:off x="3677224" y="4259632"/>
                    <a:ext cx="126301" cy="110108"/>
                  </a:xfrm>
                  <a:custGeom>
                    <a:rect b="b" l="l" r="r" t="t"/>
                    <a:pathLst>
                      <a:path extrusionOk="0" h="110108" w="126301">
                        <a:moveTo>
                          <a:pt x="114300" y="31813"/>
                        </a:moveTo>
                        <a:lnTo>
                          <a:pt x="98203" y="0"/>
                        </a:lnTo>
                        <a:lnTo>
                          <a:pt x="2191" y="3429"/>
                        </a:lnTo>
                        <a:lnTo>
                          <a:pt x="0" y="31813"/>
                        </a:lnTo>
                        <a:lnTo>
                          <a:pt x="45149" y="110109"/>
                        </a:lnTo>
                        <a:lnTo>
                          <a:pt x="126301" y="47435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5" name="Google Shape;1245;p13"/>
                  <p:cNvSpPr/>
                  <p:nvPr/>
                </p:nvSpPr>
                <p:spPr>
                  <a:xfrm>
                    <a:off x="3662175" y="4290397"/>
                    <a:ext cx="291750" cy="106776"/>
                  </a:xfrm>
                  <a:custGeom>
                    <a:rect b="b" l="l" r="r" t="t"/>
                    <a:pathLst>
                      <a:path extrusionOk="0" h="106776" w="291750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750" y="106776"/>
                        </a:lnTo>
                        <a:cubicBezTo>
                          <a:pt x="289084" y="106776"/>
                          <a:pt x="291751" y="103252"/>
                          <a:pt x="291751" y="98966"/>
                        </a:cubicBezTo>
                        <a:lnTo>
                          <a:pt x="291751" y="77249"/>
                        </a:lnTo>
                        <a:cubicBezTo>
                          <a:pt x="291751" y="73915"/>
                          <a:pt x="290131" y="70867"/>
                          <a:pt x="287655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6" name="Google Shape;1246;p13"/>
                  <p:cNvSpPr/>
                  <p:nvPr/>
                </p:nvSpPr>
                <p:spPr>
                  <a:xfrm rot="-1801764">
                    <a:off x="3763940" y="4307141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7" name="Google Shape;1247;p13"/>
                  <p:cNvSpPr/>
                  <p:nvPr/>
                </p:nvSpPr>
                <p:spPr>
                  <a:xfrm rot="-1801764">
                    <a:off x="3784050" y="4317400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8" name="Google Shape;1248;p13"/>
                  <p:cNvSpPr/>
                  <p:nvPr/>
                </p:nvSpPr>
                <p:spPr>
                  <a:xfrm>
                    <a:off x="3211833" y="4246392"/>
                    <a:ext cx="126301" cy="123348"/>
                  </a:xfrm>
                  <a:custGeom>
                    <a:rect b="b" l="l" r="r" t="t"/>
                    <a:pathLst>
                      <a:path extrusionOk="0" h="123348" w="126301">
                        <a:moveTo>
                          <a:pt x="114205" y="45053"/>
                        </a:moveTo>
                        <a:lnTo>
                          <a:pt x="98108" y="13240"/>
                        </a:lnTo>
                        <a:lnTo>
                          <a:pt x="10001" y="0"/>
                        </a:lnTo>
                        <a:lnTo>
                          <a:pt x="0" y="45053"/>
                        </a:lnTo>
                        <a:lnTo>
                          <a:pt x="45053" y="123349"/>
                        </a:lnTo>
                        <a:lnTo>
                          <a:pt x="126301" y="60674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13"/>
                  <p:cNvSpPr/>
                  <p:nvPr/>
                </p:nvSpPr>
                <p:spPr>
                  <a:xfrm>
                    <a:off x="3196688" y="4290397"/>
                    <a:ext cx="291655" cy="106776"/>
                  </a:xfrm>
                  <a:custGeom>
                    <a:rect b="b" l="l" r="r" t="t"/>
                    <a:pathLst>
                      <a:path extrusionOk="0" h="106776" w="291655">
                        <a:moveTo>
                          <a:pt x="135160" y="1"/>
                        </a:moveTo>
                        <a:cubicBezTo>
                          <a:pt x="135160" y="1"/>
                          <a:pt x="106966" y="-570"/>
                          <a:pt x="74104" y="24385"/>
                        </a:cubicBezTo>
                        <a:cubicBezTo>
                          <a:pt x="54578" y="39244"/>
                          <a:pt x="25051" y="8669"/>
                          <a:pt x="16002" y="763"/>
                        </a:cubicBezTo>
                        <a:cubicBezTo>
                          <a:pt x="14192" y="-856"/>
                          <a:pt x="11621" y="573"/>
                          <a:pt x="11335" y="3430"/>
                        </a:cubicBezTo>
                        <a:lnTo>
                          <a:pt x="0" y="106776"/>
                        </a:lnTo>
                        <a:lnTo>
                          <a:pt x="285655" y="106776"/>
                        </a:lnTo>
                        <a:cubicBezTo>
                          <a:pt x="288988" y="106776"/>
                          <a:pt x="291655" y="103252"/>
                          <a:pt x="291655" y="98966"/>
                        </a:cubicBezTo>
                        <a:lnTo>
                          <a:pt x="291655" y="77249"/>
                        </a:lnTo>
                        <a:cubicBezTo>
                          <a:pt x="291655" y="73915"/>
                          <a:pt x="290036" y="70867"/>
                          <a:pt x="287560" y="69819"/>
                        </a:cubicBezTo>
                        <a:lnTo>
                          <a:pt x="13516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0" name="Google Shape;1250;p13"/>
                  <p:cNvSpPr/>
                  <p:nvPr/>
                </p:nvSpPr>
                <p:spPr>
                  <a:xfrm rot="-1801764">
                    <a:off x="3304896" y="4309167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1" name="Google Shape;1251;p13"/>
                  <p:cNvSpPr/>
                  <p:nvPr/>
                </p:nvSpPr>
                <p:spPr>
                  <a:xfrm rot="-1801764">
                    <a:off x="3325007" y="4319417"/>
                    <a:ext cx="53103" cy="4091"/>
                  </a:xfrm>
                  <a:custGeom>
                    <a:rect b="b" l="l" r="r" t="t"/>
                    <a:pathLst>
                      <a:path extrusionOk="0" h="4095" w="53150">
                        <a:moveTo>
                          <a:pt x="0" y="0"/>
                        </a:moveTo>
                        <a:lnTo>
                          <a:pt x="53151" y="0"/>
                        </a:lnTo>
                        <a:lnTo>
                          <a:pt x="53151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2" name="Google Shape;1252;p13"/>
                  <p:cNvSpPr/>
                  <p:nvPr/>
                </p:nvSpPr>
                <p:spPr>
                  <a:xfrm>
                    <a:off x="3384902" y="3040527"/>
                    <a:ext cx="429336" cy="1226343"/>
                  </a:xfrm>
                  <a:custGeom>
                    <a:rect b="b" l="l" r="r" t="t"/>
                    <a:pathLst>
                      <a:path extrusionOk="0" h="1226343" w="429336">
                        <a:moveTo>
                          <a:pt x="388811" y="0"/>
                        </a:moveTo>
                        <a:cubicBezTo>
                          <a:pt x="388811" y="0"/>
                          <a:pt x="425577" y="439483"/>
                          <a:pt x="429006" y="560927"/>
                        </a:cubicBezTo>
                        <a:cubicBezTo>
                          <a:pt x="432435" y="682371"/>
                          <a:pt x="408051" y="1223677"/>
                          <a:pt x="408051" y="1223677"/>
                        </a:cubicBezTo>
                        <a:lnTo>
                          <a:pt x="255175" y="1226344"/>
                        </a:lnTo>
                        <a:cubicBezTo>
                          <a:pt x="255175" y="1226344"/>
                          <a:pt x="148400" y="318230"/>
                          <a:pt x="0" y="25337"/>
                        </a:cubicBezTo>
                        <a:lnTo>
                          <a:pt x="38881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3" name="Google Shape;1253;p13"/>
                  <p:cNvSpPr/>
                  <p:nvPr/>
                </p:nvSpPr>
                <p:spPr>
                  <a:xfrm>
                    <a:off x="3586355" y="3063292"/>
                    <a:ext cx="124015" cy="1199768"/>
                  </a:xfrm>
                  <a:custGeom>
                    <a:rect b="b" l="l" r="r" t="t"/>
                    <a:pathLst>
                      <a:path extrusionOk="0" h="1199768" w="124015">
                        <a:moveTo>
                          <a:pt x="119920" y="1199769"/>
                        </a:moveTo>
                        <a:cubicBezTo>
                          <a:pt x="119729" y="1194435"/>
                          <a:pt x="104489" y="663130"/>
                          <a:pt x="104489" y="586073"/>
                        </a:cubicBezTo>
                        <a:cubicBezTo>
                          <a:pt x="104489" y="509206"/>
                          <a:pt x="1048" y="5905"/>
                          <a:pt x="0" y="857"/>
                        </a:cubicBezTo>
                        <a:lnTo>
                          <a:pt x="4001" y="0"/>
                        </a:lnTo>
                        <a:cubicBezTo>
                          <a:pt x="5048" y="5048"/>
                          <a:pt x="108585" y="508826"/>
                          <a:pt x="108585" y="586073"/>
                        </a:cubicBezTo>
                        <a:cubicBezTo>
                          <a:pt x="108585" y="663130"/>
                          <a:pt x="123825" y="1194340"/>
                          <a:pt x="124016" y="1199674"/>
                        </a:cubicBezTo>
                        <a:lnTo>
                          <a:pt x="119920" y="1199769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4" name="Google Shape;1254;p13"/>
                  <p:cNvSpPr/>
                  <p:nvPr/>
                </p:nvSpPr>
                <p:spPr>
                  <a:xfrm>
                    <a:off x="3632361" y="4205721"/>
                    <a:ext cx="161925" cy="4095"/>
                  </a:xfrm>
                  <a:custGeom>
                    <a:rect b="b" l="l" r="r" t="t"/>
                    <a:pathLst>
                      <a:path extrusionOk="0" h="4095" w="161925">
                        <a:moveTo>
                          <a:pt x="0" y="0"/>
                        </a:moveTo>
                        <a:lnTo>
                          <a:pt x="161925" y="0"/>
                        </a:lnTo>
                        <a:lnTo>
                          <a:pt x="161925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5" name="Google Shape;1255;p13"/>
                  <p:cNvSpPr/>
                  <p:nvPr/>
                </p:nvSpPr>
                <p:spPr>
                  <a:xfrm>
                    <a:off x="3207261" y="3040527"/>
                    <a:ext cx="566737" cy="1236059"/>
                  </a:xfrm>
                  <a:custGeom>
                    <a:rect b="b" l="l" r="r" t="t"/>
                    <a:pathLst>
                      <a:path extrusionOk="0" h="1236059" w="566737">
                        <a:moveTo>
                          <a:pt x="566738" y="0"/>
                        </a:moveTo>
                        <a:cubicBezTo>
                          <a:pt x="566738" y="0"/>
                          <a:pt x="481775" y="366331"/>
                          <a:pt x="395478" y="625507"/>
                        </a:cubicBezTo>
                        <a:cubicBezTo>
                          <a:pt x="325755" y="834962"/>
                          <a:pt x="171355" y="1236059"/>
                          <a:pt x="171355" y="1236059"/>
                        </a:cubicBezTo>
                        <a:lnTo>
                          <a:pt x="0" y="1231773"/>
                        </a:lnTo>
                        <a:lnTo>
                          <a:pt x="148876" y="631698"/>
                        </a:lnTo>
                        <a:cubicBezTo>
                          <a:pt x="156781" y="600456"/>
                          <a:pt x="161830" y="568452"/>
                          <a:pt x="163830" y="536257"/>
                        </a:cubicBezTo>
                        <a:cubicBezTo>
                          <a:pt x="171450" y="414528"/>
                          <a:pt x="146494" y="168592"/>
                          <a:pt x="136017" y="11049"/>
                        </a:cubicBezTo>
                        <a:lnTo>
                          <a:pt x="5667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56" name="Google Shape;1256;p13"/>
                  <p:cNvGrpSpPr/>
                  <p:nvPr/>
                </p:nvGrpSpPr>
                <p:grpSpPr>
                  <a:xfrm>
                    <a:off x="3224406" y="3042051"/>
                    <a:ext cx="397573" cy="1229773"/>
                    <a:chOff x="6448806" y="4285201"/>
                    <a:chExt cx="397573" cy="1229773"/>
                  </a:xfrm>
                </p:grpSpPr>
                <p:sp>
                  <p:nvSpPr>
                    <p:cNvPr id="1257" name="Google Shape;1257;p13"/>
                    <p:cNvSpPr/>
                    <p:nvPr/>
                  </p:nvSpPr>
                  <p:spPr>
                    <a:xfrm>
                      <a:off x="6490811" y="4290250"/>
                      <a:ext cx="231076" cy="1224724"/>
                    </a:xfrm>
                    <a:custGeom>
                      <a:rect b="b" l="l" r="r" t="t"/>
                      <a:pathLst>
                        <a:path extrusionOk="0" h="1224724" w="231076">
                          <a:moveTo>
                            <a:pt x="3905" y="1224724"/>
                          </a:moveTo>
                          <a:lnTo>
                            <a:pt x="0" y="1223581"/>
                          </a:lnTo>
                          <a:cubicBezTo>
                            <a:pt x="1715" y="1217581"/>
                            <a:pt x="176403" y="621221"/>
                            <a:pt x="212122" y="548068"/>
                          </a:cubicBezTo>
                          <a:cubicBezTo>
                            <a:pt x="247555" y="475583"/>
                            <a:pt x="208312" y="5143"/>
                            <a:pt x="207836" y="381"/>
                          </a:cubicBezTo>
                          <a:lnTo>
                            <a:pt x="211836" y="0"/>
                          </a:lnTo>
                          <a:cubicBezTo>
                            <a:pt x="213455" y="19431"/>
                            <a:pt x="251650" y="476250"/>
                            <a:pt x="215741" y="549783"/>
                          </a:cubicBezTo>
                          <a:cubicBezTo>
                            <a:pt x="180213" y="622744"/>
                            <a:pt x="5715" y="1218724"/>
                            <a:pt x="3905" y="12247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58" name="Google Shape;1258;p13"/>
                    <p:cNvSpPr/>
                    <p:nvPr/>
                  </p:nvSpPr>
                  <p:spPr>
                    <a:xfrm>
                      <a:off x="6448806" y="5459158"/>
                      <a:ext cx="171926" cy="4095"/>
                    </a:xfrm>
                    <a:custGeom>
                      <a:rect b="b" l="l" r="r" t="t"/>
                      <a:pathLst>
                        <a:path extrusionOk="0" h="4095" w="171926">
                          <a:moveTo>
                            <a:pt x="0" y="0"/>
                          </a:moveTo>
                          <a:lnTo>
                            <a:pt x="171926" y="0"/>
                          </a:lnTo>
                          <a:lnTo>
                            <a:pt x="171926" y="4096"/>
                          </a:lnTo>
                          <a:lnTo>
                            <a:pt x="0" y="409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59" name="Google Shape;1259;p13"/>
                    <p:cNvSpPr/>
                    <p:nvPr/>
                  </p:nvSpPr>
                  <p:spPr>
                    <a:xfrm>
                      <a:off x="6715125" y="4285201"/>
                      <a:ext cx="131254" cy="170306"/>
                    </a:xfrm>
                    <a:custGeom>
                      <a:rect b="b" l="l" r="r" t="t"/>
                      <a:pathLst>
                        <a:path extrusionOk="0" h="170306" w="131254">
                          <a:moveTo>
                            <a:pt x="3238" y="170307"/>
                          </a:moveTo>
                          <a:lnTo>
                            <a:pt x="0" y="167830"/>
                          </a:lnTo>
                          <a:lnTo>
                            <a:pt x="128016" y="0"/>
                          </a:lnTo>
                          <a:lnTo>
                            <a:pt x="131254" y="247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0" name="Google Shape;1260;p13"/>
                  <p:cNvSpPr/>
                  <p:nvPr/>
                </p:nvSpPr>
                <p:spPr>
                  <a:xfrm>
                    <a:off x="3256436" y="2224425"/>
                    <a:ext cx="581474" cy="888396"/>
                  </a:xfrm>
                  <a:custGeom>
                    <a:rect b="b" l="l" r="r" t="t"/>
                    <a:pathLst>
                      <a:path extrusionOk="0" h="888396" w="581474">
                        <a:moveTo>
                          <a:pt x="259" y="237649"/>
                        </a:moveTo>
                        <a:cubicBezTo>
                          <a:pt x="4355" y="134207"/>
                          <a:pt x="169613" y="41053"/>
                          <a:pt x="169613" y="41053"/>
                        </a:cubicBezTo>
                        <a:lnTo>
                          <a:pt x="227811" y="0"/>
                        </a:lnTo>
                        <a:lnTo>
                          <a:pt x="227335" y="3238"/>
                        </a:lnTo>
                        <a:lnTo>
                          <a:pt x="352493" y="82487"/>
                        </a:lnTo>
                        <a:lnTo>
                          <a:pt x="362399" y="61150"/>
                        </a:lnTo>
                        <a:lnTo>
                          <a:pt x="360685" y="43434"/>
                        </a:lnTo>
                        <a:lnTo>
                          <a:pt x="391927" y="54007"/>
                        </a:lnTo>
                        <a:cubicBezTo>
                          <a:pt x="405262" y="55626"/>
                          <a:pt x="466889" y="123349"/>
                          <a:pt x="486986" y="154686"/>
                        </a:cubicBezTo>
                        <a:cubicBezTo>
                          <a:pt x="508703" y="188595"/>
                          <a:pt x="521181" y="227838"/>
                          <a:pt x="523181" y="268319"/>
                        </a:cubicBezTo>
                        <a:lnTo>
                          <a:pt x="581475" y="853345"/>
                        </a:lnTo>
                        <a:lnTo>
                          <a:pt x="104367" y="888397"/>
                        </a:lnTo>
                        <a:cubicBezTo>
                          <a:pt x="104272" y="888397"/>
                          <a:pt x="-6028" y="396907"/>
                          <a:pt x="259" y="237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1" name="Google Shape;1261;p13"/>
                  <p:cNvSpPr/>
                  <p:nvPr/>
                </p:nvSpPr>
                <p:spPr>
                  <a:xfrm>
                    <a:off x="3316036" y="3028526"/>
                    <a:ext cx="517207" cy="39147"/>
                  </a:xfrm>
                  <a:custGeom>
                    <a:rect b="b" l="l" r="r" t="t"/>
                    <a:pathLst>
                      <a:path extrusionOk="0" h="39147" w="517207">
                        <a:moveTo>
                          <a:pt x="95" y="39148"/>
                        </a:moveTo>
                        <a:lnTo>
                          <a:pt x="0" y="37433"/>
                        </a:lnTo>
                        <a:lnTo>
                          <a:pt x="517017" y="0"/>
                        </a:lnTo>
                        <a:lnTo>
                          <a:pt x="517207" y="171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2" name="Google Shape;1262;p13"/>
                  <p:cNvSpPr/>
                  <p:nvPr/>
                </p:nvSpPr>
                <p:spPr>
                  <a:xfrm>
                    <a:off x="3243480" y="2269764"/>
                    <a:ext cx="430791" cy="1036129"/>
                  </a:xfrm>
                  <a:custGeom>
                    <a:rect b="b" l="l" r="r" t="t"/>
                    <a:pathLst>
                      <a:path extrusionOk="0" h="1036129" w="430791">
                        <a:moveTo>
                          <a:pt x="159996" y="0"/>
                        </a:moveTo>
                        <a:cubicBezTo>
                          <a:pt x="159996" y="0"/>
                          <a:pt x="276201" y="75629"/>
                          <a:pt x="343257" y="305753"/>
                        </a:cubicBezTo>
                        <a:cubicBezTo>
                          <a:pt x="402979" y="510540"/>
                          <a:pt x="430792" y="1003363"/>
                          <a:pt x="430792" y="1003363"/>
                        </a:cubicBezTo>
                        <a:lnTo>
                          <a:pt x="33028" y="1036130"/>
                        </a:lnTo>
                        <a:cubicBezTo>
                          <a:pt x="33028" y="1036130"/>
                          <a:pt x="56554" y="688753"/>
                          <a:pt x="63794" y="639985"/>
                        </a:cubicBezTo>
                        <a:cubicBezTo>
                          <a:pt x="70937" y="591217"/>
                          <a:pt x="-111181" y="115919"/>
                          <a:pt x="109799" y="34766"/>
                        </a:cubicBezTo>
                        <a:lnTo>
                          <a:pt x="15999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63" name="Google Shape;1263;p13"/>
                  <p:cNvGrpSpPr/>
                  <p:nvPr/>
                </p:nvGrpSpPr>
                <p:grpSpPr>
                  <a:xfrm>
                    <a:off x="3613121" y="2256906"/>
                    <a:ext cx="264222" cy="1022984"/>
                    <a:chOff x="6837521" y="3500056"/>
                    <a:chExt cx="264222" cy="1022984"/>
                  </a:xfrm>
                </p:grpSpPr>
                <p:sp>
                  <p:nvSpPr>
                    <p:cNvPr id="1264" name="Google Shape;1264;p13"/>
                    <p:cNvSpPr/>
                    <p:nvPr/>
                  </p:nvSpPr>
                  <p:spPr>
                    <a:xfrm>
                      <a:off x="6856380" y="3519106"/>
                      <a:ext cx="245363" cy="1003934"/>
                    </a:xfrm>
                    <a:custGeom>
                      <a:rect b="b" l="l" r="r" t="t"/>
                      <a:pathLst>
                        <a:path extrusionOk="0" h="1003934" w="245363">
                          <a:moveTo>
                            <a:pt x="13621" y="94393"/>
                          </a:moveTo>
                          <a:lnTo>
                            <a:pt x="14954" y="107442"/>
                          </a:lnTo>
                          <a:lnTo>
                            <a:pt x="82772" y="1003935"/>
                          </a:lnTo>
                          <a:lnTo>
                            <a:pt x="245364" y="982885"/>
                          </a:lnTo>
                          <a:lnTo>
                            <a:pt x="191929" y="580263"/>
                          </a:lnTo>
                          <a:cubicBezTo>
                            <a:pt x="191929" y="580263"/>
                            <a:pt x="169259" y="193262"/>
                            <a:pt x="153543" y="161639"/>
                          </a:cubicBezTo>
                          <a:cubicBezTo>
                            <a:pt x="129159" y="112871"/>
                            <a:pt x="71533" y="10954"/>
                            <a:pt x="0" y="0"/>
                          </a:cubicBezTo>
                          <a:lnTo>
                            <a:pt x="13621" y="94393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5" name="Google Shape;1265;p13"/>
                    <p:cNvSpPr/>
                    <p:nvPr/>
                  </p:nvSpPr>
                  <p:spPr>
                    <a:xfrm>
                      <a:off x="6878574" y="3529678"/>
                      <a:ext cx="112299" cy="545591"/>
                    </a:xfrm>
                    <a:custGeom>
                      <a:rect b="b" l="l" r="r" t="t"/>
                      <a:pathLst>
                        <a:path extrusionOk="0" h="545591" w="112299">
                          <a:moveTo>
                            <a:pt x="0" y="0"/>
                          </a:moveTo>
                          <a:lnTo>
                            <a:pt x="101727" y="190690"/>
                          </a:lnTo>
                          <a:lnTo>
                            <a:pt x="86582" y="238696"/>
                          </a:lnTo>
                          <a:lnTo>
                            <a:pt x="112300" y="266700"/>
                          </a:lnTo>
                          <a:lnTo>
                            <a:pt x="47911" y="545592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66" name="Google Shape;1266;p13"/>
                    <p:cNvSpPr/>
                    <p:nvPr/>
                  </p:nvSpPr>
                  <p:spPr>
                    <a:xfrm>
                      <a:off x="6837521" y="3500056"/>
                      <a:ext cx="123539" cy="548639"/>
                    </a:xfrm>
                    <a:custGeom>
                      <a:rect b="b" l="l" r="r" t="t"/>
                      <a:pathLst>
                        <a:path extrusionOk="0" h="548639" w="123539">
                          <a:moveTo>
                            <a:pt x="92107" y="548640"/>
                          </a:moveTo>
                          <a:lnTo>
                            <a:pt x="123539" y="289750"/>
                          </a:lnTo>
                          <a:lnTo>
                            <a:pt x="76200" y="243935"/>
                          </a:lnTo>
                          <a:lnTo>
                            <a:pt x="116396" y="186500"/>
                          </a:lnTo>
                          <a:lnTo>
                            <a:pt x="44672" y="2305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67" name="Google Shape;1267;p13"/>
                  <p:cNvSpPr/>
                  <p:nvPr/>
                </p:nvSpPr>
                <p:spPr>
                  <a:xfrm>
                    <a:off x="3646100" y="2816007"/>
                    <a:ext cx="10526" cy="30321"/>
                  </a:xfrm>
                  <a:custGeom>
                    <a:rect b="b" l="l" r="r" t="t"/>
                    <a:pathLst>
                      <a:path extrusionOk="0" h="30321" w="10526">
                        <a:moveTo>
                          <a:pt x="10169" y="14494"/>
                        </a:moveTo>
                        <a:cubicBezTo>
                          <a:pt x="11216" y="22876"/>
                          <a:pt x="9883" y="29924"/>
                          <a:pt x="7216" y="30305"/>
                        </a:cubicBezTo>
                        <a:cubicBezTo>
                          <a:pt x="4453" y="30687"/>
                          <a:pt x="1406" y="24210"/>
                          <a:pt x="358" y="15828"/>
                        </a:cubicBezTo>
                        <a:cubicBezTo>
                          <a:pt x="-690" y="7445"/>
                          <a:pt x="644" y="397"/>
                          <a:pt x="3311" y="16"/>
                        </a:cubicBezTo>
                        <a:cubicBezTo>
                          <a:pt x="5978" y="-365"/>
                          <a:pt x="9121" y="6112"/>
                          <a:pt x="10169" y="1449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8" name="Google Shape;1268;p13"/>
                  <p:cNvSpPr/>
                  <p:nvPr/>
                </p:nvSpPr>
                <p:spPr>
                  <a:xfrm>
                    <a:off x="3330704" y="2298053"/>
                    <a:ext cx="305943" cy="497395"/>
                  </a:xfrm>
                  <a:custGeom>
                    <a:rect b="b" l="l" r="r" t="t"/>
                    <a:pathLst>
                      <a:path extrusionOk="0" h="497395" w="305943">
                        <a:moveTo>
                          <a:pt x="93345" y="0"/>
                        </a:moveTo>
                        <a:lnTo>
                          <a:pt x="0" y="70771"/>
                        </a:lnTo>
                        <a:lnTo>
                          <a:pt x="157353" y="243554"/>
                        </a:lnTo>
                        <a:lnTo>
                          <a:pt x="146780" y="285655"/>
                        </a:lnTo>
                        <a:lnTo>
                          <a:pt x="267271" y="497396"/>
                        </a:lnTo>
                        <a:lnTo>
                          <a:pt x="305943" y="475107"/>
                        </a:lnTo>
                        <a:lnTo>
                          <a:pt x="218218" y="18735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9" name="Google Shape;1269;p13"/>
                  <p:cNvSpPr/>
                  <p:nvPr/>
                </p:nvSpPr>
                <p:spPr>
                  <a:xfrm>
                    <a:off x="3475715" y="2175730"/>
                    <a:ext cx="25487" cy="38598"/>
                  </a:xfrm>
                  <a:custGeom>
                    <a:rect b="b" l="l" r="r" t="t"/>
                    <a:pathLst>
                      <a:path extrusionOk="0" h="38598" w="25487">
                        <a:moveTo>
                          <a:pt x="25487" y="22"/>
                        </a:moveTo>
                        <a:cubicBezTo>
                          <a:pt x="25487" y="22"/>
                          <a:pt x="1198" y="-359"/>
                          <a:pt x="55" y="2023"/>
                        </a:cubicBezTo>
                        <a:cubicBezTo>
                          <a:pt x="-1088" y="4404"/>
                          <a:pt x="15867" y="38599"/>
                          <a:pt x="15867" y="38599"/>
                        </a:cubicBezTo>
                        <a:lnTo>
                          <a:pt x="25487" y="2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0" name="Google Shape;1270;p13"/>
                  <p:cNvSpPr/>
                  <p:nvPr/>
                </p:nvSpPr>
                <p:spPr>
                  <a:xfrm>
                    <a:off x="3466918" y="1859757"/>
                    <a:ext cx="260554" cy="276176"/>
                  </a:xfrm>
                  <a:custGeom>
                    <a:rect b="b" l="l" r="r" t="t"/>
                    <a:pathLst>
                      <a:path extrusionOk="0" h="276176" w="260554">
                        <a:moveTo>
                          <a:pt x="69717" y="275324"/>
                        </a:moveTo>
                        <a:cubicBezTo>
                          <a:pt x="7137" y="291802"/>
                          <a:pt x="-28962" y="64059"/>
                          <a:pt x="29712" y="51200"/>
                        </a:cubicBezTo>
                        <a:cubicBezTo>
                          <a:pt x="29712" y="51200"/>
                          <a:pt x="33331" y="19673"/>
                          <a:pt x="64859" y="11957"/>
                        </a:cubicBezTo>
                        <a:cubicBezTo>
                          <a:pt x="96387" y="4242"/>
                          <a:pt x="110579" y="23864"/>
                          <a:pt x="110579" y="23864"/>
                        </a:cubicBezTo>
                        <a:cubicBezTo>
                          <a:pt x="110579" y="23864"/>
                          <a:pt x="116484" y="9005"/>
                          <a:pt x="125438" y="9576"/>
                        </a:cubicBezTo>
                        <a:cubicBezTo>
                          <a:pt x="134391" y="10148"/>
                          <a:pt x="142107" y="17291"/>
                          <a:pt x="142107" y="17291"/>
                        </a:cubicBezTo>
                        <a:cubicBezTo>
                          <a:pt x="142107" y="17291"/>
                          <a:pt x="161157" y="-1092"/>
                          <a:pt x="183064" y="51"/>
                        </a:cubicBezTo>
                        <a:cubicBezTo>
                          <a:pt x="205067" y="1194"/>
                          <a:pt x="218116" y="13672"/>
                          <a:pt x="220497" y="23197"/>
                        </a:cubicBezTo>
                        <a:cubicBezTo>
                          <a:pt x="220497" y="23197"/>
                          <a:pt x="255549" y="4814"/>
                          <a:pt x="260312" y="46914"/>
                        </a:cubicBezTo>
                        <a:cubicBezTo>
                          <a:pt x="262407" y="65964"/>
                          <a:pt x="250215" y="74822"/>
                          <a:pt x="250215" y="74822"/>
                        </a:cubicBezTo>
                        <a:cubicBezTo>
                          <a:pt x="250215" y="74822"/>
                          <a:pt x="253740" y="109303"/>
                          <a:pt x="235928" y="116351"/>
                        </a:cubicBezTo>
                        <a:cubicBezTo>
                          <a:pt x="235928" y="116351"/>
                          <a:pt x="241262" y="138926"/>
                          <a:pt x="231737" y="139021"/>
                        </a:cubicBezTo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1" name="Google Shape;1271;p13"/>
                  <p:cNvSpPr/>
                  <p:nvPr/>
                </p:nvSpPr>
                <p:spPr>
                  <a:xfrm>
                    <a:off x="3482667" y="1956646"/>
                    <a:ext cx="218559" cy="367703"/>
                  </a:xfrm>
                  <a:custGeom>
                    <a:rect b="b" l="l" r="r" t="t"/>
                    <a:pathLst>
                      <a:path extrusionOk="0" h="367703" w="218559">
                        <a:moveTo>
                          <a:pt x="212940" y="10128"/>
                        </a:moveTo>
                        <a:cubicBezTo>
                          <a:pt x="212940" y="10128"/>
                          <a:pt x="235514" y="165481"/>
                          <a:pt x="190175" y="227774"/>
                        </a:cubicBezTo>
                        <a:cubicBezTo>
                          <a:pt x="177888" y="238061"/>
                          <a:pt x="142455" y="229965"/>
                          <a:pt x="131215" y="228536"/>
                        </a:cubicBezTo>
                        <a:cubicBezTo>
                          <a:pt x="130263" y="221869"/>
                          <a:pt x="122929" y="279400"/>
                          <a:pt x="137693" y="329311"/>
                        </a:cubicBezTo>
                        <a:cubicBezTo>
                          <a:pt x="153599" y="378841"/>
                          <a:pt x="86543" y="379507"/>
                          <a:pt x="54444" y="336740"/>
                        </a:cubicBezTo>
                        <a:lnTo>
                          <a:pt x="5962" y="278447"/>
                        </a:lnTo>
                        <a:cubicBezTo>
                          <a:pt x="5962" y="278447"/>
                          <a:pt x="17487" y="191389"/>
                          <a:pt x="19678" y="162052"/>
                        </a:cubicBezTo>
                        <a:cubicBezTo>
                          <a:pt x="20821" y="146335"/>
                          <a:pt x="21202" y="131000"/>
                          <a:pt x="19868" y="122713"/>
                        </a:cubicBezTo>
                        <a:cubicBezTo>
                          <a:pt x="1390" y="121094"/>
                          <a:pt x="-4040" y="86899"/>
                          <a:pt x="2914" y="68326"/>
                        </a:cubicBezTo>
                        <a:cubicBezTo>
                          <a:pt x="9581" y="50609"/>
                          <a:pt x="44824" y="75850"/>
                          <a:pt x="51206" y="91662"/>
                        </a:cubicBezTo>
                        <a:cubicBezTo>
                          <a:pt x="53206" y="96710"/>
                          <a:pt x="59016" y="101949"/>
                          <a:pt x="65398" y="94424"/>
                        </a:cubicBezTo>
                        <a:cubicBezTo>
                          <a:pt x="69303" y="89757"/>
                          <a:pt x="70160" y="47275"/>
                          <a:pt x="75685" y="20891"/>
                        </a:cubicBezTo>
                        <a:cubicBezTo>
                          <a:pt x="81781" y="36893"/>
                          <a:pt x="106641" y="27368"/>
                          <a:pt x="106736" y="27368"/>
                        </a:cubicBezTo>
                        <a:cubicBezTo>
                          <a:pt x="115594" y="26987"/>
                          <a:pt x="122738" y="11938"/>
                          <a:pt x="122072" y="11652"/>
                        </a:cubicBezTo>
                        <a:cubicBezTo>
                          <a:pt x="133216" y="24701"/>
                          <a:pt x="167887" y="24701"/>
                          <a:pt x="178650" y="23844"/>
                        </a:cubicBezTo>
                        <a:cubicBezTo>
                          <a:pt x="188365" y="22987"/>
                          <a:pt x="194652" y="10414"/>
                          <a:pt x="197700" y="7175"/>
                        </a:cubicBezTo>
                        <a:cubicBezTo>
                          <a:pt x="213893" y="-10541"/>
                          <a:pt x="212940" y="10128"/>
                          <a:pt x="212940" y="10128"/>
                        </a:cubicBez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2" name="Google Shape;1272;p13"/>
                  <p:cNvSpPr/>
                  <p:nvPr/>
                </p:nvSpPr>
                <p:spPr>
                  <a:xfrm>
                    <a:off x="3580545" y="2180039"/>
                    <a:ext cx="44005" cy="112585"/>
                  </a:xfrm>
                  <a:custGeom>
                    <a:rect b="b" l="l" r="r" t="t"/>
                    <a:pathLst>
                      <a:path extrusionOk="0" h="112585" w="44005">
                        <a:moveTo>
                          <a:pt x="44006" y="6477"/>
                        </a:moveTo>
                        <a:lnTo>
                          <a:pt x="0" y="0"/>
                        </a:lnTo>
                        <a:lnTo>
                          <a:pt x="37529" y="112586"/>
                        </a:ln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3" name="Google Shape;1273;p13"/>
                  <p:cNvSpPr/>
                  <p:nvPr/>
                </p:nvSpPr>
                <p:spPr>
                  <a:xfrm>
                    <a:off x="3401094" y="2183753"/>
                    <a:ext cx="255174" cy="646842"/>
                  </a:xfrm>
                  <a:custGeom>
                    <a:rect b="b" l="l" r="r" t="t"/>
                    <a:pathLst>
                      <a:path extrusionOk="0" h="646842" w="255174">
                        <a:moveTo>
                          <a:pt x="0" y="87535"/>
                        </a:moveTo>
                        <a:lnTo>
                          <a:pt x="87440" y="301276"/>
                        </a:lnTo>
                        <a:lnTo>
                          <a:pt x="155924" y="307562"/>
                        </a:lnTo>
                        <a:lnTo>
                          <a:pt x="125540" y="347377"/>
                        </a:lnTo>
                        <a:lnTo>
                          <a:pt x="255175" y="646843"/>
                        </a:lnTo>
                        <a:cubicBezTo>
                          <a:pt x="255175" y="646843"/>
                          <a:pt x="204311" y="375476"/>
                          <a:pt x="154877" y="222504"/>
                        </a:cubicBezTo>
                        <a:cubicBezTo>
                          <a:pt x="115919" y="102108"/>
                          <a:pt x="72866" y="0"/>
                          <a:pt x="72866" y="0"/>
                        </a:cubicBezTo>
                        <a:lnTo>
                          <a:pt x="0" y="87535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4" name="Google Shape;1274;p13"/>
                  <p:cNvSpPr/>
                  <p:nvPr/>
                </p:nvSpPr>
                <p:spPr>
                  <a:xfrm>
                    <a:off x="3647125" y="2564995"/>
                    <a:ext cx="345900" cy="328180"/>
                  </a:xfrm>
                  <a:custGeom>
                    <a:rect b="b" l="l" r="r" t="t"/>
                    <a:pathLst>
                      <a:path extrusionOk="0" h="328180" w="345900">
                        <a:moveTo>
                          <a:pt x="46482" y="328180"/>
                        </a:moveTo>
                        <a:cubicBezTo>
                          <a:pt x="200977" y="222357"/>
                          <a:pt x="287941" y="139395"/>
                          <a:pt x="304514" y="124726"/>
                        </a:cubicBezTo>
                        <a:cubicBezTo>
                          <a:pt x="313944" y="116344"/>
                          <a:pt x="339852" y="88150"/>
                          <a:pt x="337757" y="83388"/>
                        </a:cubicBezTo>
                        <a:cubicBezTo>
                          <a:pt x="332994" y="72529"/>
                          <a:pt x="280321" y="128155"/>
                          <a:pt x="281654" y="124441"/>
                        </a:cubicBezTo>
                        <a:cubicBezTo>
                          <a:pt x="282988" y="120726"/>
                          <a:pt x="349377" y="63290"/>
                          <a:pt x="345758" y="54432"/>
                        </a:cubicBezTo>
                        <a:cubicBezTo>
                          <a:pt x="340233" y="41097"/>
                          <a:pt x="267367" y="106438"/>
                          <a:pt x="266033" y="107486"/>
                        </a:cubicBezTo>
                        <a:cubicBezTo>
                          <a:pt x="246602" y="123298"/>
                          <a:pt x="338233" y="47669"/>
                          <a:pt x="336709" y="37573"/>
                        </a:cubicBezTo>
                        <a:cubicBezTo>
                          <a:pt x="335185" y="27476"/>
                          <a:pt x="290989" y="59099"/>
                          <a:pt x="289369" y="60242"/>
                        </a:cubicBezTo>
                        <a:cubicBezTo>
                          <a:pt x="289369" y="60242"/>
                          <a:pt x="253175" y="89579"/>
                          <a:pt x="250412" y="87388"/>
                        </a:cubicBezTo>
                        <a:cubicBezTo>
                          <a:pt x="247745" y="85198"/>
                          <a:pt x="309753" y="1758"/>
                          <a:pt x="298894" y="44"/>
                        </a:cubicBezTo>
                        <a:cubicBezTo>
                          <a:pt x="288036" y="-1670"/>
                          <a:pt x="246412" y="47193"/>
                          <a:pt x="233839" y="59004"/>
                        </a:cubicBezTo>
                        <a:cubicBezTo>
                          <a:pt x="221266" y="70815"/>
                          <a:pt x="193358" y="80054"/>
                          <a:pt x="182975" y="88055"/>
                        </a:cubicBezTo>
                        <a:cubicBezTo>
                          <a:pt x="168592" y="99009"/>
                          <a:pt x="168497" y="61195"/>
                          <a:pt x="174498" y="47859"/>
                        </a:cubicBezTo>
                        <a:cubicBezTo>
                          <a:pt x="174498" y="47859"/>
                          <a:pt x="147352" y="79673"/>
                          <a:pt x="138017" y="106724"/>
                        </a:cubicBezTo>
                        <a:cubicBezTo>
                          <a:pt x="133159" y="120916"/>
                          <a:pt x="130111" y="139014"/>
                          <a:pt x="130111" y="139014"/>
                        </a:cubicBezTo>
                        <a:lnTo>
                          <a:pt x="0" y="225024"/>
                        </a:lnTo>
                        <a:lnTo>
                          <a:pt x="46482" y="328180"/>
                        </a:lnTo>
                        <a:close/>
                      </a:path>
                    </a:pathLst>
                  </a:custGeom>
                  <a:solidFill>
                    <a:srgbClr val="B4725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5" name="Google Shape;1275;p13"/>
                  <p:cNvSpPr/>
                  <p:nvPr/>
                </p:nvSpPr>
                <p:spPr>
                  <a:xfrm>
                    <a:off x="3241122" y="2335393"/>
                    <a:ext cx="596026" cy="655791"/>
                  </a:xfrm>
                  <a:custGeom>
                    <a:rect b="b" l="l" r="r" t="t"/>
                    <a:pathLst>
                      <a:path extrusionOk="0" h="655791" w="596026">
                        <a:moveTo>
                          <a:pt x="191214" y="71341"/>
                        </a:moveTo>
                        <a:cubicBezTo>
                          <a:pt x="191214" y="71341"/>
                          <a:pt x="128254" y="-27719"/>
                          <a:pt x="70342" y="7619"/>
                        </a:cubicBezTo>
                        <a:cubicBezTo>
                          <a:pt x="-27670" y="67531"/>
                          <a:pt x="-43863" y="302418"/>
                          <a:pt x="156924" y="597978"/>
                        </a:cubicBezTo>
                        <a:cubicBezTo>
                          <a:pt x="202454" y="665034"/>
                          <a:pt x="329898" y="676178"/>
                          <a:pt x="386953" y="618647"/>
                        </a:cubicBezTo>
                        <a:lnTo>
                          <a:pt x="596027" y="489488"/>
                        </a:lnTo>
                        <a:lnTo>
                          <a:pt x="506777" y="349566"/>
                        </a:lnTo>
                        <a:lnTo>
                          <a:pt x="370760" y="440816"/>
                        </a:lnTo>
                        <a:lnTo>
                          <a:pt x="191214" y="7134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6" name="Google Shape;1276;p13"/>
                  <p:cNvSpPr/>
                  <p:nvPr/>
                </p:nvSpPr>
                <p:spPr>
                  <a:xfrm>
                    <a:off x="3367376" y="2872120"/>
                    <a:ext cx="228409" cy="118924"/>
                  </a:xfrm>
                  <a:custGeom>
                    <a:rect b="b" l="l" r="r" t="t"/>
                    <a:pathLst>
                      <a:path extrusionOk="0" h="118924" w="228409">
                        <a:moveTo>
                          <a:pt x="187357" y="39249"/>
                        </a:moveTo>
                        <a:cubicBezTo>
                          <a:pt x="158877" y="10293"/>
                          <a:pt x="121158" y="-280"/>
                          <a:pt x="81343" y="6"/>
                        </a:cubicBezTo>
                        <a:cubicBezTo>
                          <a:pt x="57626" y="196"/>
                          <a:pt x="25432" y="2768"/>
                          <a:pt x="0" y="13912"/>
                        </a:cubicBezTo>
                        <a:cubicBezTo>
                          <a:pt x="9620" y="29533"/>
                          <a:pt x="19717" y="45249"/>
                          <a:pt x="30575" y="61252"/>
                        </a:cubicBezTo>
                        <a:cubicBezTo>
                          <a:pt x="68866" y="117639"/>
                          <a:pt x="164878" y="134308"/>
                          <a:pt x="228409" y="104019"/>
                        </a:cubicBezTo>
                        <a:cubicBezTo>
                          <a:pt x="218789" y="79921"/>
                          <a:pt x="205550" y="57727"/>
                          <a:pt x="187357" y="3924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77" name="Google Shape;1277;p13"/>
                  <p:cNvGrpSpPr/>
                  <p:nvPr/>
                </p:nvGrpSpPr>
                <p:grpSpPr>
                  <a:xfrm rot="235659">
                    <a:off x="3523788" y="2021240"/>
                    <a:ext cx="197177" cy="63248"/>
                    <a:chOff x="3535016" y="2018114"/>
                    <a:chExt cx="197167" cy="63245"/>
                  </a:xfrm>
                </p:grpSpPr>
                <p:sp>
                  <p:nvSpPr>
                    <p:cNvPr id="1278" name="Google Shape;1278;p13"/>
                    <p:cNvSpPr/>
                    <p:nvPr/>
                  </p:nvSpPr>
                  <p:spPr>
                    <a:xfrm>
                      <a:off x="3610835" y="2018114"/>
                      <a:ext cx="62674" cy="63245"/>
                    </a:xfrm>
                    <a:custGeom>
                      <a:rect b="b" l="l" r="r" t="t"/>
                      <a:pathLst>
                        <a:path extrusionOk="0" h="63245" w="62674">
                          <a:moveTo>
                            <a:pt x="31337" y="63246"/>
                          </a:moveTo>
                          <a:cubicBezTo>
                            <a:pt x="14097" y="63246"/>
                            <a:pt x="0" y="49054"/>
                            <a:pt x="0" y="31623"/>
                          </a:cubicBezTo>
                          <a:cubicBezTo>
                            <a:pt x="0" y="14192"/>
                            <a:pt x="14002" y="0"/>
                            <a:pt x="31337" y="0"/>
                          </a:cubicBezTo>
                          <a:cubicBezTo>
                            <a:pt x="48673" y="0"/>
                            <a:pt x="62675" y="14192"/>
                            <a:pt x="62675" y="31623"/>
                          </a:cubicBezTo>
                          <a:cubicBezTo>
                            <a:pt x="62579" y="49054"/>
                            <a:pt x="48578" y="63246"/>
                            <a:pt x="31337" y="63246"/>
                          </a:cubicBezTo>
                          <a:close/>
                          <a:moveTo>
                            <a:pt x="31337" y="2286"/>
                          </a:moveTo>
                          <a:cubicBezTo>
                            <a:pt x="15335" y="2286"/>
                            <a:pt x="2381" y="15430"/>
                            <a:pt x="2381" y="31623"/>
                          </a:cubicBezTo>
                          <a:cubicBezTo>
                            <a:pt x="2381" y="47816"/>
                            <a:pt x="15430" y="60960"/>
                            <a:pt x="31337" y="60960"/>
                          </a:cubicBezTo>
                          <a:cubicBezTo>
                            <a:pt x="47244" y="60960"/>
                            <a:pt x="60293" y="47816"/>
                            <a:pt x="60293" y="31623"/>
                          </a:cubicBezTo>
                          <a:cubicBezTo>
                            <a:pt x="60293" y="15430"/>
                            <a:pt x="47244" y="2286"/>
                            <a:pt x="31337" y="228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79" name="Google Shape;1279;p13"/>
                    <p:cNvSpPr/>
                    <p:nvPr/>
                  </p:nvSpPr>
                  <p:spPr>
                    <a:xfrm>
                      <a:off x="3682082" y="2018209"/>
                      <a:ext cx="50101" cy="61531"/>
                    </a:xfrm>
                    <a:custGeom>
                      <a:rect b="b" l="l" r="r" t="t"/>
                      <a:pathLst>
                        <a:path extrusionOk="0" h="61531" w="50101">
                          <a:moveTo>
                            <a:pt x="25051" y="61532"/>
                          </a:moveTo>
                          <a:cubicBezTo>
                            <a:pt x="11240" y="61532"/>
                            <a:pt x="0" y="47720"/>
                            <a:pt x="0" y="30766"/>
                          </a:cubicBezTo>
                          <a:cubicBezTo>
                            <a:pt x="0" y="13811"/>
                            <a:pt x="11240" y="0"/>
                            <a:pt x="25051" y="0"/>
                          </a:cubicBezTo>
                          <a:cubicBezTo>
                            <a:pt x="38862" y="0"/>
                            <a:pt x="50102" y="13811"/>
                            <a:pt x="50102" y="30766"/>
                          </a:cubicBezTo>
                          <a:cubicBezTo>
                            <a:pt x="50102" y="47720"/>
                            <a:pt x="38862" y="61532"/>
                            <a:pt x="25051" y="61532"/>
                          </a:cubicBezTo>
                          <a:close/>
                          <a:moveTo>
                            <a:pt x="25051" y="2096"/>
                          </a:moveTo>
                          <a:cubicBezTo>
                            <a:pt x="12383" y="2096"/>
                            <a:pt x="2000" y="14954"/>
                            <a:pt x="2000" y="30766"/>
                          </a:cubicBezTo>
                          <a:cubicBezTo>
                            <a:pt x="2000" y="46577"/>
                            <a:pt x="12287" y="59436"/>
                            <a:pt x="25051" y="59436"/>
                          </a:cubicBezTo>
                          <a:cubicBezTo>
                            <a:pt x="37814" y="59436"/>
                            <a:pt x="48101" y="46577"/>
                            <a:pt x="48101" y="30766"/>
                          </a:cubicBezTo>
                          <a:cubicBezTo>
                            <a:pt x="48101" y="14954"/>
                            <a:pt x="37719" y="2096"/>
                            <a:pt x="25051" y="209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80" name="Google Shape;1280;p13"/>
                    <p:cNvSpPr/>
                    <p:nvPr/>
                  </p:nvSpPr>
                  <p:spPr>
                    <a:xfrm>
                      <a:off x="3670937" y="2045832"/>
                      <a:ext cx="13144" cy="7524"/>
                    </a:xfrm>
                    <a:custGeom>
                      <a:rect b="b" l="l" r="r" t="t"/>
                      <a:pathLst>
                        <a:path extrusionOk="0" h="7524" w="13144">
                          <a:moveTo>
                            <a:pt x="2096" y="7525"/>
                          </a:moveTo>
                          <a:lnTo>
                            <a:pt x="0" y="6572"/>
                          </a:lnTo>
                          <a:cubicBezTo>
                            <a:pt x="286" y="5905"/>
                            <a:pt x="2953" y="0"/>
                            <a:pt x="6858" y="0"/>
                          </a:cubicBezTo>
                          <a:cubicBezTo>
                            <a:pt x="6858" y="0"/>
                            <a:pt x="6858" y="0"/>
                            <a:pt x="6953" y="0"/>
                          </a:cubicBezTo>
                          <a:cubicBezTo>
                            <a:pt x="9334" y="0"/>
                            <a:pt x="11430" y="2191"/>
                            <a:pt x="13145" y="6667"/>
                          </a:cubicBezTo>
                          <a:lnTo>
                            <a:pt x="10954" y="7525"/>
                          </a:lnTo>
                          <a:cubicBezTo>
                            <a:pt x="9620" y="4191"/>
                            <a:pt x="8192" y="2381"/>
                            <a:pt x="6858" y="2381"/>
                          </a:cubicBezTo>
                          <a:cubicBezTo>
                            <a:pt x="6858" y="2381"/>
                            <a:pt x="6858" y="2381"/>
                            <a:pt x="6858" y="2381"/>
                          </a:cubicBezTo>
                          <a:cubicBezTo>
                            <a:pt x="4763" y="2381"/>
                            <a:pt x="2667" y="6191"/>
                            <a:pt x="2096" y="752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1281" name="Google Shape;1281;p13"/>
                    <p:cNvGrpSpPr/>
                    <p:nvPr/>
                  </p:nvGrpSpPr>
                  <p:grpSpPr>
                    <a:xfrm>
                      <a:off x="3601215" y="2041545"/>
                      <a:ext cx="11334" cy="10286"/>
                      <a:chOff x="6825615" y="3284695"/>
                      <a:chExt cx="11334" cy="10286"/>
                    </a:xfrm>
                  </p:grpSpPr>
                  <p:sp>
                    <p:nvSpPr>
                      <p:cNvPr id="1282" name="Google Shape;1282;p13"/>
                      <p:cNvSpPr/>
                      <p:nvPr/>
                    </p:nvSpPr>
                    <p:spPr>
                      <a:xfrm>
                        <a:off x="6826758" y="3285743"/>
                        <a:ext cx="9239" cy="8191"/>
                      </a:xfrm>
                      <a:custGeom>
                        <a:rect b="b" l="l" r="r" t="t"/>
                        <a:pathLst>
                          <a:path extrusionOk="0" h="8191" w="9239">
                            <a:moveTo>
                              <a:pt x="9239" y="8192"/>
                            </a:moveTo>
                            <a:lnTo>
                              <a:pt x="4096" y="8192"/>
                            </a:lnTo>
                            <a:cubicBezTo>
                              <a:pt x="1810" y="8192"/>
                              <a:pt x="0" y="6382"/>
                              <a:pt x="0" y="4096"/>
                            </a:cubicBezTo>
                            <a:lnTo>
                              <a:pt x="0" y="4096"/>
                            </a:lnTo>
                            <a:cubicBezTo>
                              <a:pt x="0" y="1810"/>
                              <a:pt x="1810" y="0"/>
                              <a:pt x="4096" y="0"/>
                            </a:cubicBezTo>
                            <a:lnTo>
                              <a:pt x="9239" y="0"/>
                            </a:lnTo>
                            <a:lnTo>
                              <a:pt x="9239" y="8192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1283" name="Google Shape;1283;p13"/>
                      <p:cNvSpPr/>
                      <p:nvPr/>
                    </p:nvSpPr>
                    <p:spPr>
                      <a:xfrm>
                        <a:off x="6825615" y="3284695"/>
                        <a:ext cx="11334" cy="10286"/>
                      </a:xfrm>
                      <a:custGeom>
                        <a:rect b="b" l="l" r="r" t="t"/>
                        <a:pathLst>
                          <a:path extrusionOk="0" h="10286" w="11334">
                            <a:moveTo>
                              <a:pt x="11335" y="10287"/>
                            </a:moveTo>
                            <a:lnTo>
                              <a:pt x="5143" y="10287"/>
                            </a:lnTo>
                            <a:cubicBezTo>
                              <a:pt x="2286" y="10287"/>
                              <a:pt x="0" y="8001"/>
                              <a:pt x="0" y="5143"/>
                            </a:cubicBezTo>
                            <a:cubicBezTo>
                              <a:pt x="0" y="2286"/>
                              <a:pt x="2286" y="0"/>
                              <a:pt x="5143" y="0"/>
                            </a:cubicBezTo>
                            <a:lnTo>
                              <a:pt x="11335" y="0"/>
                            </a:lnTo>
                            <a:lnTo>
                              <a:pt x="11335" y="10287"/>
                            </a:lnTo>
                            <a:close/>
                            <a:moveTo>
                              <a:pt x="5239" y="2000"/>
                            </a:moveTo>
                            <a:cubicBezTo>
                              <a:pt x="3524" y="2000"/>
                              <a:pt x="2096" y="3429"/>
                              <a:pt x="2096" y="5143"/>
                            </a:cubicBezTo>
                            <a:cubicBezTo>
                              <a:pt x="2096" y="6858"/>
                              <a:pt x="3524" y="8287"/>
                              <a:pt x="5239" y="8287"/>
                            </a:cubicBezTo>
                            <a:lnTo>
                              <a:pt x="9334" y="8287"/>
                            </a:lnTo>
                            <a:lnTo>
                              <a:pt x="9334" y="2096"/>
                            </a:lnTo>
                            <a:lnTo>
                              <a:pt x="5239" y="2096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45700" lIns="91425" spcFirstLastPara="1" rIns="91425" wrap="square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t/>
                        </a:r>
                        <a:endParaRPr b="0" i="0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  <p:sp>
                  <p:nvSpPr>
                    <p:cNvPr id="1284" name="Google Shape;1284;p13"/>
                    <p:cNvSpPr/>
                    <p:nvPr/>
                  </p:nvSpPr>
                  <p:spPr>
                    <a:xfrm>
                      <a:off x="3535016" y="2040498"/>
                      <a:ext cx="76485" cy="7143"/>
                    </a:xfrm>
                    <a:custGeom>
                      <a:rect b="b" l="l" r="r" t="t"/>
                      <a:pathLst>
                        <a:path extrusionOk="0" h="7143" w="76485">
                          <a:moveTo>
                            <a:pt x="76391" y="7144"/>
                          </a:moveTo>
                          <a:lnTo>
                            <a:pt x="0" y="2096"/>
                          </a:lnTo>
                          <a:lnTo>
                            <a:pt x="95" y="0"/>
                          </a:lnTo>
                          <a:lnTo>
                            <a:pt x="76486" y="5143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285" name="Google Shape;1285;p13"/>
                  <p:cNvSpPr/>
                  <p:nvPr/>
                </p:nvSpPr>
                <p:spPr>
                  <a:xfrm flipH="1">
                    <a:off x="3487528" y="2039079"/>
                    <a:ext cx="30156" cy="30857"/>
                  </a:xfrm>
                  <a:custGeom>
                    <a:rect b="b" l="l" r="r" t="t"/>
                    <a:pathLst>
                      <a:path extrusionOk="0" h="34" w="33">
                        <a:moveTo>
                          <a:pt x="2" y="34"/>
                        </a:moveTo>
                        <a:cubicBezTo>
                          <a:pt x="3" y="34"/>
                          <a:pt x="4" y="33"/>
                          <a:pt x="4" y="32"/>
                        </a:cubicBezTo>
                        <a:cubicBezTo>
                          <a:pt x="4" y="32"/>
                          <a:pt x="4" y="22"/>
                          <a:pt x="10" y="18"/>
                        </a:cubicBezTo>
                        <a:cubicBezTo>
                          <a:pt x="12" y="17"/>
                          <a:pt x="16" y="17"/>
                          <a:pt x="20" y="19"/>
                        </a:cubicBezTo>
                        <a:cubicBezTo>
                          <a:pt x="21" y="19"/>
                          <a:pt x="22" y="19"/>
                          <a:pt x="22" y="18"/>
                        </a:cubicBezTo>
                        <a:cubicBezTo>
                          <a:pt x="22" y="17"/>
                          <a:pt x="22" y="16"/>
                          <a:pt x="21" y="16"/>
                        </a:cubicBezTo>
                        <a:cubicBezTo>
                          <a:pt x="16" y="14"/>
                          <a:pt x="12" y="14"/>
                          <a:pt x="8" y="16"/>
                        </a:cubicBezTo>
                        <a:cubicBezTo>
                          <a:pt x="7" y="16"/>
                          <a:pt x="6" y="17"/>
                          <a:pt x="6" y="18"/>
                        </a:cubicBezTo>
                        <a:cubicBezTo>
                          <a:pt x="8" y="10"/>
                          <a:pt x="13" y="4"/>
                          <a:pt x="18" y="4"/>
                        </a:cubicBezTo>
                        <a:cubicBezTo>
                          <a:pt x="21" y="3"/>
                          <a:pt x="24" y="5"/>
                          <a:pt x="27" y="8"/>
                        </a:cubicBezTo>
                        <a:cubicBezTo>
                          <a:pt x="29" y="10"/>
                          <a:pt x="30" y="13"/>
                          <a:pt x="30" y="13"/>
                        </a:cubicBezTo>
                        <a:cubicBezTo>
                          <a:pt x="31" y="13"/>
                          <a:pt x="31" y="14"/>
                          <a:pt x="32" y="13"/>
                        </a:cubicBezTo>
                        <a:cubicBezTo>
                          <a:pt x="33" y="13"/>
                          <a:pt x="33" y="12"/>
                          <a:pt x="33" y="11"/>
                        </a:cubicBezTo>
                        <a:cubicBezTo>
                          <a:pt x="33" y="11"/>
                          <a:pt x="28" y="0"/>
                          <a:pt x="18" y="1"/>
                        </a:cubicBezTo>
                        <a:cubicBezTo>
                          <a:pt x="8" y="2"/>
                          <a:pt x="0" y="16"/>
                          <a:pt x="1" y="32"/>
                        </a:cubicBezTo>
                        <a:cubicBezTo>
                          <a:pt x="1" y="33"/>
                          <a:pt x="1" y="34"/>
                          <a:pt x="2" y="34"/>
                        </a:cubicBezTo>
                        <a:close/>
                      </a:path>
                    </a:pathLst>
                  </a:custGeom>
                  <a:solidFill>
                    <a:srgbClr val="8F5D48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286" name="Google Shape;1286;p13"/>
                  <p:cNvGrpSpPr/>
                  <p:nvPr/>
                </p:nvGrpSpPr>
                <p:grpSpPr>
                  <a:xfrm flipH="1">
                    <a:off x="3608347" y="1986575"/>
                    <a:ext cx="95784" cy="80518"/>
                    <a:chOff x="5551897" y="1383249"/>
                    <a:chExt cx="166378" cy="139861"/>
                  </a:xfrm>
                </p:grpSpPr>
                <p:sp>
                  <p:nvSpPr>
                    <p:cNvPr id="1287" name="Google Shape;1287;p13"/>
                    <p:cNvSpPr/>
                    <p:nvPr/>
                  </p:nvSpPr>
                  <p:spPr>
                    <a:xfrm>
                      <a:off x="5560156" y="1474947"/>
                      <a:ext cx="24082" cy="48163"/>
                    </a:xfrm>
                    <a:custGeom>
                      <a:rect b="b" l="l" r="r" t="t"/>
                      <a:pathLst>
                        <a:path extrusionOk="0" h="43" w="21">
                          <a:moveTo>
                            <a:pt x="19" y="20"/>
                          </a:moveTo>
                          <a:cubicBezTo>
                            <a:pt x="21" y="31"/>
                            <a:pt x="18" y="41"/>
                            <a:pt x="14" y="42"/>
                          </a:cubicBezTo>
                          <a:cubicBezTo>
                            <a:pt x="9" y="43"/>
                            <a:pt x="4" y="34"/>
                            <a:pt x="2" y="23"/>
                          </a:cubicBezTo>
                          <a:cubicBezTo>
                            <a:pt x="0" y="12"/>
                            <a:pt x="2" y="2"/>
                            <a:pt x="7" y="1"/>
                          </a:cubicBezTo>
                          <a:cubicBezTo>
                            <a:pt x="11" y="0"/>
                            <a:pt x="17" y="9"/>
                            <a:pt x="19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88" name="Google Shape;1288;p13"/>
                    <p:cNvSpPr/>
                    <p:nvPr/>
                  </p:nvSpPr>
                  <p:spPr>
                    <a:xfrm>
                      <a:off x="5647751" y="1471248"/>
                      <a:ext cx="23222" cy="48163"/>
                    </a:xfrm>
                    <a:custGeom>
                      <a:rect b="b" l="l" r="r" t="t"/>
                      <a:pathLst>
                        <a:path extrusionOk="0" h="43" w="20">
                          <a:moveTo>
                            <a:pt x="18" y="20"/>
                          </a:moveTo>
                          <a:cubicBezTo>
                            <a:pt x="20" y="31"/>
                            <a:pt x="18" y="41"/>
                            <a:pt x="13" y="42"/>
                          </a:cubicBezTo>
                          <a:cubicBezTo>
                            <a:pt x="9" y="43"/>
                            <a:pt x="3" y="34"/>
                            <a:pt x="2" y="23"/>
                          </a:cubicBezTo>
                          <a:cubicBezTo>
                            <a:pt x="0" y="12"/>
                            <a:pt x="2" y="2"/>
                            <a:pt x="6" y="1"/>
                          </a:cubicBezTo>
                          <a:cubicBezTo>
                            <a:pt x="11" y="0"/>
                            <a:pt x="16" y="9"/>
                            <a:pt x="18" y="2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89" name="Google Shape;1289;p13"/>
                    <p:cNvSpPr/>
                    <p:nvPr/>
                  </p:nvSpPr>
                  <p:spPr>
                    <a:xfrm>
                      <a:off x="5639150" y="1383249"/>
                      <a:ext cx="79125" cy="73105"/>
                    </a:xfrm>
                    <a:custGeom>
                      <a:rect b="b" l="l" r="r" t="t"/>
                      <a:pathLst>
                        <a:path extrusionOk="0" h="65" w="70">
                          <a:moveTo>
                            <a:pt x="0" y="51"/>
                          </a:moveTo>
                          <a:cubicBezTo>
                            <a:pt x="0" y="51"/>
                            <a:pt x="36" y="30"/>
                            <a:pt x="70" y="65"/>
                          </a:cubicBezTo>
                          <a:cubicBezTo>
                            <a:pt x="70" y="65"/>
                            <a:pt x="32" y="0"/>
                            <a:pt x="0" y="5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0" name="Google Shape;1290;p13"/>
                    <p:cNvSpPr/>
                    <p:nvPr/>
                  </p:nvSpPr>
                  <p:spPr>
                    <a:xfrm>
                      <a:off x="5551897" y="1393579"/>
                      <a:ext cx="55044" cy="62784"/>
                    </a:xfrm>
                    <a:custGeom>
                      <a:rect b="b" l="l" r="r" t="t"/>
                      <a:pathLst>
                        <a:path extrusionOk="0" h="56" w="49">
                          <a:moveTo>
                            <a:pt x="49" y="30"/>
                          </a:moveTo>
                          <a:cubicBezTo>
                            <a:pt x="49" y="30"/>
                            <a:pt x="16" y="24"/>
                            <a:pt x="0" y="56"/>
                          </a:cubicBezTo>
                          <a:cubicBezTo>
                            <a:pt x="0" y="56"/>
                            <a:pt x="14" y="0"/>
                            <a:pt x="49" y="3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1291" name="Google Shape;1291;p13"/>
                  <p:cNvGrpSpPr/>
                  <p:nvPr/>
                </p:nvGrpSpPr>
                <p:grpSpPr>
                  <a:xfrm>
                    <a:off x="3766471" y="2402281"/>
                    <a:ext cx="459096" cy="418904"/>
                    <a:chOff x="6987571" y="3640156"/>
                    <a:chExt cx="459096" cy="418904"/>
                  </a:xfrm>
                </p:grpSpPr>
                <p:sp>
                  <p:nvSpPr>
                    <p:cNvPr id="1292" name="Google Shape;1292;p13"/>
                    <p:cNvSpPr/>
                    <p:nvPr/>
                  </p:nvSpPr>
                  <p:spPr>
                    <a:xfrm>
                      <a:off x="6987571" y="3640156"/>
                      <a:ext cx="435292" cy="416369"/>
                    </a:xfrm>
                    <a:custGeom>
                      <a:rect b="b" l="l" r="r" t="t"/>
                      <a:pathLst>
                        <a:path extrusionOk="0" h="416369" w="435292">
                          <a:moveTo>
                            <a:pt x="159" y="408349"/>
                          </a:moveTo>
                          <a:lnTo>
                            <a:pt x="84836" y="120694"/>
                          </a:lnTo>
                          <a:cubicBezTo>
                            <a:pt x="88742" y="107835"/>
                            <a:pt x="98171" y="97453"/>
                            <a:pt x="110554" y="92309"/>
                          </a:cubicBezTo>
                          <a:lnTo>
                            <a:pt x="404781" y="2013"/>
                          </a:lnTo>
                          <a:cubicBezTo>
                            <a:pt x="425450" y="-6750"/>
                            <a:pt x="440881" y="14681"/>
                            <a:pt x="433356" y="35826"/>
                          </a:cubicBezTo>
                          <a:lnTo>
                            <a:pt x="356394" y="266903"/>
                          </a:lnTo>
                          <a:cubicBezTo>
                            <a:pt x="351346" y="282238"/>
                            <a:pt x="340392" y="294716"/>
                            <a:pt x="326104" y="301383"/>
                          </a:cubicBezTo>
                          <a:lnTo>
                            <a:pt x="21209" y="415493"/>
                          </a:lnTo>
                          <a:cubicBezTo>
                            <a:pt x="15589" y="418160"/>
                            <a:pt x="-1841" y="414445"/>
                            <a:pt x="159" y="4083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293" name="Google Shape;1293;p13"/>
                    <p:cNvSpPr/>
                    <p:nvPr/>
                  </p:nvSpPr>
                  <p:spPr>
                    <a:xfrm>
                      <a:off x="7003440" y="3647750"/>
                      <a:ext cx="443227" cy="411310"/>
                    </a:xfrm>
                    <a:custGeom>
                      <a:rect b="b" l="l" r="r" t="t"/>
                      <a:pathLst>
                        <a:path extrusionOk="0" h="411310" w="443227">
                          <a:moveTo>
                            <a:pt x="6" y="411137"/>
                          </a:moveTo>
                          <a:lnTo>
                            <a:pt x="89732" y="119005"/>
                          </a:lnTo>
                          <a:cubicBezTo>
                            <a:pt x="92875" y="109195"/>
                            <a:pt x="100019" y="101289"/>
                            <a:pt x="109449" y="97193"/>
                          </a:cubicBezTo>
                          <a:lnTo>
                            <a:pt x="424059" y="1086"/>
                          </a:lnTo>
                          <a:cubicBezTo>
                            <a:pt x="436632" y="-4058"/>
                            <a:pt x="446252" y="10039"/>
                            <a:pt x="442347" y="22994"/>
                          </a:cubicBezTo>
                          <a:lnTo>
                            <a:pt x="361956" y="262833"/>
                          </a:lnTo>
                          <a:cubicBezTo>
                            <a:pt x="355956" y="279026"/>
                            <a:pt x="351765" y="286645"/>
                            <a:pt x="336239" y="294265"/>
                          </a:cubicBezTo>
                          <a:cubicBezTo>
                            <a:pt x="282042" y="321031"/>
                            <a:pt x="-1518" y="415900"/>
                            <a:pt x="6" y="41113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294" name="Google Shape;1294;p13"/>
          <p:cNvGrpSpPr/>
          <p:nvPr/>
        </p:nvGrpSpPr>
        <p:grpSpPr>
          <a:xfrm>
            <a:off x="5392922" y="803852"/>
            <a:ext cx="2411470" cy="1767884"/>
            <a:chOff x="5164458" y="574877"/>
            <a:chExt cx="3200783" cy="4410889"/>
          </a:xfrm>
        </p:grpSpPr>
        <p:grpSp>
          <p:nvGrpSpPr>
            <p:cNvPr id="1295" name="Google Shape;1295;p13"/>
            <p:cNvGrpSpPr/>
            <p:nvPr/>
          </p:nvGrpSpPr>
          <p:grpSpPr>
            <a:xfrm>
              <a:off x="5164458" y="574877"/>
              <a:ext cx="3200783" cy="4410889"/>
              <a:chOff x="1932280" y="1331475"/>
              <a:chExt cx="637200" cy="597083"/>
            </a:xfrm>
          </p:grpSpPr>
          <p:sp>
            <p:nvSpPr>
              <p:cNvPr id="1296" name="Google Shape;1296;p13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13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13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13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13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3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3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3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3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5" name="Google Shape;1305;p13"/>
            <p:cNvGrpSpPr/>
            <p:nvPr/>
          </p:nvGrpSpPr>
          <p:grpSpPr>
            <a:xfrm>
              <a:off x="5484375" y="1551737"/>
              <a:ext cx="2594789" cy="2670825"/>
              <a:chOff x="238125" y="732525"/>
              <a:chExt cx="7130500" cy="4241425"/>
            </a:xfrm>
          </p:grpSpPr>
          <p:sp>
            <p:nvSpPr>
              <p:cNvPr id="1306" name="Google Shape;1306;p13"/>
              <p:cNvSpPr/>
              <p:nvPr/>
            </p:nvSpPr>
            <p:spPr>
              <a:xfrm>
                <a:off x="3175800" y="1003350"/>
                <a:ext cx="3741725" cy="3331975"/>
              </a:xfrm>
              <a:custGeom>
                <a:rect b="b" l="l" r="r" t="t"/>
                <a:pathLst>
                  <a:path extrusionOk="0" h="133279" w="149669">
                    <a:moveTo>
                      <a:pt x="81445" y="1"/>
                    </a:moveTo>
                    <a:lnTo>
                      <a:pt x="79450" y="1466"/>
                    </a:lnTo>
                    <a:lnTo>
                      <a:pt x="78288" y="3145"/>
                    </a:lnTo>
                    <a:lnTo>
                      <a:pt x="77341" y="834"/>
                    </a:lnTo>
                    <a:lnTo>
                      <a:pt x="75131" y="834"/>
                    </a:lnTo>
                    <a:lnTo>
                      <a:pt x="73868" y="2413"/>
                    </a:lnTo>
                    <a:lnTo>
                      <a:pt x="73161" y="4888"/>
                    </a:lnTo>
                    <a:lnTo>
                      <a:pt x="69891" y="7325"/>
                    </a:lnTo>
                    <a:lnTo>
                      <a:pt x="68313" y="10330"/>
                    </a:lnTo>
                    <a:lnTo>
                      <a:pt x="69474" y="11466"/>
                    </a:lnTo>
                    <a:lnTo>
                      <a:pt x="66318" y="13247"/>
                    </a:lnTo>
                    <a:lnTo>
                      <a:pt x="67782" y="14825"/>
                    </a:lnTo>
                    <a:lnTo>
                      <a:pt x="69790" y="15873"/>
                    </a:lnTo>
                    <a:lnTo>
                      <a:pt x="68729" y="16504"/>
                    </a:lnTo>
                    <a:lnTo>
                      <a:pt x="65888" y="14812"/>
                    </a:lnTo>
                    <a:lnTo>
                      <a:pt x="65257" y="16605"/>
                    </a:lnTo>
                    <a:lnTo>
                      <a:pt x="63994" y="17439"/>
                    </a:lnTo>
                    <a:lnTo>
                      <a:pt x="65358" y="21644"/>
                    </a:lnTo>
                    <a:lnTo>
                      <a:pt x="67050" y="21959"/>
                    </a:lnTo>
                    <a:lnTo>
                      <a:pt x="68199" y="22906"/>
                    </a:lnTo>
                    <a:cubicBezTo>
                      <a:pt x="67252" y="23336"/>
                      <a:pt x="65674" y="23651"/>
                      <a:pt x="65674" y="23651"/>
                    </a:cubicBezTo>
                    <a:lnTo>
                      <a:pt x="66419" y="25230"/>
                    </a:lnTo>
                    <a:lnTo>
                      <a:pt x="65358" y="26593"/>
                    </a:lnTo>
                    <a:lnTo>
                      <a:pt x="63577" y="25962"/>
                    </a:lnTo>
                    <a:lnTo>
                      <a:pt x="64625" y="23967"/>
                    </a:lnTo>
                    <a:lnTo>
                      <a:pt x="63262" y="20394"/>
                    </a:lnTo>
                    <a:lnTo>
                      <a:pt x="62214" y="17439"/>
                    </a:lnTo>
                    <a:lnTo>
                      <a:pt x="61368" y="15343"/>
                    </a:lnTo>
                    <a:lnTo>
                      <a:pt x="59688" y="14711"/>
                    </a:lnTo>
                    <a:lnTo>
                      <a:pt x="58842" y="18386"/>
                    </a:lnTo>
                    <a:lnTo>
                      <a:pt x="58792" y="21012"/>
                    </a:lnTo>
                    <a:lnTo>
                      <a:pt x="60951" y="22906"/>
                    </a:lnTo>
                    <a:lnTo>
                      <a:pt x="60951" y="24485"/>
                    </a:lnTo>
                    <a:lnTo>
                      <a:pt x="58009" y="23020"/>
                    </a:lnTo>
                    <a:lnTo>
                      <a:pt x="55319" y="22389"/>
                    </a:lnTo>
                    <a:lnTo>
                      <a:pt x="54978" y="23437"/>
                    </a:lnTo>
                    <a:lnTo>
                      <a:pt x="55547" y="24598"/>
                    </a:lnTo>
                    <a:lnTo>
                      <a:pt x="52516" y="25230"/>
                    </a:lnTo>
                    <a:lnTo>
                      <a:pt x="48526" y="27326"/>
                    </a:lnTo>
                    <a:lnTo>
                      <a:pt x="46632" y="29535"/>
                    </a:lnTo>
                    <a:lnTo>
                      <a:pt x="46114" y="26909"/>
                    </a:lnTo>
                    <a:lnTo>
                      <a:pt x="44852" y="26391"/>
                    </a:lnTo>
                    <a:lnTo>
                      <a:pt x="44536" y="29119"/>
                    </a:lnTo>
                    <a:lnTo>
                      <a:pt x="42326" y="30381"/>
                    </a:lnTo>
                    <a:lnTo>
                      <a:pt x="43488" y="32162"/>
                    </a:lnTo>
                    <a:lnTo>
                      <a:pt x="41379" y="32061"/>
                    </a:lnTo>
                    <a:lnTo>
                      <a:pt x="40647" y="33223"/>
                    </a:lnTo>
                    <a:lnTo>
                      <a:pt x="39169" y="30381"/>
                    </a:lnTo>
                    <a:lnTo>
                      <a:pt x="37490" y="29119"/>
                    </a:lnTo>
                    <a:lnTo>
                      <a:pt x="37490" y="29119"/>
                    </a:lnTo>
                    <a:lnTo>
                      <a:pt x="40748" y="29750"/>
                    </a:lnTo>
                    <a:lnTo>
                      <a:pt x="42225" y="28803"/>
                    </a:lnTo>
                    <a:lnTo>
                      <a:pt x="41379" y="26593"/>
                    </a:lnTo>
                    <a:lnTo>
                      <a:pt x="37806" y="24699"/>
                    </a:lnTo>
                    <a:lnTo>
                      <a:pt x="35078" y="23538"/>
                    </a:lnTo>
                    <a:lnTo>
                      <a:pt x="32654" y="22906"/>
                    </a:lnTo>
                    <a:lnTo>
                      <a:pt x="29181" y="24068"/>
                    </a:lnTo>
                    <a:lnTo>
                      <a:pt x="25292" y="28172"/>
                    </a:lnTo>
                    <a:lnTo>
                      <a:pt x="22767" y="31745"/>
                    </a:lnTo>
                    <a:lnTo>
                      <a:pt x="21403" y="34586"/>
                    </a:lnTo>
                    <a:lnTo>
                      <a:pt x="18878" y="37112"/>
                    </a:lnTo>
                    <a:lnTo>
                      <a:pt x="18082" y="38892"/>
                    </a:lnTo>
                    <a:lnTo>
                      <a:pt x="19130" y="42680"/>
                    </a:lnTo>
                    <a:lnTo>
                      <a:pt x="20923" y="42364"/>
                    </a:lnTo>
                    <a:lnTo>
                      <a:pt x="22186" y="40786"/>
                    </a:lnTo>
                    <a:lnTo>
                      <a:pt x="23651" y="43311"/>
                    </a:lnTo>
                    <a:lnTo>
                      <a:pt x="23449" y="44776"/>
                    </a:lnTo>
                    <a:lnTo>
                      <a:pt x="26441" y="45092"/>
                    </a:lnTo>
                    <a:cubicBezTo>
                      <a:pt x="26441" y="45092"/>
                      <a:pt x="28058" y="42882"/>
                      <a:pt x="28058" y="42566"/>
                    </a:cubicBezTo>
                    <a:cubicBezTo>
                      <a:pt x="28058" y="42251"/>
                      <a:pt x="28487" y="40256"/>
                      <a:pt x="28487" y="40256"/>
                    </a:cubicBezTo>
                    <a:lnTo>
                      <a:pt x="26909" y="37932"/>
                    </a:lnTo>
                    <a:lnTo>
                      <a:pt x="27111" y="35622"/>
                    </a:lnTo>
                    <a:lnTo>
                      <a:pt x="28904" y="34157"/>
                    </a:lnTo>
                    <a:lnTo>
                      <a:pt x="29535" y="32364"/>
                    </a:lnTo>
                    <a:lnTo>
                      <a:pt x="30899" y="31202"/>
                    </a:lnTo>
                    <a:lnTo>
                      <a:pt x="32376" y="32263"/>
                    </a:lnTo>
                    <a:lnTo>
                      <a:pt x="29535" y="35836"/>
                    </a:lnTo>
                    <a:lnTo>
                      <a:pt x="30684" y="39309"/>
                    </a:lnTo>
                    <a:lnTo>
                      <a:pt x="32477" y="39523"/>
                    </a:lnTo>
                    <a:lnTo>
                      <a:pt x="35002" y="38778"/>
                    </a:lnTo>
                    <a:lnTo>
                      <a:pt x="36467" y="39725"/>
                    </a:lnTo>
                    <a:lnTo>
                      <a:pt x="34257" y="41089"/>
                    </a:lnTo>
                    <a:lnTo>
                      <a:pt x="31416" y="41203"/>
                    </a:lnTo>
                    <a:lnTo>
                      <a:pt x="31101" y="42983"/>
                    </a:lnTo>
                    <a:lnTo>
                      <a:pt x="29952" y="44360"/>
                    </a:lnTo>
                    <a:lnTo>
                      <a:pt x="29219" y="46822"/>
                    </a:lnTo>
                    <a:lnTo>
                      <a:pt x="25532" y="47504"/>
                    </a:lnTo>
                    <a:lnTo>
                      <a:pt x="21555" y="47504"/>
                    </a:lnTo>
                    <a:lnTo>
                      <a:pt x="22287" y="45092"/>
                    </a:lnTo>
                    <a:lnTo>
                      <a:pt x="21239" y="43880"/>
                    </a:lnTo>
                    <a:lnTo>
                      <a:pt x="19976" y="45382"/>
                    </a:lnTo>
                    <a:lnTo>
                      <a:pt x="19762" y="48072"/>
                    </a:lnTo>
                    <a:lnTo>
                      <a:pt x="17022" y="49208"/>
                    </a:lnTo>
                    <a:lnTo>
                      <a:pt x="16075" y="52618"/>
                    </a:lnTo>
                    <a:lnTo>
                      <a:pt x="14294" y="54448"/>
                    </a:lnTo>
                    <a:lnTo>
                      <a:pt x="12716" y="54448"/>
                    </a:lnTo>
                    <a:lnTo>
                      <a:pt x="10822" y="54764"/>
                    </a:lnTo>
                    <a:lnTo>
                      <a:pt x="12501" y="55648"/>
                    </a:lnTo>
                    <a:lnTo>
                      <a:pt x="13448" y="57681"/>
                    </a:lnTo>
                    <a:lnTo>
                      <a:pt x="11971" y="59209"/>
                    </a:lnTo>
                    <a:lnTo>
                      <a:pt x="8460" y="58780"/>
                    </a:lnTo>
                    <a:lnTo>
                      <a:pt x="6087" y="60017"/>
                    </a:lnTo>
                    <a:lnTo>
                      <a:pt x="6087" y="65484"/>
                    </a:lnTo>
                    <a:lnTo>
                      <a:pt x="8612" y="66217"/>
                    </a:lnTo>
                    <a:lnTo>
                      <a:pt x="9723" y="67164"/>
                    </a:lnTo>
                    <a:lnTo>
                      <a:pt x="11150" y="66318"/>
                    </a:lnTo>
                    <a:lnTo>
                      <a:pt x="13233" y="66431"/>
                    </a:lnTo>
                    <a:lnTo>
                      <a:pt x="15115" y="63691"/>
                    </a:lnTo>
                    <a:lnTo>
                      <a:pt x="16176" y="61797"/>
                    </a:lnTo>
                    <a:lnTo>
                      <a:pt x="17123" y="61381"/>
                    </a:lnTo>
                    <a:lnTo>
                      <a:pt x="17438" y="59600"/>
                    </a:lnTo>
                    <a:lnTo>
                      <a:pt x="19850" y="60232"/>
                    </a:lnTo>
                    <a:lnTo>
                      <a:pt x="21226" y="59487"/>
                    </a:lnTo>
                    <a:lnTo>
                      <a:pt x="22805" y="59487"/>
                    </a:lnTo>
                    <a:lnTo>
                      <a:pt x="24699" y="61595"/>
                    </a:lnTo>
                    <a:lnTo>
                      <a:pt x="26113" y="62909"/>
                    </a:lnTo>
                    <a:lnTo>
                      <a:pt x="26896" y="64222"/>
                    </a:lnTo>
                    <a:lnTo>
                      <a:pt x="26896" y="65484"/>
                    </a:lnTo>
                    <a:lnTo>
                      <a:pt x="28159" y="64752"/>
                    </a:lnTo>
                    <a:lnTo>
                      <a:pt x="28159" y="62959"/>
                    </a:lnTo>
                    <a:lnTo>
                      <a:pt x="29421" y="63376"/>
                    </a:lnTo>
                    <a:lnTo>
                      <a:pt x="29787" y="62542"/>
                    </a:lnTo>
                    <a:lnTo>
                      <a:pt x="27035" y="60964"/>
                    </a:lnTo>
                    <a:lnTo>
                      <a:pt x="24661" y="58653"/>
                    </a:lnTo>
                    <a:lnTo>
                      <a:pt x="25103" y="57075"/>
                    </a:lnTo>
                    <a:lnTo>
                      <a:pt x="27527" y="58754"/>
                    </a:lnTo>
                    <a:lnTo>
                      <a:pt x="30368" y="61595"/>
                    </a:lnTo>
                    <a:lnTo>
                      <a:pt x="31846" y="65383"/>
                    </a:lnTo>
                    <a:lnTo>
                      <a:pt x="33525" y="66671"/>
                    </a:lnTo>
                    <a:lnTo>
                      <a:pt x="34889" y="65383"/>
                    </a:lnTo>
                    <a:lnTo>
                      <a:pt x="33740" y="64020"/>
                    </a:lnTo>
                    <a:lnTo>
                      <a:pt x="35002" y="62643"/>
                    </a:lnTo>
                    <a:lnTo>
                      <a:pt x="36366" y="62441"/>
                    </a:lnTo>
                    <a:lnTo>
                      <a:pt x="37945" y="62126"/>
                    </a:lnTo>
                    <a:lnTo>
                      <a:pt x="37831" y="59701"/>
                    </a:lnTo>
                    <a:lnTo>
                      <a:pt x="39409" y="56343"/>
                    </a:lnTo>
                    <a:lnTo>
                      <a:pt x="41101" y="55913"/>
                    </a:lnTo>
                    <a:lnTo>
                      <a:pt x="41733" y="58237"/>
                    </a:lnTo>
                    <a:lnTo>
                      <a:pt x="43627" y="58237"/>
                    </a:lnTo>
                    <a:lnTo>
                      <a:pt x="43513" y="56759"/>
                    </a:lnTo>
                    <a:lnTo>
                      <a:pt x="45407" y="55547"/>
                    </a:lnTo>
                    <a:lnTo>
                      <a:pt x="44776" y="57466"/>
                    </a:lnTo>
                    <a:lnTo>
                      <a:pt x="47402" y="60168"/>
                    </a:lnTo>
                    <a:lnTo>
                      <a:pt x="49195" y="61507"/>
                    </a:lnTo>
                    <a:lnTo>
                      <a:pt x="45306" y="62340"/>
                    </a:lnTo>
                    <a:lnTo>
                      <a:pt x="42149" y="61494"/>
                    </a:lnTo>
                    <a:lnTo>
                      <a:pt x="39624" y="62126"/>
                    </a:lnTo>
                    <a:lnTo>
                      <a:pt x="38147" y="62972"/>
                    </a:lnTo>
                    <a:lnTo>
                      <a:pt x="37099" y="65497"/>
                    </a:lnTo>
                    <a:lnTo>
                      <a:pt x="38892" y="66671"/>
                    </a:lnTo>
                    <a:lnTo>
                      <a:pt x="41619" y="67366"/>
                    </a:lnTo>
                    <a:lnTo>
                      <a:pt x="44031" y="66002"/>
                    </a:lnTo>
                    <a:lnTo>
                      <a:pt x="44978" y="67366"/>
                    </a:lnTo>
                    <a:lnTo>
                      <a:pt x="44144" y="70523"/>
                    </a:lnTo>
                    <a:lnTo>
                      <a:pt x="41404" y="71785"/>
                    </a:lnTo>
                    <a:lnTo>
                      <a:pt x="38046" y="72316"/>
                    </a:lnTo>
                    <a:lnTo>
                      <a:pt x="32578" y="70737"/>
                    </a:lnTo>
                    <a:lnTo>
                      <a:pt x="30684" y="71053"/>
                    </a:lnTo>
                    <a:lnTo>
                      <a:pt x="29005" y="72518"/>
                    </a:lnTo>
                    <a:lnTo>
                      <a:pt x="26441" y="70422"/>
                    </a:lnTo>
                    <a:lnTo>
                      <a:pt x="23966" y="69891"/>
                    </a:lnTo>
                    <a:lnTo>
                      <a:pt x="23600" y="67139"/>
                    </a:lnTo>
                    <a:lnTo>
                      <a:pt x="22186" y="66823"/>
                    </a:lnTo>
                    <a:lnTo>
                      <a:pt x="20077" y="67164"/>
                    </a:lnTo>
                    <a:lnTo>
                      <a:pt x="15948" y="67139"/>
                    </a:lnTo>
                    <a:lnTo>
                      <a:pt x="11554" y="68742"/>
                    </a:lnTo>
                    <a:lnTo>
                      <a:pt x="10291" y="68111"/>
                    </a:lnTo>
                    <a:lnTo>
                      <a:pt x="8511" y="69891"/>
                    </a:lnTo>
                    <a:lnTo>
                      <a:pt x="6718" y="71785"/>
                    </a:lnTo>
                    <a:lnTo>
                      <a:pt x="6087" y="73793"/>
                    </a:lnTo>
                    <a:lnTo>
                      <a:pt x="3460" y="75687"/>
                    </a:lnTo>
                    <a:lnTo>
                      <a:pt x="1048" y="79564"/>
                    </a:lnTo>
                    <a:lnTo>
                      <a:pt x="0" y="82089"/>
                    </a:lnTo>
                    <a:lnTo>
                      <a:pt x="518" y="84501"/>
                    </a:lnTo>
                    <a:lnTo>
                      <a:pt x="0" y="87342"/>
                    </a:lnTo>
                    <a:lnTo>
                      <a:pt x="834" y="90814"/>
                    </a:lnTo>
                    <a:lnTo>
                      <a:pt x="3258" y="93340"/>
                    </a:lnTo>
                    <a:lnTo>
                      <a:pt x="5038" y="95234"/>
                    </a:lnTo>
                    <a:lnTo>
                      <a:pt x="8094" y="97027"/>
                    </a:lnTo>
                    <a:lnTo>
                      <a:pt x="10822" y="96711"/>
                    </a:lnTo>
                    <a:lnTo>
                      <a:pt x="13347" y="96711"/>
                    </a:lnTo>
                    <a:lnTo>
                      <a:pt x="16075" y="95335"/>
                    </a:lnTo>
                    <a:lnTo>
                      <a:pt x="18398" y="95600"/>
                    </a:lnTo>
                    <a:lnTo>
                      <a:pt x="19345" y="97203"/>
                    </a:lnTo>
                    <a:lnTo>
                      <a:pt x="22186" y="97052"/>
                    </a:lnTo>
                    <a:lnTo>
                      <a:pt x="23335" y="98921"/>
                    </a:lnTo>
                    <a:lnTo>
                      <a:pt x="22918" y="103012"/>
                    </a:lnTo>
                    <a:lnTo>
                      <a:pt x="25040" y="106169"/>
                    </a:lnTo>
                    <a:lnTo>
                      <a:pt x="25646" y="109325"/>
                    </a:lnTo>
                    <a:lnTo>
                      <a:pt x="25646" y="112166"/>
                    </a:lnTo>
                    <a:lnTo>
                      <a:pt x="23752" y="114793"/>
                    </a:lnTo>
                    <a:lnTo>
                      <a:pt x="23752" y="117205"/>
                    </a:lnTo>
                    <a:lnTo>
                      <a:pt x="25646" y="119945"/>
                    </a:lnTo>
                    <a:lnTo>
                      <a:pt x="25646" y="123505"/>
                    </a:lnTo>
                    <a:lnTo>
                      <a:pt x="27641" y="126132"/>
                    </a:lnTo>
                    <a:lnTo>
                      <a:pt x="28752" y="128228"/>
                    </a:lnTo>
                    <a:lnTo>
                      <a:pt x="29143" y="130539"/>
                    </a:lnTo>
                    <a:lnTo>
                      <a:pt x="30899" y="133279"/>
                    </a:lnTo>
                    <a:lnTo>
                      <a:pt x="35419" y="133279"/>
                    </a:lnTo>
                    <a:lnTo>
                      <a:pt x="37945" y="131385"/>
                    </a:lnTo>
                    <a:lnTo>
                      <a:pt x="39624" y="129541"/>
                    </a:lnTo>
                    <a:lnTo>
                      <a:pt x="42149" y="126675"/>
                    </a:lnTo>
                    <a:lnTo>
                      <a:pt x="42781" y="123808"/>
                    </a:lnTo>
                    <a:lnTo>
                      <a:pt x="44258" y="123808"/>
                    </a:lnTo>
                    <a:lnTo>
                      <a:pt x="44574" y="119705"/>
                    </a:lnTo>
                    <a:lnTo>
                      <a:pt x="44574" y="118442"/>
                    </a:lnTo>
                    <a:lnTo>
                      <a:pt x="48678" y="115285"/>
                    </a:lnTo>
                    <a:lnTo>
                      <a:pt x="50256" y="112874"/>
                    </a:lnTo>
                    <a:lnTo>
                      <a:pt x="50256" y="110260"/>
                    </a:lnTo>
                    <a:lnTo>
                      <a:pt x="49410" y="108265"/>
                    </a:lnTo>
                    <a:lnTo>
                      <a:pt x="49460" y="105954"/>
                    </a:lnTo>
                    <a:lnTo>
                      <a:pt x="48905" y="104477"/>
                    </a:lnTo>
                    <a:lnTo>
                      <a:pt x="51683" y="101951"/>
                    </a:lnTo>
                    <a:lnTo>
                      <a:pt x="54334" y="99009"/>
                    </a:lnTo>
                    <a:lnTo>
                      <a:pt x="57592" y="97014"/>
                    </a:lnTo>
                    <a:cubicBezTo>
                      <a:pt x="57592" y="97014"/>
                      <a:pt x="59070" y="94388"/>
                      <a:pt x="59070" y="93958"/>
                    </a:cubicBezTo>
                    <a:cubicBezTo>
                      <a:pt x="59070" y="93542"/>
                      <a:pt x="59916" y="91433"/>
                      <a:pt x="59916" y="91433"/>
                    </a:cubicBezTo>
                    <a:lnTo>
                      <a:pt x="59398" y="89754"/>
                    </a:lnTo>
                    <a:lnTo>
                      <a:pt x="57921" y="90498"/>
                    </a:lnTo>
                    <a:lnTo>
                      <a:pt x="54132" y="91016"/>
                    </a:lnTo>
                    <a:lnTo>
                      <a:pt x="52870" y="91648"/>
                    </a:lnTo>
                    <a:lnTo>
                      <a:pt x="52238" y="89754"/>
                    </a:lnTo>
                    <a:lnTo>
                      <a:pt x="51721" y="88604"/>
                    </a:lnTo>
                    <a:lnTo>
                      <a:pt x="49612" y="86597"/>
                    </a:lnTo>
                    <a:lnTo>
                      <a:pt x="48248" y="85650"/>
                    </a:lnTo>
                    <a:lnTo>
                      <a:pt x="46139" y="80826"/>
                    </a:lnTo>
                    <a:lnTo>
                      <a:pt x="45306" y="79665"/>
                    </a:lnTo>
                    <a:lnTo>
                      <a:pt x="44258" y="76823"/>
                    </a:lnTo>
                    <a:lnTo>
                      <a:pt x="43513" y="75561"/>
                    </a:lnTo>
                    <a:lnTo>
                      <a:pt x="44675" y="75144"/>
                    </a:lnTo>
                    <a:lnTo>
                      <a:pt x="47200" y="78617"/>
                    </a:lnTo>
                    <a:lnTo>
                      <a:pt x="48665" y="80927"/>
                    </a:lnTo>
                    <a:lnTo>
                      <a:pt x="49511" y="83339"/>
                    </a:lnTo>
                    <a:lnTo>
                      <a:pt x="51506" y="84917"/>
                    </a:lnTo>
                    <a:lnTo>
                      <a:pt x="52769" y="87973"/>
                    </a:lnTo>
                    <a:lnTo>
                      <a:pt x="53299" y="89438"/>
                    </a:lnTo>
                    <a:lnTo>
                      <a:pt x="56771" y="87859"/>
                    </a:lnTo>
                    <a:lnTo>
                      <a:pt x="60560" y="87026"/>
                    </a:lnTo>
                    <a:lnTo>
                      <a:pt x="64449" y="85018"/>
                    </a:lnTo>
                    <a:lnTo>
                      <a:pt x="65585" y="82922"/>
                    </a:lnTo>
                    <a:lnTo>
                      <a:pt x="66431" y="80814"/>
                    </a:lnTo>
                    <a:lnTo>
                      <a:pt x="64853" y="79235"/>
                    </a:lnTo>
                    <a:lnTo>
                      <a:pt x="63476" y="77771"/>
                    </a:lnTo>
                    <a:lnTo>
                      <a:pt x="61065" y="78503"/>
                    </a:lnTo>
                    <a:lnTo>
                      <a:pt x="58956" y="78604"/>
                    </a:lnTo>
                    <a:lnTo>
                      <a:pt x="57693" y="76293"/>
                    </a:lnTo>
                    <a:lnTo>
                      <a:pt x="55799" y="74740"/>
                    </a:lnTo>
                    <a:lnTo>
                      <a:pt x="56746" y="73149"/>
                    </a:lnTo>
                    <a:lnTo>
                      <a:pt x="59587" y="75460"/>
                    </a:lnTo>
                    <a:lnTo>
                      <a:pt x="61696" y="76609"/>
                    </a:lnTo>
                    <a:lnTo>
                      <a:pt x="63476" y="76722"/>
                    </a:lnTo>
                    <a:lnTo>
                      <a:pt x="65269" y="77669"/>
                    </a:lnTo>
                    <a:lnTo>
                      <a:pt x="67997" y="78086"/>
                    </a:lnTo>
                    <a:lnTo>
                      <a:pt x="71368" y="77669"/>
                    </a:lnTo>
                    <a:lnTo>
                      <a:pt x="73995" y="79564"/>
                    </a:lnTo>
                    <a:lnTo>
                      <a:pt x="75358" y="81874"/>
                    </a:lnTo>
                    <a:lnTo>
                      <a:pt x="76621" y="82076"/>
                    </a:lnTo>
                    <a:lnTo>
                      <a:pt x="77884" y="80612"/>
                    </a:lnTo>
                    <a:lnTo>
                      <a:pt x="78515" y="83137"/>
                    </a:lnTo>
                    <a:lnTo>
                      <a:pt x="79147" y="85864"/>
                    </a:lnTo>
                    <a:lnTo>
                      <a:pt x="80510" y="88806"/>
                    </a:lnTo>
                    <a:lnTo>
                      <a:pt x="81988" y="92178"/>
                    </a:lnTo>
                    <a:lnTo>
                      <a:pt x="82505" y="94072"/>
                    </a:lnTo>
                    <a:lnTo>
                      <a:pt x="84298" y="91231"/>
                    </a:lnTo>
                    <a:lnTo>
                      <a:pt x="84298" y="88188"/>
                    </a:lnTo>
                    <a:lnTo>
                      <a:pt x="85245" y="86609"/>
                    </a:lnTo>
                    <a:lnTo>
                      <a:pt x="87291" y="84816"/>
                    </a:lnTo>
                    <a:lnTo>
                      <a:pt x="90322" y="82089"/>
                    </a:lnTo>
                    <a:lnTo>
                      <a:pt x="91622" y="80296"/>
                    </a:lnTo>
                    <a:lnTo>
                      <a:pt x="94375" y="79665"/>
                    </a:lnTo>
                    <a:lnTo>
                      <a:pt x="95120" y="82720"/>
                    </a:lnTo>
                    <a:lnTo>
                      <a:pt x="96913" y="83554"/>
                    </a:lnTo>
                    <a:lnTo>
                      <a:pt x="96913" y="86925"/>
                    </a:lnTo>
                    <a:lnTo>
                      <a:pt x="98857" y="85763"/>
                    </a:lnTo>
                    <a:lnTo>
                      <a:pt x="100701" y="89652"/>
                    </a:lnTo>
                    <a:lnTo>
                      <a:pt x="100701" y="93857"/>
                    </a:lnTo>
                    <a:lnTo>
                      <a:pt x="102696" y="94905"/>
                    </a:lnTo>
                    <a:lnTo>
                      <a:pt x="103694" y="97014"/>
                    </a:lnTo>
                    <a:lnTo>
                      <a:pt x="105133" y="98908"/>
                    </a:lnTo>
                    <a:lnTo>
                      <a:pt x="107179" y="99741"/>
                    </a:lnTo>
                    <a:lnTo>
                      <a:pt x="107179" y="99741"/>
                    </a:lnTo>
                    <a:lnTo>
                      <a:pt x="106560" y="97746"/>
                    </a:lnTo>
                    <a:lnTo>
                      <a:pt x="106257" y="96067"/>
                    </a:lnTo>
                    <a:lnTo>
                      <a:pt x="104577" y="94804"/>
                    </a:lnTo>
                    <a:lnTo>
                      <a:pt x="103428" y="93226"/>
                    </a:lnTo>
                    <a:lnTo>
                      <a:pt x="102797" y="91761"/>
                    </a:lnTo>
                    <a:lnTo>
                      <a:pt x="103113" y="89551"/>
                    </a:lnTo>
                    <a:lnTo>
                      <a:pt x="103845" y="88604"/>
                    </a:lnTo>
                    <a:lnTo>
                      <a:pt x="105537" y="90183"/>
                    </a:lnTo>
                    <a:lnTo>
                      <a:pt x="107217" y="91963"/>
                    </a:lnTo>
                    <a:lnTo>
                      <a:pt x="108050" y="92393"/>
                    </a:lnTo>
                    <a:cubicBezTo>
                      <a:pt x="108050" y="92393"/>
                      <a:pt x="110146" y="90814"/>
                      <a:pt x="110146" y="90498"/>
                    </a:cubicBezTo>
                    <a:lnTo>
                      <a:pt x="110146" y="86925"/>
                    </a:lnTo>
                    <a:lnTo>
                      <a:pt x="108252" y="85132"/>
                    </a:lnTo>
                    <a:lnTo>
                      <a:pt x="107469" y="83554"/>
                    </a:lnTo>
                    <a:cubicBezTo>
                      <a:pt x="107469" y="83554"/>
                      <a:pt x="107747" y="81975"/>
                      <a:pt x="108063" y="81773"/>
                    </a:cubicBezTo>
                    <a:cubicBezTo>
                      <a:pt x="108378" y="81559"/>
                      <a:pt x="110209" y="80927"/>
                      <a:pt x="110209" y="80927"/>
                    </a:cubicBezTo>
                    <a:lnTo>
                      <a:pt x="110752" y="82190"/>
                    </a:lnTo>
                    <a:lnTo>
                      <a:pt x="112646" y="80826"/>
                    </a:lnTo>
                    <a:lnTo>
                      <a:pt x="116434" y="78932"/>
                    </a:lnTo>
                    <a:lnTo>
                      <a:pt x="118177" y="75775"/>
                    </a:lnTo>
                    <a:lnTo>
                      <a:pt x="118960" y="73566"/>
                    </a:lnTo>
                    <a:lnTo>
                      <a:pt x="118960" y="69891"/>
                    </a:lnTo>
                    <a:lnTo>
                      <a:pt x="117520" y="66949"/>
                    </a:lnTo>
                    <a:lnTo>
                      <a:pt x="116093" y="65169"/>
                    </a:lnTo>
                    <a:lnTo>
                      <a:pt x="118278" y="63691"/>
                    </a:lnTo>
                    <a:lnTo>
                      <a:pt x="118947" y="63174"/>
                    </a:lnTo>
                    <a:lnTo>
                      <a:pt x="117280" y="62643"/>
                    </a:lnTo>
                    <a:lnTo>
                      <a:pt x="115816" y="63174"/>
                    </a:lnTo>
                    <a:lnTo>
                      <a:pt x="114868" y="62113"/>
                    </a:lnTo>
                    <a:lnTo>
                      <a:pt x="114237" y="61280"/>
                    </a:lnTo>
                    <a:lnTo>
                      <a:pt x="116030" y="60219"/>
                    </a:lnTo>
                    <a:lnTo>
                      <a:pt x="116876" y="58540"/>
                    </a:lnTo>
                    <a:lnTo>
                      <a:pt x="117924" y="59070"/>
                    </a:lnTo>
                    <a:lnTo>
                      <a:pt x="117394" y="60964"/>
                    </a:lnTo>
                    <a:lnTo>
                      <a:pt x="117394" y="60964"/>
                    </a:lnTo>
                    <a:lnTo>
                      <a:pt x="119086" y="60118"/>
                    </a:lnTo>
                    <a:lnTo>
                      <a:pt x="120235" y="61065"/>
                    </a:lnTo>
                    <a:lnTo>
                      <a:pt x="121182" y="62744"/>
                    </a:lnTo>
                    <a:lnTo>
                      <a:pt x="122129" y="63906"/>
                    </a:lnTo>
                    <a:lnTo>
                      <a:pt x="122129" y="65484"/>
                    </a:lnTo>
                    <a:lnTo>
                      <a:pt x="122975" y="66318"/>
                    </a:lnTo>
                    <a:lnTo>
                      <a:pt x="124806" y="64853"/>
                    </a:lnTo>
                    <a:lnTo>
                      <a:pt x="124263" y="62542"/>
                    </a:lnTo>
                    <a:lnTo>
                      <a:pt x="122621" y="60850"/>
                    </a:lnTo>
                    <a:lnTo>
                      <a:pt x="122116" y="59802"/>
                    </a:lnTo>
                    <a:lnTo>
                      <a:pt x="123594" y="58540"/>
                    </a:lnTo>
                    <a:lnTo>
                      <a:pt x="123707" y="55699"/>
                    </a:lnTo>
                    <a:lnTo>
                      <a:pt x="124970" y="54651"/>
                    </a:lnTo>
                    <a:lnTo>
                      <a:pt x="126233" y="55383"/>
                    </a:lnTo>
                    <a:lnTo>
                      <a:pt x="128127" y="52125"/>
                    </a:lnTo>
                    <a:lnTo>
                      <a:pt x="129705" y="47289"/>
                    </a:lnTo>
                    <a:lnTo>
                      <a:pt x="128544" y="44031"/>
                    </a:lnTo>
                    <a:lnTo>
                      <a:pt x="127811" y="41102"/>
                    </a:lnTo>
                    <a:lnTo>
                      <a:pt x="126132" y="39523"/>
                    </a:lnTo>
                    <a:lnTo>
                      <a:pt x="123922" y="38892"/>
                    </a:lnTo>
                    <a:lnTo>
                      <a:pt x="122558" y="38362"/>
                    </a:lnTo>
                    <a:lnTo>
                      <a:pt x="121498" y="37516"/>
                    </a:lnTo>
                    <a:lnTo>
                      <a:pt x="123606" y="33311"/>
                    </a:lnTo>
                    <a:lnTo>
                      <a:pt x="124440" y="30533"/>
                    </a:lnTo>
                    <a:lnTo>
                      <a:pt x="126650" y="29220"/>
                    </a:lnTo>
                    <a:lnTo>
                      <a:pt x="130021" y="29220"/>
                    </a:lnTo>
                    <a:lnTo>
                      <a:pt x="132332" y="28588"/>
                    </a:lnTo>
                    <a:lnTo>
                      <a:pt x="132231" y="28588"/>
                    </a:lnTo>
                    <a:lnTo>
                      <a:pt x="132231" y="23222"/>
                    </a:lnTo>
                    <a:lnTo>
                      <a:pt x="135072" y="21959"/>
                    </a:lnTo>
                    <a:lnTo>
                      <a:pt x="135804" y="23853"/>
                    </a:lnTo>
                    <a:lnTo>
                      <a:pt x="136650" y="21959"/>
                    </a:lnTo>
                    <a:lnTo>
                      <a:pt x="136650" y="20065"/>
                    </a:lnTo>
                    <a:lnTo>
                      <a:pt x="138115" y="20899"/>
                    </a:lnTo>
                    <a:lnTo>
                      <a:pt x="137433" y="24788"/>
                    </a:lnTo>
                    <a:lnTo>
                      <a:pt x="136006" y="30571"/>
                    </a:lnTo>
                    <a:lnTo>
                      <a:pt x="136006" y="33942"/>
                    </a:lnTo>
                    <a:lnTo>
                      <a:pt x="139428" y="38677"/>
                    </a:lnTo>
                    <a:lnTo>
                      <a:pt x="140426" y="42049"/>
                    </a:lnTo>
                    <a:lnTo>
                      <a:pt x="140426" y="43412"/>
                    </a:lnTo>
                    <a:lnTo>
                      <a:pt x="141688" y="42364"/>
                    </a:lnTo>
                    <a:lnTo>
                      <a:pt x="141688" y="38993"/>
                    </a:lnTo>
                    <a:lnTo>
                      <a:pt x="143166" y="35622"/>
                    </a:lnTo>
                    <a:lnTo>
                      <a:pt x="142370" y="32894"/>
                    </a:lnTo>
                    <a:lnTo>
                      <a:pt x="142244" y="31316"/>
                    </a:lnTo>
                    <a:lnTo>
                      <a:pt x="141966" y="29220"/>
                    </a:lnTo>
                    <a:lnTo>
                      <a:pt x="140085" y="27742"/>
                    </a:lnTo>
                    <a:lnTo>
                      <a:pt x="139782" y="24800"/>
                    </a:lnTo>
                    <a:lnTo>
                      <a:pt x="142522" y="23020"/>
                    </a:lnTo>
                    <a:lnTo>
                      <a:pt x="144832" y="23336"/>
                    </a:lnTo>
                    <a:lnTo>
                      <a:pt x="144832" y="20697"/>
                    </a:lnTo>
                    <a:lnTo>
                      <a:pt x="145881" y="18967"/>
                    </a:lnTo>
                    <a:lnTo>
                      <a:pt x="148090" y="17855"/>
                    </a:lnTo>
                    <a:lnTo>
                      <a:pt x="148936" y="17855"/>
                    </a:lnTo>
                    <a:lnTo>
                      <a:pt x="147573" y="14067"/>
                    </a:lnTo>
                    <a:lnTo>
                      <a:pt x="144315" y="12868"/>
                    </a:lnTo>
                    <a:lnTo>
                      <a:pt x="144832" y="10784"/>
                    </a:lnTo>
                    <a:lnTo>
                      <a:pt x="144517" y="8751"/>
                    </a:lnTo>
                    <a:lnTo>
                      <a:pt x="144315" y="7577"/>
                    </a:lnTo>
                    <a:lnTo>
                      <a:pt x="146310" y="8613"/>
                    </a:lnTo>
                    <a:lnTo>
                      <a:pt x="147674" y="7565"/>
                    </a:lnTo>
                    <a:lnTo>
                      <a:pt x="148936" y="8398"/>
                    </a:lnTo>
                    <a:lnTo>
                      <a:pt x="149669" y="6188"/>
                    </a:lnTo>
                    <a:lnTo>
                      <a:pt x="148406" y="4509"/>
                    </a:lnTo>
                    <a:lnTo>
                      <a:pt x="147775" y="2084"/>
                    </a:lnTo>
                    <a:lnTo>
                      <a:pt x="144201" y="1567"/>
                    </a:lnTo>
                    <a:lnTo>
                      <a:pt x="144201" y="3031"/>
                    </a:lnTo>
                    <a:lnTo>
                      <a:pt x="142623" y="2981"/>
                    </a:lnTo>
                    <a:lnTo>
                      <a:pt x="141890" y="2084"/>
                    </a:lnTo>
                    <a:lnTo>
                      <a:pt x="134440" y="2084"/>
                    </a:lnTo>
                    <a:lnTo>
                      <a:pt x="131069" y="2400"/>
                    </a:lnTo>
                    <a:lnTo>
                      <a:pt x="133493" y="4774"/>
                    </a:lnTo>
                    <a:lnTo>
                      <a:pt x="130867" y="4799"/>
                    </a:lnTo>
                    <a:lnTo>
                      <a:pt x="130337" y="3499"/>
                    </a:lnTo>
                    <a:lnTo>
                      <a:pt x="127294" y="4837"/>
                    </a:lnTo>
                    <a:lnTo>
                      <a:pt x="124654" y="6504"/>
                    </a:lnTo>
                    <a:lnTo>
                      <a:pt x="123076" y="6504"/>
                    </a:lnTo>
                    <a:lnTo>
                      <a:pt x="122028" y="4294"/>
                    </a:lnTo>
                    <a:lnTo>
                      <a:pt x="119503" y="3928"/>
                    </a:lnTo>
                    <a:lnTo>
                      <a:pt x="117407" y="5115"/>
                    </a:lnTo>
                    <a:lnTo>
                      <a:pt x="114149" y="4016"/>
                    </a:lnTo>
                    <a:lnTo>
                      <a:pt x="112040" y="3158"/>
                    </a:lnTo>
                    <a:lnTo>
                      <a:pt x="107835" y="3461"/>
                    </a:lnTo>
                    <a:lnTo>
                      <a:pt x="106055" y="4610"/>
                    </a:lnTo>
                    <a:lnTo>
                      <a:pt x="107204" y="7767"/>
                    </a:lnTo>
                    <a:lnTo>
                      <a:pt x="104792" y="7767"/>
                    </a:lnTo>
                    <a:lnTo>
                      <a:pt x="103529" y="7653"/>
                    </a:lnTo>
                    <a:lnTo>
                      <a:pt x="101951" y="8448"/>
                    </a:lnTo>
                    <a:lnTo>
                      <a:pt x="102898" y="10153"/>
                    </a:lnTo>
                    <a:lnTo>
                      <a:pt x="100587" y="9484"/>
                    </a:lnTo>
                    <a:lnTo>
                      <a:pt x="99741" y="6529"/>
                    </a:lnTo>
                    <a:lnTo>
                      <a:pt x="97115" y="4319"/>
                    </a:lnTo>
                    <a:lnTo>
                      <a:pt x="93327" y="4837"/>
                    </a:lnTo>
                    <a:lnTo>
                      <a:pt x="94173" y="7577"/>
                    </a:lnTo>
                    <a:lnTo>
                      <a:pt x="91016" y="7463"/>
                    </a:lnTo>
                    <a:lnTo>
                      <a:pt x="89968" y="6100"/>
                    </a:lnTo>
                    <a:lnTo>
                      <a:pt x="87758" y="7249"/>
                    </a:lnTo>
                    <a:lnTo>
                      <a:pt x="86066" y="7779"/>
                    </a:lnTo>
                    <a:lnTo>
                      <a:pt x="83541" y="10822"/>
                    </a:lnTo>
                    <a:lnTo>
                      <a:pt x="83023" y="8827"/>
                    </a:lnTo>
                    <a:lnTo>
                      <a:pt x="85233" y="5468"/>
                    </a:lnTo>
                    <a:lnTo>
                      <a:pt x="84601" y="2312"/>
                    </a:lnTo>
                    <a:lnTo>
                      <a:pt x="8144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13"/>
              <p:cNvSpPr/>
              <p:nvPr/>
            </p:nvSpPr>
            <p:spPr>
              <a:xfrm>
                <a:off x="3167575" y="993250"/>
                <a:ext cx="3759100" cy="3349975"/>
              </a:xfrm>
              <a:custGeom>
                <a:rect b="b" l="l" r="r" t="t"/>
                <a:pathLst>
                  <a:path extrusionOk="0" h="133999" w="150364">
                    <a:moveTo>
                      <a:pt x="81786" y="784"/>
                    </a:moveTo>
                    <a:lnTo>
                      <a:pt x="84653" y="2892"/>
                    </a:lnTo>
                    <a:lnTo>
                      <a:pt x="85234" y="5797"/>
                    </a:lnTo>
                    <a:lnTo>
                      <a:pt x="83024" y="9168"/>
                    </a:lnTo>
                    <a:lnTo>
                      <a:pt x="83731" y="11895"/>
                    </a:lnTo>
                    <a:lnTo>
                      <a:pt x="86597" y="8448"/>
                    </a:lnTo>
                    <a:lnTo>
                      <a:pt x="88239" y="7931"/>
                    </a:lnTo>
                    <a:lnTo>
                      <a:pt x="90209" y="6895"/>
                    </a:lnTo>
                    <a:lnTo>
                      <a:pt x="91193" y="8171"/>
                    </a:lnTo>
                    <a:lnTo>
                      <a:pt x="94931" y="8297"/>
                    </a:lnTo>
                    <a:lnTo>
                      <a:pt x="94931" y="8297"/>
                    </a:lnTo>
                    <a:lnTo>
                      <a:pt x="94072" y="5494"/>
                    </a:lnTo>
                    <a:lnTo>
                      <a:pt x="97355" y="5039"/>
                    </a:lnTo>
                    <a:lnTo>
                      <a:pt x="99805" y="7110"/>
                    </a:lnTo>
                    <a:lnTo>
                      <a:pt x="100664" y="10140"/>
                    </a:lnTo>
                    <a:lnTo>
                      <a:pt x="103871" y="11075"/>
                    </a:lnTo>
                    <a:lnTo>
                      <a:pt x="102722" y="8991"/>
                    </a:lnTo>
                    <a:lnTo>
                      <a:pt x="103922" y="8385"/>
                    </a:lnTo>
                    <a:lnTo>
                      <a:pt x="105121" y="8486"/>
                    </a:lnTo>
                    <a:lnTo>
                      <a:pt x="107987" y="8486"/>
                    </a:lnTo>
                    <a:lnTo>
                      <a:pt x="106763" y="5153"/>
                    </a:lnTo>
                    <a:lnTo>
                      <a:pt x="108265" y="4180"/>
                    </a:lnTo>
                    <a:lnTo>
                      <a:pt x="112319" y="3890"/>
                    </a:lnTo>
                    <a:lnTo>
                      <a:pt x="114377" y="4723"/>
                    </a:lnTo>
                    <a:lnTo>
                      <a:pt x="117761" y="5860"/>
                    </a:lnTo>
                    <a:lnTo>
                      <a:pt x="119895" y="4673"/>
                    </a:lnTo>
                    <a:lnTo>
                      <a:pt x="122142" y="5001"/>
                    </a:lnTo>
                    <a:lnTo>
                      <a:pt x="123216" y="7236"/>
                    </a:lnTo>
                    <a:lnTo>
                      <a:pt x="125084" y="7236"/>
                    </a:lnTo>
                    <a:lnTo>
                      <a:pt x="127749" y="5544"/>
                    </a:lnTo>
                    <a:lnTo>
                      <a:pt x="130489" y="4332"/>
                    </a:lnTo>
                    <a:lnTo>
                      <a:pt x="130981" y="5532"/>
                    </a:lnTo>
                    <a:lnTo>
                      <a:pt x="134580" y="5494"/>
                    </a:lnTo>
                    <a:lnTo>
                      <a:pt x="132105" y="3069"/>
                    </a:lnTo>
                    <a:lnTo>
                      <a:pt x="134769" y="2817"/>
                    </a:lnTo>
                    <a:lnTo>
                      <a:pt x="142080" y="2817"/>
                    </a:lnTo>
                    <a:lnTo>
                      <a:pt x="142813" y="3713"/>
                    </a:lnTo>
                    <a:lnTo>
                      <a:pt x="144858" y="3776"/>
                    </a:lnTo>
                    <a:lnTo>
                      <a:pt x="144858" y="2337"/>
                    </a:lnTo>
                    <a:lnTo>
                      <a:pt x="147864" y="2779"/>
                    </a:lnTo>
                    <a:lnTo>
                      <a:pt x="148432" y="4989"/>
                    </a:lnTo>
                    <a:lnTo>
                      <a:pt x="149657" y="6643"/>
                    </a:lnTo>
                    <a:lnTo>
                      <a:pt x="149101" y="8309"/>
                    </a:lnTo>
                    <a:lnTo>
                      <a:pt x="147990" y="7564"/>
                    </a:lnTo>
                    <a:lnTo>
                      <a:pt x="146601" y="8638"/>
                    </a:lnTo>
                    <a:lnTo>
                      <a:pt x="144214" y="7400"/>
                    </a:lnTo>
                    <a:lnTo>
                      <a:pt x="144846" y="11163"/>
                    </a:lnTo>
                    <a:lnTo>
                      <a:pt x="144278" y="13461"/>
                    </a:lnTo>
                    <a:lnTo>
                      <a:pt x="147662" y="14724"/>
                    </a:lnTo>
                    <a:lnTo>
                      <a:pt x="148823" y="17944"/>
                    </a:lnTo>
                    <a:lnTo>
                      <a:pt x="148356" y="17944"/>
                    </a:lnTo>
                    <a:lnTo>
                      <a:pt x="145995" y="19118"/>
                    </a:lnTo>
                    <a:lnTo>
                      <a:pt x="144846" y="21012"/>
                    </a:lnTo>
                    <a:lnTo>
                      <a:pt x="144846" y="23373"/>
                    </a:lnTo>
                    <a:lnTo>
                      <a:pt x="142775" y="23096"/>
                    </a:lnTo>
                    <a:lnTo>
                      <a:pt x="139770" y="25040"/>
                    </a:lnTo>
                    <a:lnTo>
                      <a:pt x="140111" y="28311"/>
                    </a:lnTo>
                    <a:lnTo>
                      <a:pt x="141992" y="29788"/>
                    </a:lnTo>
                    <a:lnTo>
                      <a:pt x="142257" y="31745"/>
                    </a:lnTo>
                    <a:lnTo>
                      <a:pt x="142396" y="33387"/>
                    </a:lnTo>
                    <a:lnTo>
                      <a:pt x="143154" y="36000"/>
                    </a:lnTo>
                    <a:lnTo>
                      <a:pt x="141727" y="39271"/>
                    </a:lnTo>
                    <a:lnTo>
                      <a:pt x="141702" y="42604"/>
                    </a:lnTo>
                    <a:lnTo>
                      <a:pt x="141070" y="43135"/>
                    </a:lnTo>
                    <a:lnTo>
                      <a:pt x="141070" y="42440"/>
                    </a:lnTo>
                    <a:lnTo>
                      <a:pt x="140060" y="38993"/>
                    </a:lnTo>
                    <a:lnTo>
                      <a:pt x="136651" y="34245"/>
                    </a:lnTo>
                    <a:lnTo>
                      <a:pt x="136651" y="31025"/>
                    </a:lnTo>
                    <a:lnTo>
                      <a:pt x="138078" y="25255"/>
                    </a:lnTo>
                    <a:lnTo>
                      <a:pt x="138797" y="21151"/>
                    </a:lnTo>
                    <a:lnTo>
                      <a:pt x="136663" y="19939"/>
                    </a:lnTo>
                    <a:lnTo>
                      <a:pt x="136663" y="22300"/>
                    </a:lnTo>
                    <a:lnTo>
                      <a:pt x="136158" y="23437"/>
                    </a:lnTo>
                    <a:lnTo>
                      <a:pt x="135578" y="21947"/>
                    </a:lnTo>
                    <a:lnTo>
                      <a:pt x="132244" y="23424"/>
                    </a:lnTo>
                    <a:lnTo>
                      <a:pt x="132244" y="28765"/>
                    </a:lnTo>
                    <a:lnTo>
                      <a:pt x="130312" y="29295"/>
                    </a:lnTo>
                    <a:lnTo>
                      <a:pt x="126890" y="29295"/>
                    </a:lnTo>
                    <a:lnTo>
                      <a:pt x="124504" y="30722"/>
                    </a:lnTo>
                    <a:lnTo>
                      <a:pt x="123645" y="33576"/>
                    </a:lnTo>
                    <a:lnTo>
                      <a:pt x="121435" y="38008"/>
                    </a:lnTo>
                    <a:lnTo>
                      <a:pt x="122685" y="39006"/>
                    </a:lnTo>
                    <a:lnTo>
                      <a:pt x="124163" y="39586"/>
                    </a:lnTo>
                    <a:lnTo>
                      <a:pt x="126297" y="40193"/>
                    </a:lnTo>
                    <a:lnTo>
                      <a:pt x="127862" y="41657"/>
                    </a:lnTo>
                    <a:lnTo>
                      <a:pt x="128582" y="44549"/>
                    </a:lnTo>
                    <a:lnTo>
                      <a:pt x="129706" y="47706"/>
                    </a:lnTo>
                    <a:lnTo>
                      <a:pt x="128178" y="52403"/>
                    </a:lnTo>
                    <a:lnTo>
                      <a:pt x="126461" y="55358"/>
                    </a:lnTo>
                    <a:lnTo>
                      <a:pt x="125274" y="54676"/>
                    </a:lnTo>
                    <a:lnTo>
                      <a:pt x="123733" y="55951"/>
                    </a:lnTo>
                    <a:lnTo>
                      <a:pt x="123620" y="58792"/>
                    </a:lnTo>
                    <a:lnTo>
                      <a:pt x="122067" y="60118"/>
                    </a:lnTo>
                    <a:lnTo>
                      <a:pt x="122673" y="61393"/>
                    </a:lnTo>
                    <a:lnTo>
                      <a:pt x="124314" y="63098"/>
                    </a:lnTo>
                    <a:lnTo>
                      <a:pt x="124807" y="65131"/>
                    </a:lnTo>
                    <a:lnTo>
                      <a:pt x="123342" y="66305"/>
                    </a:lnTo>
                    <a:lnTo>
                      <a:pt x="122786" y="65750"/>
                    </a:lnTo>
                    <a:lnTo>
                      <a:pt x="122786" y="64196"/>
                    </a:lnTo>
                    <a:lnTo>
                      <a:pt x="121801" y="62997"/>
                    </a:lnTo>
                    <a:lnTo>
                      <a:pt x="120854" y="61317"/>
                    </a:lnTo>
                    <a:lnTo>
                      <a:pt x="119465" y="60143"/>
                    </a:lnTo>
                    <a:lnTo>
                      <a:pt x="118241" y="60762"/>
                    </a:lnTo>
                    <a:lnTo>
                      <a:pt x="118241" y="60762"/>
                    </a:lnTo>
                    <a:lnTo>
                      <a:pt x="118645" y="59297"/>
                    </a:lnTo>
                    <a:lnTo>
                      <a:pt x="117079" y="58514"/>
                    </a:lnTo>
                    <a:lnTo>
                      <a:pt x="116132" y="60396"/>
                    </a:lnTo>
                    <a:lnTo>
                      <a:pt x="114112" y="61583"/>
                    </a:lnTo>
                    <a:lnTo>
                      <a:pt x="114970" y="62719"/>
                    </a:lnTo>
                    <a:lnTo>
                      <a:pt x="116056" y="63931"/>
                    </a:lnTo>
                    <a:lnTo>
                      <a:pt x="117622" y="63376"/>
                    </a:lnTo>
                    <a:lnTo>
                      <a:pt x="118607" y="63691"/>
                    </a:lnTo>
                    <a:lnTo>
                      <a:pt x="115968" y="65497"/>
                    </a:lnTo>
                    <a:lnTo>
                      <a:pt x="117597" y="67530"/>
                    </a:lnTo>
                    <a:lnTo>
                      <a:pt x="119011" y="70371"/>
                    </a:lnTo>
                    <a:lnTo>
                      <a:pt x="119011" y="73919"/>
                    </a:lnTo>
                    <a:lnTo>
                      <a:pt x="118266" y="76028"/>
                    </a:lnTo>
                    <a:lnTo>
                      <a:pt x="116574" y="79096"/>
                    </a:lnTo>
                    <a:lnTo>
                      <a:pt x="112824" y="80978"/>
                    </a:lnTo>
                    <a:lnTo>
                      <a:pt x="111245" y="82114"/>
                    </a:lnTo>
                    <a:lnTo>
                      <a:pt x="110740" y="80940"/>
                    </a:lnTo>
                    <a:lnTo>
                      <a:pt x="110462" y="81041"/>
                    </a:lnTo>
                    <a:cubicBezTo>
                      <a:pt x="110159" y="81142"/>
                      <a:pt x="108594" y="81697"/>
                      <a:pt x="108253" y="81912"/>
                    </a:cubicBezTo>
                    <a:cubicBezTo>
                      <a:pt x="107886" y="82165"/>
                      <a:pt x="107634" y="83276"/>
                      <a:pt x="107520" y="83907"/>
                    </a:cubicBezTo>
                    <a:lnTo>
                      <a:pt x="107495" y="84008"/>
                    </a:lnTo>
                    <a:lnTo>
                      <a:pt x="108341" y="85688"/>
                    </a:lnTo>
                    <a:lnTo>
                      <a:pt x="110197" y="87468"/>
                    </a:lnTo>
                    <a:lnTo>
                      <a:pt x="110197" y="90852"/>
                    </a:lnTo>
                    <a:cubicBezTo>
                      <a:pt x="110046" y="91092"/>
                      <a:pt x="109174" y="91824"/>
                      <a:pt x="108379" y="92430"/>
                    </a:cubicBezTo>
                    <a:lnTo>
                      <a:pt x="107760" y="92115"/>
                    </a:lnTo>
                    <a:lnTo>
                      <a:pt x="106093" y="90360"/>
                    </a:lnTo>
                    <a:lnTo>
                      <a:pt x="104161" y="88541"/>
                    </a:lnTo>
                    <a:lnTo>
                      <a:pt x="103164" y="89829"/>
                    </a:lnTo>
                    <a:lnTo>
                      <a:pt x="102823" y="92203"/>
                    </a:lnTo>
                    <a:lnTo>
                      <a:pt x="103492" y="93756"/>
                    </a:lnTo>
                    <a:lnTo>
                      <a:pt x="104679" y="95398"/>
                    </a:lnTo>
                    <a:lnTo>
                      <a:pt x="106321" y="96648"/>
                    </a:lnTo>
                    <a:lnTo>
                      <a:pt x="106611" y="98239"/>
                    </a:lnTo>
                    <a:lnTo>
                      <a:pt x="107028" y="99602"/>
                    </a:lnTo>
                    <a:lnTo>
                      <a:pt x="105689" y="99047"/>
                    </a:lnTo>
                    <a:lnTo>
                      <a:pt x="104313" y="97254"/>
                    </a:lnTo>
                    <a:lnTo>
                      <a:pt x="103290" y="95082"/>
                    </a:lnTo>
                    <a:lnTo>
                      <a:pt x="101371" y="94072"/>
                    </a:lnTo>
                    <a:lnTo>
                      <a:pt x="101371" y="90056"/>
                    </a:lnTo>
                    <a:lnTo>
                      <a:pt x="99351" y="85725"/>
                    </a:lnTo>
                    <a:lnTo>
                      <a:pt x="97583" y="86773"/>
                    </a:lnTo>
                    <a:lnTo>
                      <a:pt x="97583" y="83756"/>
                    </a:lnTo>
                    <a:lnTo>
                      <a:pt x="95739" y="82897"/>
                    </a:lnTo>
                    <a:lnTo>
                      <a:pt x="94944" y="79690"/>
                    </a:lnTo>
                    <a:lnTo>
                      <a:pt x="91774" y="80422"/>
                    </a:lnTo>
                    <a:lnTo>
                      <a:pt x="90423" y="82278"/>
                    </a:lnTo>
                    <a:lnTo>
                      <a:pt x="87431" y="84980"/>
                    </a:lnTo>
                    <a:lnTo>
                      <a:pt x="85372" y="86773"/>
                    </a:lnTo>
                    <a:lnTo>
                      <a:pt x="84324" y="88503"/>
                    </a:lnTo>
                    <a:lnTo>
                      <a:pt x="84324" y="91546"/>
                    </a:lnTo>
                    <a:lnTo>
                      <a:pt x="82961" y="93706"/>
                    </a:lnTo>
                    <a:lnTo>
                      <a:pt x="82620" y="92456"/>
                    </a:lnTo>
                    <a:lnTo>
                      <a:pt x="81142" y="89084"/>
                    </a:lnTo>
                    <a:lnTo>
                      <a:pt x="79791" y="86180"/>
                    </a:lnTo>
                    <a:lnTo>
                      <a:pt x="79160" y="83465"/>
                    </a:lnTo>
                    <a:lnTo>
                      <a:pt x="78377" y="80359"/>
                    </a:lnTo>
                    <a:lnTo>
                      <a:pt x="76837" y="82152"/>
                    </a:lnTo>
                    <a:lnTo>
                      <a:pt x="75890" y="82000"/>
                    </a:lnTo>
                    <a:lnTo>
                      <a:pt x="74602" y="79803"/>
                    </a:lnTo>
                    <a:lnTo>
                      <a:pt x="71773" y="77745"/>
                    </a:lnTo>
                    <a:lnTo>
                      <a:pt x="68326" y="78175"/>
                    </a:lnTo>
                    <a:lnTo>
                      <a:pt x="65687" y="77770"/>
                    </a:lnTo>
                    <a:lnTo>
                      <a:pt x="63957" y="76849"/>
                    </a:lnTo>
                    <a:lnTo>
                      <a:pt x="62113" y="76710"/>
                    </a:lnTo>
                    <a:lnTo>
                      <a:pt x="60118" y="75624"/>
                    </a:lnTo>
                    <a:lnTo>
                      <a:pt x="56999" y="73086"/>
                    </a:lnTo>
                    <a:lnTo>
                      <a:pt x="55737" y="75232"/>
                    </a:lnTo>
                    <a:lnTo>
                      <a:pt x="57782" y="76912"/>
                    </a:lnTo>
                    <a:lnTo>
                      <a:pt x="59108" y="79349"/>
                    </a:lnTo>
                    <a:lnTo>
                      <a:pt x="61419" y="79235"/>
                    </a:lnTo>
                    <a:lnTo>
                      <a:pt x="63717" y="78541"/>
                    </a:lnTo>
                    <a:lnTo>
                      <a:pt x="64954" y="79879"/>
                    </a:lnTo>
                    <a:lnTo>
                      <a:pt x="66394" y="81306"/>
                    </a:lnTo>
                    <a:lnTo>
                      <a:pt x="65636" y="83187"/>
                    </a:lnTo>
                    <a:lnTo>
                      <a:pt x="64538" y="85208"/>
                    </a:lnTo>
                    <a:lnTo>
                      <a:pt x="60775" y="87140"/>
                    </a:lnTo>
                    <a:lnTo>
                      <a:pt x="57025" y="87973"/>
                    </a:lnTo>
                    <a:lnTo>
                      <a:pt x="53805" y="89425"/>
                    </a:lnTo>
                    <a:lnTo>
                      <a:pt x="53388" y="88263"/>
                    </a:lnTo>
                    <a:lnTo>
                      <a:pt x="52100" y="85132"/>
                    </a:lnTo>
                    <a:lnTo>
                      <a:pt x="50105" y="83554"/>
                    </a:lnTo>
                    <a:lnTo>
                      <a:pt x="49297" y="81230"/>
                    </a:lnTo>
                    <a:lnTo>
                      <a:pt x="47782" y="78831"/>
                    </a:lnTo>
                    <a:lnTo>
                      <a:pt x="45117" y="75169"/>
                    </a:lnTo>
                    <a:lnTo>
                      <a:pt x="43387" y="75801"/>
                    </a:lnTo>
                    <a:lnTo>
                      <a:pt x="44284" y="77341"/>
                    </a:lnTo>
                    <a:lnTo>
                      <a:pt x="45332" y="80182"/>
                    </a:lnTo>
                    <a:lnTo>
                      <a:pt x="46203" y="81382"/>
                    </a:lnTo>
                    <a:lnTo>
                      <a:pt x="48325" y="86281"/>
                    </a:lnTo>
                    <a:lnTo>
                      <a:pt x="49726" y="87241"/>
                    </a:lnTo>
                    <a:lnTo>
                      <a:pt x="51772" y="89198"/>
                    </a:lnTo>
                    <a:lnTo>
                      <a:pt x="52264" y="90271"/>
                    </a:lnTo>
                    <a:lnTo>
                      <a:pt x="53009" y="92506"/>
                    </a:lnTo>
                    <a:lnTo>
                      <a:pt x="54550" y="91736"/>
                    </a:lnTo>
                    <a:lnTo>
                      <a:pt x="58287" y="91218"/>
                    </a:lnTo>
                    <a:lnTo>
                      <a:pt x="59525" y="90612"/>
                    </a:lnTo>
                    <a:lnTo>
                      <a:pt x="59904" y="91837"/>
                    </a:lnTo>
                    <a:cubicBezTo>
                      <a:pt x="59664" y="92443"/>
                      <a:pt x="59070" y="93946"/>
                      <a:pt x="59070" y="94362"/>
                    </a:cubicBezTo>
                    <a:cubicBezTo>
                      <a:pt x="59045" y="94615"/>
                      <a:pt x="58338" y="96016"/>
                      <a:pt x="57681" y="97191"/>
                    </a:cubicBezTo>
                    <a:lnTo>
                      <a:pt x="54487" y="99148"/>
                    </a:lnTo>
                    <a:lnTo>
                      <a:pt x="51784" y="102128"/>
                    </a:lnTo>
                    <a:lnTo>
                      <a:pt x="48855" y="104792"/>
                    </a:lnTo>
                    <a:lnTo>
                      <a:pt x="49474" y="106408"/>
                    </a:lnTo>
                    <a:lnTo>
                      <a:pt x="49411" y="108719"/>
                    </a:lnTo>
                    <a:lnTo>
                      <a:pt x="50257" y="110727"/>
                    </a:lnTo>
                    <a:lnTo>
                      <a:pt x="50257" y="113189"/>
                    </a:lnTo>
                    <a:lnTo>
                      <a:pt x="48767" y="115487"/>
                    </a:lnTo>
                    <a:lnTo>
                      <a:pt x="44587" y="118694"/>
                    </a:lnTo>
                    <a:lnTo>
                      <a:pt x="44587" y="120096"/>
                    </a:lnTo>
                    <a:lnTo>
                      <a:pt x="44297" y="123897"/>
                    </a:lnTo>
                    <a:lnTo>
                      <a:pt x="42845" y="123897"/>
                    </a:lnTo>
                    <a:lnTo>
                      <a:pt x="42175" y="126927"/>
                    </a:lnTo>
                    <a:lnTo>
                      <a:pt x="39713" y="129730"/>
                    </a:lnTo>
                    <a:lnTo>
                      <a:pt x="38084" y="131536"/>
                    </a:lnTo>
                    <a:lnTo>
                      <a:pt x="35647" y="133367"/>
                    </a:lnTo>
                    <a:lnTo>
                      <a:pt x="31404" y="133367"/>
                    </a:lnTo>
                    <a:lnTo>
                      <a:pt x="29776" y="130842"/>
                    </a:lnTo>
                    <a:lnTo>
                      <a:pt x="29371" y="128581"/>
                    </a:lnTo>
                    <a:lnTo>
                      <a:pt x="28210" y="126334"/>
                    </a:lnTo>
                    <a:lnTo>
                      <a:pt x="26278" y="123796"/>
                    </a:lnTo>
                    <a:lnTo>
                      <a:pt x="26278" y="120222"/>
                    </a:lnTo>
                    <a:lnTo>
                      <a:pt x="24384" y="117495"/>
                    </a:lnTo>
                    <a:lnTo>
                      <a:pt x="24384" y="115285"/>
                    </a:lnTo>
                    <a:lnTo>
                      <a:pt x="26278" y="112659"/>
                    </a:lnTo>
                    <a:lnTo>
                      <a:pt x="26278" y="109654"/>
                    </a:lnTo>
                    <a:lnTo>
                      <a:pt x="25672" y="106509"/>
                    </a:lnTo>
                    <a:lnTo>
                      <a:pt x="23563" y="103340"/>
                    </a:lnTo>
                    <a:lnTo>
                      <a:pt x="23992" y="99262"/>
                    </a:lnTo>
                    <a:lnTo>
                      <a:pt x="22679" y="97140"/>
                    </a:lnTo>
                    <a:lnTo>
                      <a:pt x="19838" y="97279"/>
                    </a:lnTo>
                    <a:lnTo>
                      <a:pt x="18916" y="95701"/>
                    </a:lnTo>
                    <a:lnTo>
                      <a:pt x="16353" y="95410"/>
                    </a:lnTo>
                    <a:lnTo>
                      <a:pt x="13600" y="96787"/>
                    </a:lnTo>
                    <a:lnTo>
                      <a:pt x="11113" y="96787"/>
                    </a:lnTo>
                    <a:lnTo>
                      <a:pt x="8486" y="97090"/>
                    </a:lnTo>
                    <a:lnTo>
                      <a:pt x="5570" y="95385"/>
                    </a:lnTo>
                    <a:lnTo>
                      <a:pt x="1453" y="91067"/>
                    </a:lnTo>
                    <a:lnTo>
                      <a:pt x="645" y="87746"/>
                    </a:lnTo>
                    <a:lnTo>
                      <a:pt x="1175" y="84905"/>
                    </a:lnTo>
                    <a:lnTo>
                      <a:pt x="658" y="82518"/>
                    </a:lnTo>
                    <a:lnTo>
                      <a:pt x="1642" y="80132"/>
                    </a:lnTo>
                    <a:lnTo>
                      <a:pt x="4029" y="76306"/>
                    </a:lnTo>
                    <a:lnTo>
                      <a:pt x="6681" y="74386"/>
                    </a:lnTo>
                    <a:lnTo>
                      <a:pt x="7325" y="72353"/>
                    </a:lnTo>
                    <a:lnTo>
                      <a:pt x="9055" y="70523"/>
                    </a:lnTo>
                    <a:lnTo>
                      <a:pt x="10683" y="68894"/>
                    </a:lnTo>
                    <a:lnTo>
                      <a:pt x="11870" y="69487"/>
                    </a:lnTo>
                    <a:lnTo>
                      <a:pt x="16328" y="67858"/>
                    </a:lnTo>
                    <a:lnTo>
                      <a:pt x="20457" y="67871"/>
                    </a:lnTo>
                    <a:lnTo>
                      <a:pt x="22490" y="67543"/>
                    </a:lnTo>
                    <a:lnTo>
                      <a:pt x="23639" y="67795"/>
                    </a:lnTo>
                    <a:lnTo>
                      <a:pt x="24005" y="70560"/>
                    </a:lnTo>
                    <a:lnTo>
                      <a:pt x="26619" y="71116"/>
                    </a:lnTo>
                    <a:lnTo>
                      <a:pt x="29334" y="73338"/>
                    </a:lnTo>
                    <a:lnTo>
                      <a:pt x="31152" y="71747"/>
                    </a:lnTo>
                    <a:lnTo>
                      <a:pt x="32894" y="71457"/>
                    </a:lnTo>
                    <a:lnTo>
                      <a:pt x="38349" y="73035"/>
                    </a:lnTo>
                    <a:lnTo>
                      <a:pt x="41784" y="72505"/>
                    </a:lnTo>
                    <a:lnTo>
                      <a:pt x="44739" y="71154"/>
                    </a:lnTo>
                    <a:lnTo>
                      <a:pt x="45648" y="67719"/>
                    </a:lnTo>
                    <a:lnTo>
                      <a:pt x="44461" y="65989"/>
                    </a:lnTo>
                    <a:lnTo>
                      <a:pt x="41910" y="67442"/>
                    </a:lnTo>
                    <a:lnTo>
                      <a:pt x="39347" y="66785"/>
                    </a:lnTo>
                    <a:lnTo>
                      <a:pt x="37819" y="65762"/>
                    </a:lnTo>
                    <a:lnTo>
                      <a:pt x="38715" y="63590"/>
                    </a:lnTo>
                    <a:lnTo>
                      <a:pt x="40067" y="62820"/>
                    </a:lnTo>
                    <a:lnTo>
                      <a:pt x="42466" y="62227"/>
                    </a:lnTo>
                    <a:lnTo>
                      <a:pt x="45610" y="63073"/>
                    </a:lnTo>
                    <a:lnTo>
                      <a:pt x="50244" y="62075"/>
                    </a:lnTo>
                    <a:lnTo>
                      <a:pt x="47946" y="60345"/>
                    </a:lnTo>
                    <a:lnTo>
                      <a:pt x="45458" y="57782"/>
                    </a:lnTo>
                    <a:lnTo>
                      <a:pt x="46304" y="55206"/>
                    </a:lnTo>
                    <a:lnTo>
                      <a:pt x="43501" y="56999"/>
                    </a:lnTo>
                    <a:lnTo>
                      <a:pt x="43602" y="58312"/>
                    </a:lnTo>
                    <a:lnTo>
                      <a:pt x="42289" y="58312"/>
                    </a:lnTo>
                    <a:lnTo>
                      <a:pt x="41632" y="55938"/>
                    </a:lnTo>
                    <a:lnTo>
                      <a:pt x="39511" y="56469"/>
                    </a:lnTo>
                    <a:lnTo>
                      <a:pt x="37832" y="60042"/>
                    </a:lnTo>
                    <a:lnTo>
                      <a:pt x="37933" y="62265"/>
                    </a:lnTo>
                    <a:lnTo>
                      <a:pt x="36632" y="62530"/>
                    </a:lnTo>
                    <a:lnTo>
                      <a:pt x="35167" y="62757"/>
                    </a:lnTo>
                    <a:lnTo>
                      <a:pt x="33639" y="64398"/>
                    </a:lnTo>
                    <a:lnTo>
                      <a:pt x="34776" y="65750"/>
                    </a:lnTo>
                    <a:lnTo>
                      <a:pt x="33829" y="66659"/>
                    </a:lnTo>
                    <a:lnTo>
                      <a:pt x="32427" y="65585"/>
                    </a:lnTo>
                    <a:lnTo>
                      <a:pt x="30988" y="61886"/>
                    </a:lnTo>
                    <a:lnTo>
                      <a:pt x="28033" y="58893"/>
                    </a:lnTo>
                    <a:lnTo>
                      <a:pt x="25242" y="56974"/>
                    </a:lnTo>
                    <a:lnTo>
                      <a:pt x="24636" y="59146"/>
                    </a:lnTo>
                    <a:lnTo>
                      <a:pt x="27136" y="61595"/>
                    </a:lnTo>
                    <a:lnTo>
                      <a:pt x="29712" y="63085"/>
                    </a:lnTo>
                    <a:lnTo>
                      <a:pt x="29574" y="63401"/>
                    </a:lnTo>
                    <a:lnTo>
                      <a:pt x="28172" y="62921"/>
                    </a:lnTo>
                    <a:lnTo>
                      <a:pt x="28172" y="64967"/>
                    </a:lnTo>
                    <a:lnTo>
                      <a:pt x="27541" y="65333"/>
                    </a:lnTo>
                    <a:lnTo>
                      <a:pt x="27541" y="64537"/>
                    </a:lnTo>
                    <a:lnTo>
                      <a:pt x="26720" y="63148"/>
                    </a:lnTo>
                    <a:lnTo>
                      <a:pt x="25255" y="61785"/>
                    </a:lnTo>
                    <a:lnTo>
                      <a:pt x="23273" y="59575"/>
                    </a:lnTo>
                    <a:lnTo>
                      <a:pt x="21467" y="59575"/>
                    </a:lnTo>
                    <a:lnTo>
                      <a:pt x="20141" y="60295"/>
                    </a:lnTo>
                    <a:lnTo>
                      <a:pt x="17515" y="59600"/>
                    </a:lnTo>
                    <a:lnTo>
                      <a:pt x="17174" y="61557"/>
                    </a:lnTo>
                    <a:lnTo>
                      <a:pt x="16277" y="61949"/>
                    </a:lnTo>
                    <a:lnTo>
                      <a:pt x="15179" y="63919"/>
                    </a:lnTo>
                    <a:lnTo>
                      <a:pt x="13386" y="66507"/>
                    </a:lnTo>
                    <a:lnTo>
                      <a:pt x="11391" y="66406"/>
                    </a:lnTo>
                    <a:lnTo>
                      <a:pt x="10065" y="67176"/>
                    </a:lnTo>
                    <a:lnTo>
                      <a:pt x="9143" y="66381"/>
                    </a:lnTo>
                    <a:lnTo>
                      <a:pt x="6719" y="65649"/>
                    </a:lnTo>
                    <a:lnTo>
                      <a:pt x="6719" y="60610"/>
                    </a:lnTo>
                    <a:lnTo>
                      <a:pt x="8827" y="59499"/>
                    </a:lnTo>
                    <a:lnTo>
                      <a:pt x="12413" y="59954"/>
                    </a:lnTo>
                    <a:lnTo>
                      <a:pt x="14156" y="58148"/>
                    </a:lnTo>
                    <a:lnTo>
                      <a:pt x="13070" y="55825"/>
                    </a:lnTo>
                    <a:lnTo>
                      <a:pt x="12110" y="55320"/>
                    </a:lnTo>
                    <a:lnTo>
                      <a:pt x="13045" y="55168"/>
                    </a:lnTo>
                    <a:lnTo>
                      <a:pt x="14749" y="55168"/>
                    </a:lnTo>
                    <a:lnTo>
                      <a:pt x="16694" y="53186"/>
                    </a:lnTo>
                    <a:lnTo>
                      <a:pt x="17616" y="49840"/>
                    </a:lnTo>
                    <a:lnTo>
                      <a:pt x="20381" y="48691"/>
                    </a:lnTo>
                    <a:lnTo>
                      <a:pt x="20608" y="45913"/>
                    </a:lnTo>
                    <a:lnTo>
                      <a:pt x="21568" y="44764"/>
                    </a:lnTo>
                    <a:lnTo>
                      <a:pt x="22250" y="45559"/>
                    </a:lnTo>
                    <a:lnTo>
                      <a:pt x="21442" y="48211"/>
                    </a:lnTo>
                    <a:lnTo>
                      <a:pt x="25924" y="48211"/>
                    </a:lnTo>
                    <a:lnTo>
                      <a:pt x="29788" y="47504"/>
                    </a:lnTo>
                    <a:lnTo>
                      <a:pt x="30558" y="44915"/>
                    </a:lnTo>
                    <a:lnTo>
                      <a:pt x="31733" y="43539"/>
                    </a:lnTo>
                    <a:lnTo>
                      <a:pt x="32023" y="41910"/>
                    </a:lnTo>
                    <a:lnTo>
                      <a:pt x="34687" y="41821"/>
                    </a:lnTo>
                    <a:lnTo>
                      <a:pt x="37390" y="40129"/>
                    </a:lnTo>
                    <a:lnTo>
                      <a:pt x="35369" y="38841"/>
                    </a:lnTo>
                    <a:lnTo>
                      <a:pt x="32768" y="39599"/>
                    </a:lnTo>
                    <a:lnTo>
                      <a:pt x="31253" y="39422"/>
                    </a:lnTo>
                    <a:lnTo>
                      <a:pt x="30205" y="36303"/>
                    </a:lnTo>
                    <a:lnTo>
                      <a:pt x="33147" y="32604"/>
                    </a:lnTo>
                    <a:lnTo>
                      <a:pt x="31202" y="31215"/>
                    </a:lnTo>
                    <a:lnTo>
                      <a:pt x="29586" y="32591"/>
                    </a:lnTo>
                    <a:lnTo>
                      <a:pt x="28955" y="34372"/>
                    </a:lnTo>
                    <a:lnTo>
                      <a:pt x="27136" y="35874"/>
                    </a:lnTo>
                    <a:lnTo>
                      <a:pt x="26897" y="38425"/>
                    </a:lnTo>
                    <a:lnTo>
                      <a:pt x="28462" y="40723"/>
                    </a:lnTo>
                    <a:cubicBezTo>
                      <a:pt x="28361" y="41241"/>
                      <a:pt x="28071" y="42667"/>
                      <a:pt x="28071" y="42933"/>
                    </a:cubicBezTo>
                    <a:cubicBezTo>
                      <a:pt x="28008" y="43147"/>
                      <a:pt x="27288" y="44233"/>
                      <a:pt x="26619" y="45155"/>
                    </a:cubicBezTo>
                    <a:lnTo>
                      <a:pt x="24131" y="44902"/>
                    </a:lnTo>
                    <a:lnTo>
                      <a:pt x="24308" y="43640"/>
                    </a:lnTo>
                    <a:lnTo>
                      <a:pt x="22553" y="40622"/>
                    </a:lnTo>
                    <a:lnTo>
                      <a:pt x="21076" y="42465"/>
                    </a:lnTo>
                    <a:lnTo>
                      <a:pt x="19687" y="42718"/>
                    </a:lnTo>
                    <a:lnTo>
                      <a:pt x="18740" y="39321"/>
                    </a:lnTo>
                    <a:lnTo>
                      <a:pt x="19510" y="37680"/>
                    </a:lnTo>
                    <a:lnTo>
                      <a:pt x="21985" y="35205"/>
                    </a:lnTo>
                    <a:lnTo>
                      <a:pt x="23386" y="32326"/>
                    </a:lnTo>
                    <a:lnTo>
                      <a:pt x="25874" y="28790"/>
                    </a:lnTo>
                    <a:lnTo>
                      <a:pt x="29712" y="24750"/>
                    </a:lnTo>
                    <a:lnTo>
                      <a:pt x="33021" y="23639"/>
                    </a:lnTo>
                    <a:lnTo>
                      <a:pt x="35294" y="24232"/>
                    </a:lnTo>
                    <a:lnTo>
                      <a:pt x="38008" y="25381"/>
                    </a:lnTo>
                    <a:lnTo>
                      <a:pt x="41481" y="27212"/>
                    </a:lnTo>
                    <a:lnTo>
                      <a:pt x="42188" y="29068"/>
                    </a:lnTo>
                    <a:lnTo>
                      <a:pt x="41039" y="29813"/>
                    </a:lnTo>
                    <a:lnTo>
                      <a:pt x="36556" y="28942"/>
                    </a:lnTo>
                    <a:lnTo>
                      <a:pt x="39284" y="30975"/>
                    </a:lnTo>
                    <a:lnTo>
                      <a:pt x="40976" y="34245"/>
                    </a:lnTo>
                    <a:lnTo>
                      <a:pt x="41910" y="32781"/>
                    </a:lnTo>
                    <a:lnTo>
                      <a:pt x="44436" y="32907"/>
                    </a:lnTo>
                    <a:lnTo>
                      <a:pt x="43135" y="30886"/>
                    </a:lnTo>
                    <a:lnTo>
                      <a:pt x="45181" y="29712"/>
                    </a:lnTo>
                    <a:lnTo>
                      <a:pt x="45471" y="27237"/>
                    </a:lnTo>
                    <a:lnTo>
                      <a:pt x="46191" y="27528"/>
                    </a:lnTo>
                    <a:lnTo>
                      <a:pt x="46809" y="30634"/>
                    </a:lnTo>
                    <a:lnTo>
                      <a:pt x="49082" y="27982"/>
                    </a:lnTo>
                    <a:lnTo>
                      <a:pt x="52971" y="25924"/>
                    </a:lnTo>
                    <a:lnTo>
                      <a:pt x="56330" y="25217"/>
                    </a:lnTo>
                    <a:lnTo>
                      <a:pt x="55648" y="23815"/>
                    </a:lnTo>
                    <a:lnTo>
                      <a:pt x="55863" y="23159"/>
                    </a:lnTo>
                    <a:lnTo>
                      <a:pt x="58224" y="23714"/>
                    </a:lnTo>
                    <a:lnTo>
                      <a:pt x="61596" y="25406"/>
                    </a:lnTo>
                    <a:lnTo>
                      <a:pt x="61596" y="23171"/>
                    </a:lnTo>
                    <a:lnTo>
                      <a:pt x="59449" y="21277"/>
                    </a:lnTo>
                    <a:lnTo>
                      <a:pt x="59500" y="18828"/>
                    </a:lnTo>
                    <a:lnTo>
                      <a:pt x="60245" y="15532"/>
                    </a:lnTo>
                    <a:lnTo>
                      <a:pt x="61457" y="15987"/>
                    </a:lnTo>
                    <a:lnTo>
                      <a:pt x="62252" y="17944"/>
                    </a:lnTo>
                    <a:lnTo>
                      <a:pt x="63300" y="20899"/>
                    </a:lnTo>
                    <a:lnTo>
                      <a:pt x="64614" y="24333"/>
                    </a:lnTo>
                    <a:lnTo>
                      <a:pt x="63464" y="26530"/>
                    </a:lnTo>
                    <a:lnTo>
                      <a:pt x="65813" y="27364"/>
                    </a:lnTo>
                    <a:lnTo>
                      <a:pt x="67114" y="25659"/>
                    </a:lnTo>
                    <a:lnTo>
                      <a:pt x="66470" y="24270"/>
                    </a:lnTo>
                    <a:cubicBezTo>
                      <a:pt x="67215" y="24106"/>
                      <a:pt x="67947" y="23879"/>
                      <a:pt x="68667" y="23601"/>
                    </a:cubicBezTo>
                    <a:lnTo>
                      <a:pt x="69134" y="23386"/>
                    </a:lnTo>
                    <a:lnTo>
                      <a:pt x="67530" y="22060"/>
                    </a:lnTo>
                    <a:lnTo>
                      <a:pt x="65952" y="21770"/>
                    </a:lnTo>
                    <a:lnTo>
                      <a:pt x="64715" y="17982"/>
                    </a:lnTo>
                    <a:lnTo>
                      <a:pt x="65864" y="17211"/>
                    </a:lnTo>
                    <a:lnTo>
                      <a:pt x="66407" y="15696"/>
                    </a:lnTo>
                    <a:lnTo>
                      <a:pt x="69071" y="17275"/>
                    </a:lnTo>
                    <a:lnTo>
                      <a:pt x="70750" y="16252"/>
                    </a:lnTo>
                    <a:lnTo>
                      <a:pt x="68313" y="14964"/>
                    </a:lnTo>
                    <a:lnTo>
                      <a:pt x="67152" y="13726"/>
                    </a:lnTo>
                    <a:lnTo>
                      <a:pt x="70321" y="11946"/>
                    </a:lnTo>
                    <a:lnTo>
                      <a:pt x="69033" y="10683"/>
                    </a:lnTo>
                    <a:lnTo>
                      <a:pt x="70460" y="7943"/>
                    </a:lnTo>
                    <a:lnTo>
                      <a:pt x="73743" y="5481"/>
                    </a:lnTo>
                    <a:lnTo>
                      <a:pt x="74501" y="2968"/>
                    </a:lnTo>
                    <a:lnTo>
                      <a:pt x="75624" y="1554"/>
                    </a:lnTo>
                    <a:lnTo>
                      <a:pt x="77468" y="1554"/>
                    </a:lnTo>
                    <a:lnTo>
                      <a:pt x="78554" y="4206"/>
                    </a:lnTo>
                    <a:lnTo>
                      <a:pt x="80019" y="2097"/>
                    </a:lnTo>
                    <a:lnTo>
                      <a:pt x="81786" y="784"/>
                    </a:lnTo>
                    <a:close/>
                    <a:moveTo>
                      <a:pt x="81786" y="1"/>
                    </a:moveTo>
                    <a:lnTo>
                      <a:pt x="79614" y="1605"/>
                    </a:lnTo>
                    <a:lnTo>
                      <a:pt x="78705" y="2880"/>
                    </a:lnTo>
                    <a:lnTo>
                      <a:pt x="77910" y="910"/>
                    </a:lnTo>
                    <a:lnTo>
                      <a:pt x="75334" y="910"/>
                    </a:lnTo>
                    <a:lnTo>
                      <a:pt x="73983" y="2615"/>
                    </a:lnTo>
                    <a:lnTo>
                      <a:pt x="73213" y="5090"/>
                    </a:lnTo>
                    <a:lnTo>
                      <a:pt x="70043" y="7476"/>
                    </a:lnTo>
                    <a:lnTo>
                      <a:pt x="68263" y="10784"/>
                    </a:lnTo>
                    <a:lnTo>
                      <a:pt x="69286" y="11794"/>
                    </a:lnTo>
                    <a:lnTo>
                      <a:pt x="66154" y="13562"/>
                    </a:lnTo>
                    <a:lnTo>
                      <a:pt x="67897" y="15431"/>
                    </a:lnTo>
                    <a:lnTo>
                      <a:pt x="69475" y="16277"/>
                    </a:lnTo>
                    <a:lnTo>
                      <a:pt x="69071" y="16517"/>
                    </a:lnTo>
                    <a:lnTo>
                      <a:pt x="66066" y="14737"/>
                    </a:lnTo>
                    <a:lnTo>
                      <a:pt x="65346" y="16795"/>
                    </a:lnTo>
                    <a:lnTo>
                      <a:pt x="63970" y="17704"/>
                    </a:lnTo>
                    <a:lnTo>
                      <a:pt x="65472" y="22313"/>
                    </a:lnTo>
                    <a:lnTo>
                      <a:pt x="67253" y="22654"/>
                    </a:lnTo>
                    <a:lnTo>
                      <a:pt x="67934" y="23209"/>
                    </a:lnTo>
                    <a:cubicBezTo>
                      <a:pt x="67290" y="23411"/>
                      <a:pt x="66634" y="23588"/>
                      <a:pt x="65965" y="23727"/>
                    </a:cubicBezTo>
                    <a:lnTo>
                      <a:pt x="65573" y="23803"/>
                    </a:lnTo>
                    <a:lnTo>
                      <a:pt x="66394" y="25571"/>
                    </a:lnTo>
                    <a:lnTo>
                      <a:pt x="65611" y="26606"/>
                    </a:lnTo>
                    <a:lnTo>
                      <a:pt x="64386" y="26177"/>
                    </a:lnTo>
                    <a:lnTo>
                      <a:pt x="65333" y="24371"/>
                    </a:lnTo>
                    <a:lnTo>
                      <a:pt x="63906" y="20671"/>
                    </a:lnTo>
                    <a:lnTo>
                      <a:pt x="62858" y="17717"/>
                    </a:lnTo>
                    <a:lnTo>
                      <a:pt x="61962" y="15482"/>
                    </a:lnTo>
                    <a:lnTo>
                      <a:pt x="59815" y="14686"/>
                    </a:lnTo>
                    <a:lnTo>
                      <a:pt x="58894" y="18714"/>
                    </a:lnTo>
                    <a:lnTo>
                      <a:pt x="58830" y="21555"/>
                    </a:lnTo>
                    <a:lnTo>
                      <a:pt x="60990" y="23449"/>
                    </a:lnTo>
                    <a:lnTo>
                      <a:pt x="60990" y="24371"/>
                    </a:lnTo>
                    <a:lnTo>
                      <a:pt x="58502" y="23121"/>
                    </a:lnTo>
                    <a:lnTo>
                      <a:pt x="55459" y="22401"/>
                    </a:lnTo>
                    <a:lnTo>
                      <a:pt x="54992" y="23853"/>
                    </a:lnTo>
                    <a:lnTo>
                      <a:pt x="55434" y="24762"/>
                    </a:lnTo>
                    <a:lnTo>
                      <a:pt x="52807" y="25305"/>
                    </a:lnTo>
                    <a:lnTo>
                      <a:pt x="48729" y="27439"/>
                    </a:lnTo>
                    <a:lnTo>
                      <a:pt x="47176" y="29232"/>
                    </a:lnTo>
                    <a:lnTo>
                      <a:pt x="46746" y="27073"/>
                    </a:lnTo>
                    <a:lnTo>
                      <a:pt x="44941" y="26316"/>
                    </a:lnTo>
                    <a:lnTo>
                      <a:pt x="44600" y="29321"/>
                    </a:lnTo>
                    <a:lnTo>
                      <a:pt x="42238" y="30672"/>
                    </a:lnTo>
                    <a:lnTo>
                      <a:pt x="43249" y="32212"/>
                    </a:lnTo>
                    <a:lnTo>
                      <a:pt x="41582" y="32137"/>
                    </a:lnTo>
                    <a:lnTo>
                      <a:pt x="41039" y="32983"/>
                    </a:lnTo>
                    <a:lnTo>
                      <a:pt x="39814" y="30634"/>
                    </a:lnTo>
                    <a:lnTo>
                      <a:pt x="39145" y="30078"/>
                    </a:lnTo>
                    <a:lnTo>
                      <a:pt x="41178" y="30482"/>
                    </a:lnTo>
                    <a:lnTo>
                      <a:pt x="42971" y="29321"/>
                    </a:lnTo>
                    <a:lnTo>
                      <a:pt x="41999" y="26770"/>
                    </a:lnTo>
                    <a:lnTo>
                      <a:pt x="38299" y="24813"/>
                    </a:lnTo>
                    <a:lnTo>
                      <a:pt x="35496" y="23639"/>
                    </a:lnTo>
                    <a:lnTo>
                      <a:pt x="32983" y="22982"/>
                    </a:lnTo>
                    <a:lnTo>
                      <a:pt x="29359" y="24194"/>
                    </a:lnTo>
                    <a:lnTo>
                      <a:pt x="25381" y="28386"/>
                    </a:lnTo>
                    <a:lnTo>
                      <a:pt x="22831" y="32010"/>
                    </a:lnTo>
                    <a:lnTo>
                      <a:pt x="21492" y="34801"/>
                    </a:lnTo>
                    <a:lnTo>
                      <a:pt x="19005" y="37276"/>
                    </a:lnTo>
                    <a:lnTo>
                      <a:pt x="18058" y="39258"/>
                    </a:lnTo>
                    <a:lnTo>
                      <a:pt x="19219" y="43438"/>
                    </a:lnTo>
                    <a:lnTo>
                      <a:pt x="21404" y="43046"/>
                    </a:lnTo>
                    <a:lnTo>
                      <a:pt x="22452" y="41733"/>
                    </a:lnTo>
                    <a:lnTo>
                      <a:pt x="23639" y="43766"/>
                    </a:lnTo>
                    <a:lnTo>
                      <a:pt x="23399" y="45458"/>
                    </a:lnTo>
                    <a:lnTo>
                      <a:pt x="26909" y="45824"/>
                    </a:lnTo>
                    <a:lnTo>
                      <a:pt x="27010" y="45673"/>
                    </a:lnTo>
                    <a:cubicBezTo>
                      <a:pt x="28702" y="43387"/>
                      <a:pt x="28702" y="43072"/>
                      <a:pt x="28702" y="42970"/>
                    </a:cubicBezTo>
                    <a:cubicBezTo>
                      <a:pt x="28702" y="42794"/>
                      <a:pt x="28904" y="41683"/>
                      <a:pt x="29106" y="40723"/>
                    </a:cubicBezTo>
                    <a:lnTo>
                      <a:pt x="29144" y="40597"/>
                    </a:lnTo>
                    <a:lnTo>
                      <a:pt x="27566" y="38261"/>
                    </a:lnTo>
                    <a:lnTo>
                      <a:pt x="27743" y="36190"/>
                    </a:lnTo>
                    <a:lnTo>
                      <a:pt x="29498" y="34750"/>
                    </a:lnTo>
                    <a:lnTo>
                      <a:pt x="30129" y="32957"/>
                    </a:lnTo>
                    <a:lnTo>
                      <a:pt x="31240" y="32010"/>
                    </a:lnTo>
                    <a:lnTo>
                      <a:pt x="32238" y="32730"/>
                    </a:lnTo>
                    <a:lnTo>
                      <a:pt x="29510" y="36177"/>
                    </a:lnTo>
                    <a:lnTo>
                      <a:pt x="30773" y="39991"/>
                    </a:lnTo>
                    <a:lnTo>
                      <a:pt x="32831" y="40243"/>
                    </a:lnTo>
                    <a:lnTo>
                      <a:pt x="35281" y="39523"/>
                    </a:lnTo>
                    <a:lnTo>
                      <a:pt x="36203" y="40129"/>
                    </a:lnTo>
                    <a:lnTo>
                      <a:pt x="34498" y="41190"/>
                    </a:lnTo>
                    <a:lnTo>
                      <a:pt x="31493" y="41291"/>
                    </a:lnTo>
                    <a:lnTo>
                      <a:pt x="31139" y="43248"/>
                    </a:lnTo>
                    <a:lnTo>
                      <a:pt x="30041" y="44549"/>
                    </a:lnTo>
                    <a:lnTo>
                      <a:pt x="29296" y="46948"/>
                    </a:lnTo>
                    <a:lnTo>
                      <a:pt x="25861" y="47592"/>
                    </a:lnTo>
                    <a:lnTo>
                      <a:pt x="22288" y="47592"/>
                    </a:lnTo>
                    <a:lnTo>
                      <a:pt x="22957" y="45420"/>
                    </a:lnTo>
                    <a:lnTo>
                      <a:pt x="21543" y="43804"/>
                    </a:lnTo>
                    <a:lnTo>
                      <a:pt x="19990" y="45660"/>
                    </a:lnTo>
                    <a:lnTo>
                      <a:pt x="19775" y="48261"/>
                    </a:lnTo>
                    <a:lnTo>
                      <a:pt x="17085" y="49385"/>
                    </a:lnTo>
                    <a:lnTo>
                      <a:pt x="16113" y="52857"/>
                    </a:lnTo>
                    <a:lnTo>
                      <a:pt x="14484" y="54524"/>
                    </a:lnTo>
                    <a:lnTo>
                      <a:pt x="12982" y="54524"/>
                    </a:lnTo>
                    <a:lnTo>
                      <a:pt x="10178" y="55004"/>
                    </a:lnTo>
                    <a:lnTo>
                      <a:pt x="12590" y="56279"/>
                    </a:lnTo>
                    <a:lnTo>
                      <a:pt x="13398" y="58022"/>
                    </a:lnTo>
                    <a:lnTo>
                      <a:pt x="12186" y="59285"/>
                    </a:lnTo>
                    <a:lnTo>
                      <a:pt x="8714" y="58855"/>
                    </a:lnTo>
                    <a:lnTo>
                      <a:pt x="6100" y="60232"/>
                    </a:lnTo>
                    <a:lnTo>
                      <a:pt x="6100" y="66116"/>
                    </a:lnTo>
                    <a:lnTo>
                      <a:pt x="8777" y="66899"/>
                    </a:lnTo>
                    <a:lnTo>
                      <a:pt x="10002" y="67947"/>
                    </a:lnTo>
                    <a:lnTo>
                      <a:pt x="11555" y="67038"/>
                    </a:lnTo>
                    <a:lnTo>
                      <a:pt x="13714" y="67151"/>
                    </a:lnTo>
                    <a:lnTo>
                      <a:pt x="15709" y="64247"/>
                    </a:lnTo>
                    <a:lnTo>
                      <a:pt x="16719" y="62441"/>
                    </a:lnTo>
                    <a:lnTo>
                      <a:pt x="17729" y="61999"/>
                    </a:lnTo>
                    <a:lnTo>
                      <a:pt x="18020" y="60383"/>
                    </a:lnTo>
                    <a:lnTo>
                      <a:pt x="20229" y="60964"/>
                    </a:lnTo>
                    <a:lnTo>
                      <a:pt x="21631" y="60194"/>
                    </a:lnTo>
                    <a:lnTo>
                      <a:pt x="22982" y="60194"/>
                    </a:lnTo>
                    <a:lnTo>
                      <a:pt x="24800" y="62227"/>
                    </a:lnTo>
                    <a:lnTo>
                      <a:pt x="26202" y="63502"/>
                    </a:lnTo>
                    <a:lnTo>
                      <a:pt x="26909" y="64702"/>
                    </a:lnTo>
                    <a:lnTo>
                      <a:pt x="26909" y="66444"/>
                    </a:lnTo>
                    <a:lnTo>
                      <a:pt x="28803" y="65333"/>
                    </a:lnTo>
                    <a:lnTo>
                      <a:pt x="28803" y="63805"/>
                    </a:lnTo>
                    <a:lnTo>
                      <a:pt x="29927" y="64171"/>
                    </a:lnTo>
                    <a:lnTo>
                      <a:pt x="30521" y="62807"/>
                    </a:lnTo>
                    <a:lnTo>
                      <a:pt x="27553" y="61115"/>
                    </a:lnTo>
                    <a:lnTo>
                      <a:pt x="25343" y="58956"/>
                    </a:lnTo>
                    <a:lnTo>
                      <a:pt x="25609" y="57997"/>
                    </a:lnTo>
                    <a:lnTo>
                      <a:pt x="27629" y="59386"/>
                    </a:lnTo>
                    <a:lnTo>
                      <a:pt x="30432" y="62176"/>
                    </a:lnTo>
                    <a:lnTo>
                      <a:pt x="31910" y="65977"/>
                    </a:lnTo>
                    <a:lnTo>
                      <a:pt x="33879" y="67492"/>
                    </a:lnTo>
                    <a:lnTo>
                      <a:pt x="35660" y="65800"/>
                    </a:lnTo>
                    <a:lnTo>
                      <a:pt x="34498" y="64424"/>
                    </a:lnTo>
                    <a:lnTo>
                      <a:pt x="35496" y="63338"/>
                    </a:lnTo>
                    <a:lnTo>
                      <a:pt x="36758" y="63148"/>
                    </a:lnTo>
                    <a:lnTo>
                      <a:pt x="38602" y="62782"/>
                    </a:lnTo>
                    <a:lnTo>
                      <a:pt x="38488" y="60168"/>
                    </a:lnTo>
                    <a:lnTo>
                      <a:pt x="39966" y="57012"/>
                    </a:lnTo>
                    <a:lnTo>
                      <a:pt x="41203" y="56696"/>
                    </a:lnTo>
                    <a:lnTo>
                      <a:pt x="41809" y="58944"/>
                    </a:lnTo>
                    <a:lnTo>
                      <a:pt x="44284" y="58944"/>
                    </a:lnTo>
                    <a:lnTo>
                      <a:pt x="44158" y="57315"/>
                    </a:lnTo>
                    <a:lnTo>
                      <a:pt x="45155" y="56683"/>
                    </a:lnTo>
                    <a:lnTo>
                      <a:pt x="44739" y="57946"/>
                    </a:lnTo>
                    <a:lnTo>
                      <a:pt x="47529" y="60812"/>
                    </a:lnTo>
                    <a:lnTo>
                      <a:pt x="48767" y="61747"/>
                    </a:lnTo>
                    <a:lnTo>
                      <a:pt x="45635" y="62416"/>
                    </a:lnTo>
                    <a:lnTo>
                      <a:pt x="42478" y="61570"/>
                    </a:lnTo>
                    <a:lnTo>
                      <a:pt x="39877" y="62214"/>
                    </a:lnTo>
                    <a:lnTo>
                      <a:pt x="38223" y="63136"/>
                    </a:lnTo>
                    <a:lnTo>
                      <a:pt x="37036" y="66002"/>
                    </a:lnTo>
                    <a:lnTo>
                      <a:pt x="39044" y="67341"/>
                    </a:lnTo>
                    <a:lnTo>
                      <a:pt x="41999" y="68111"/>
                    </a:lnTo>
                    <a:lnTo>
                      <a:pt x="44284" y="66823"/>
                    </a:lnTo>
                    <a:lnTo>
                      <a:pt x="44979" y="67833"/>
                    </a:lnTo>
                    <a:lnTo>
                      <a:pt x="44208" y="70712"/>
                    </a:lnTo>
                    <a:lnTo>
                      <a:pt x="41658" y="71886"/>
                    </a:lnTo>
                    <a:lnTo>
                      <a:pt x="38400" y="72391"/>
                    </a:lnTo>
                    <a:lnTo>
                      <a:pt x="32932" y="70813"/>
                    </a:lnTo>
                    <a:lnTo>
                      <a:pt x="30887" y="71154"/>
                    </a:lnTo>
                    <a:lnTo>
                      <a:pt x="29334" y="72518"/>
                    </a:lnTo>
                    <a:lnTo>
                      <a:pt x="26922" y="70535"/>
                    </a:lnTo>
                    <a:lnTo>
                      <a:pt x="24586" y="70030"/>
                    </a:lnTo>
                    <a:lnTo>
                      <a:pt x="24207" y="67277"/>
                    </a:lnTo>
                    <a:lnTo>
                      <a:pt x="22515" y="66899"/>
                    </a:lnTo>
                    <a:lnTo>
                      <a:pt x="20406" y="67252"/>
                    </a:lnTo>
                    <a:lnTo>
                      <a:pt x="16227" y="67227"/>
                    </a:lnTo>
                    <a:lnTo>
                      <a:pt x="11908" y="68805"/>
                    </a:lnTo>
                    <a:lnTo>
                      <a:pt x="10570" y="68136"/>
                    </a:lnTo>
                    <a:lnTo>
                      <a:pt x="8613" y="70081"/>
                    </a:lnTo>
                    <a:lnTo>
                      <a:pt x="6782" y="72025"/>
                    </a:lnTo>
                    <a:lnTo>
                      <a:pt x="6163" y="73995"/>
                    </a:lnTo>
                    <a:lnTo>
                      <a:pt x="3612" y="75826"/>
                    </a:lnTo>
                    <a:lnTo>
                      <a:pt x="1087" y="79854"/>
                    </a:lnTo>
                    <a:lnTo>
                      <a:pt x="1" y="82468"/>
                    </a:lnTo>
                    <a:lnTo>
                      <a:pt x="531" y="84917"/>
                    </a:lnTo>
                    <a:lnTo>
                      <a:pt x="14" y="87758"/>
                    </a:lnTo>
                    <a:lnTo>
                      <a:pt x="885" y="91382"/>
                    </a:lnTo>
                    <a:lnTo>
                      <a:pt x="5140" y="95852"/>
                    </a:lnTo>
                    <a:lnTo>
                      <a:pt x="8347" y="97746"/>
                    </a:lnTo>
                    <a:lnTo>
                      <a:pt x="11151" y="97418"/>
                    </a:lnTo>
                    <a:lnTo>
                      <a:pt x="13752" y="97418"/>
                    </a:lnTo>
                    <a:lnTo>
                      <a:pt x="16467" y="96054"/>
                    </a:lnTo>
                    <a:lnTo>
                      <a:pt x="18525" y="96294"/>
                    </a:lnTo>
                    <a:lnTo>
                      <a:pt x="19497" y="97923"/>
                    </a:lnTo>
                    <a:lnTo>
                      <a:pt x="22338" y="97784"/>
                    </a:lnTo>
                    <a:lnTo>
                      <a:pt x="23336" y="99400"/>
                    </a:lnTo>
                    <a:lnTo>
                      <a:pt x="22906" y="103492"/>
                    </a:lnTo>
                    <a:lnTo>
                      <a:pt x="25066" y="106686"/>
                    </a:lnTo>
                    <a:lnTo>
                      <a:pt x="25659" y="109717"/>
                    </a:lnTo>
                    <a:lnTo>
                      <a:pt x="25659" y="112457"/>
                    </a:lnTo>
                    <a:lnTo>
                      <a:pt x="23765" y="115083"/>
                    </a:lnTo>
                    <a:lnTo>
                      <a:pt x="23765" y="117697"/>
                    </a:lnTo>
                    <a:lnTo>
                      <a:pt x="25659" y="120437"/>
                    </a:lnTo>
                    <a:lnTo>
                      <a:pt x="25659" y="124010"/>
                    </a:lnTo>
                    <a:lnTo>
                      <a:pt x="27692" y="126675"/>
                    </a:lnTo>
                    <a:lnTo>
                      <a:pt x="28778" y="128733"/>
                    </a:lnTo>
                    <a:lnTo>
                      <a:pt x="29157" y="130993"/>
                    </a:lnTo>
                    <a:lnTo>
                      <a:pt x="31051" y="133998"/>
                    </a:lnTo>
                    <a:lnTo>
                      <a:pt x="35849" y="133998"/>
                    </a:lnTo>
                    <a:lnTo>
                      <a:pt x="38501" y="132003"/>
                    </a:lnTo>
                    <a:lnTo>
                      <a:pt x="40193" y="130160"/>
                    </a:lnTo>
                    <a:lnTo>
                      <a:pt x="42769" y="127243"/>
                    </a:lnTo>
                    <a:lnTo>
                      <a:pt x="43362" y="124541"/>
                    </a:lnTo>
                    <a:lnTo>
                      <a:pt x="44865" y="124541"/>
                    </a:lnTo>
                    <a:lnTo>
                      <a:pt x="45206" y="120121"/>
                    </a:lnTo>
                    <a:lnTo>
                      <a:pt x="45206" y="119010"/>
                    </a:lnTo>
                    <a:lnTo>
                      <a:pt x="49183" y="115954"/>
                    </a:lnTo>
                    <a:lnTo>
                      <a:pt x="50888" y="113379"/>
                    </a:lnTo>
                    <a:lnTo>
                      <a:pt x="50888" y="110651"/>
                    </a:lnTo>
                    <a:lnTo>
                      <a:pt x="50042" y="108606"/>
                    </a:lnTo>
                    <a:lnTo>
                      <a:pt x="50092" y="106295"/>
                    </a:lnTo>
                    <a:lnTo>
                      <a:pt x="49600" y="104969"/>
                    </a:lnTo>
                    <a:lnTo>
                      <a:pt x="52239" y="102570"/>
                    </a:lnTo>
                    <a:lnTo>
                      <a:pt x="54853" y="99653"/>
                    </a:lnTo>
                    <a:lnTo>
                      <a:pt x="58149" y="97645"/>
                    </a:lnTo>
                    <a:lnTo>
                      <a:pt x="58186" y="97570"/>
                    </a:lnTo>
                    <a:cubicBezTo>
                      <a:pt x="58641" y="96761"/>
                      <a:pt x="59702" y="94817"/>
                      <a:pt x="59702" y="94362"/>
                    </a:cubicBezTo>
                    <a:cubicBezTo>
                      <a:pt x="59702" y="94148"/>
                      <a:pt x="60131" y="92948"/>
                      <a:pt x="60522" y="91963"/>
                    </a:cubicBezTo>
                    <a:lnTo>
                      <a:pt x="60573" y="91862"/>
                    </a:lnTo>
                    <a:lnTo>
                      <a:pt x="59904" y="89716"/>
                    </a:lnTo>
                    <a:lnTo>
                      <a:pt x="58149" y="90587"/>
                    </a:lnTo>
                    <a:lnTo>
                      <a:pt x="54411" y="91117"/>
                    </a:lnTo>
                    <a:lnTo>
                      <a:pt x="53375" y="91610"/>
                    </a:lnTo>
                    <a:lnTo>
                      <a:pt x="52858" y="90031"/>
                    </a:lnTo>
                    <a:lnTo>
                      <a:pt x="52327" y="88870"/>
                    </a:lnTo>
                    <a:lnTo>
                      <a:pt x="50118" y="86748"/>
                    </a:lnTo>
                    <a:lnTo>
                      <a:pt x="48830" y="85852"/>
                    </a:lnTo>
                    <a:lnTo>
                      <a:pt x="46772" y="81104"/>
                    </a:lnTo>
                    <a:lnTo>
                      <a:pt x="45913" y="79917"/>
                    </a:lnTo>
                    <a:lnTo>
                      <a:pt x="44852" y="77076"/>
                    </a:lnTo>
                    <a:lnTo>
                      <a:pt x="44309" y="76142"/>
                    </a:lnTo>
                    <a:lnTo>
                      <a:pt x="44890" y="75927"/>
                    </a:lnTo>
                    <a:lnTo>
                      <a:pt x="47264" y="79185"/>
                    </a:lnTo>
                    <a:lnTo>
                      <a:pt x="48716" y="81470"/>
                    </a:lnTo>
                    <a:lnTo>
                      <a:pt x="49562" y="83945"/>
                    </a:lnTo>
                    <a:lnTo>
                      <a:pt x="51570" y="85523"/>
                    </a:lnTo>
                    <a:lnTo>
                      <a:pt x="52795" y="88478"/>
                    </a:lnTo>
                    <a:lnTo>
                      <a:pt x="53439" y="90271"/>
                    </a:lnTo>
                    <a:lnTo>
                      <a:pt x="57189" y="88579"/>
                    </a:lnTo>
                    <a:lnTo>
                      <a:pt x="60939" y="87746"/>
                    </a:lnTo>
                    <a:lnTo>
                      <a:pt x="65005" y="85675"/>
                    </a:lnTo>
                    <a:lnTo>
                      <a:pt x="66230" y="83453"/>
                    </a:lnTo>
                    <a:lnTo>
                      <a:pt x="67139" y="81154"/>
                    </a:lnTo>
                    <a:lnTo>
                      <a:pt x="65422" y="79437"/>
                    </a:lnTo>
                    <a:lnTo>
                      <a:pt x="63932" y="77821"/>
                    </a:lnTo>
                    <a:lnTo>
                      <a:pt x="61356" y="78616"/>
                    </a:lnTo>
                    <a:lnTo>
                      <a:pt x="59487" y="78705"/>
                    </a:lnTo>
                    <a:lnTo>
                      <a:pt x="58325" y="76571"/>
                    </a:lnTo>
                    <a:lnTo>
                      <a:pt x="56570" y="75094"/>
                    </a:lnTo>
                    <a:lnTo>
                      <a:pt x="57189" y="74045"/>
                    </a:lnTo>
                    <a:lnTo>
                      <a:pt x="59790" y="76154"/>
                    </a:lnTo>
                    <a:lnTo>
                      <a:pt x="61886" y="77303"/>
                    </a:lnTo>
                    <a:lnTo>
                      <a:pt x="63742" y="77442"/>
                    </a:lnTo>
                    <a:lnTo>
                      <a:pt x="65472" y="78364"/>
                    </a:lnTo>
                    <a:lnTo>
                      <a:pt x="68351" y="78818"/>
                    </a:lnTo>
                    <a:lnTo>
                      <a:pt x="71634" y="78414"/>
                    </a:lnTo>
                    <a:lnTo>
                      <a:pt x="74109" y="80195"/>
                    </a:lnTo>
                    <a:lnTo>
                      <a:pt x="75511" y="82569"/>
                    </a:lnTo>
                    <a:lnTo>
                      <a:pt x="77089" y="82834"/>
                    </a:lnTo>
                    <a:lnTo>
                      <a:pt x="78074" y="81697"/>
                    </a:lnTo>
                    <a:lnTo>
                      <a:pt x="78541" y="83617"/>
                    </a:lnTo>
                    <a:lnTo>
                      <a:pt x="79173" y="86357"/>
                    </a:lnTo>
                    <a:lnTo>
                      <a:pt x="80562" y="89349"/>
                    </a:lnTo>
                    <a:lnTo>
                      <a:pt x="82014" y="92670"/>
                    </a:lnTo>
                    <a:lnTo>
                      <a:pt x="82721" y="95246"/>
                    </a:lnTo>
                    <a:lnTo>
                      <a:pt x="84930" y="91723"/>
                    </a:lnTo>
                    <a:lnTo>
                      <a:pt x="84930" y="88668"/>
                    </a:lnTo>
                    <a:lnTo>
                      <a:pt x="85802" y="87215"/>
                    </a:lnTo>
                    <a:lnTo>
                      <a:pt x="87822" y="85460"/>
                    </a:lnTo>
                    <a:lnTo>
                      <a:pt x="90840" y="82720"/>
                    </a:lnTo>
                    <a:lnTo>
                      <a:pt x="92115" y="80990"/>
                    </a:lnTo>
                    <a:lnTo>
                      <a:pt x="94451" y="80447"/>
                    </a:lnTo>
                    <a:lnTo>
                      <a:pt x="95158" y="83339"/>
                    </a:lnTo>
                    <a:lnTo>
                      <a:pt x="96914" y="84160"/>
                    </a:lnTo>
                    <a:lnTo>
                      <a:pt x="96914" y="87885"/>
                    </a:lnTo>
                    <a:lnTo>
                      <a:pt x="99035" y="86622"/>
                    </a:lnTo>
                    <a:lnTo>
                      <a:pt x="100702" y="90132"/>
                    </a:lnTo>
                    <a:lnTo>
                      <a:pt x="100702" y="94451"/>
                    </a:lnTo>
                    <a:lnTo>
                      <a:pt x="102772" y="95549"/>
                    </a:lnTo>
                    <a:lnTo>
                      <a:pt x="103720" y="97557"/>
                    </a:lnTo>
                    <a:lnTo>
                      <a:pt x="105247" y="99565"/>
                    </a:lnTo>
                    <a:lnTo>
                      <a:pt x="107975" y="100701"/>
                    </a:lnTo>
                    <a:lnTo>
                      <a:pt x="107192" y="98100"/>
                    </a:lnTo>
                    <a:lnTo>
                      <a:pt x="106864" y="96294"/>
                    </a:lnTo>
                    <a:lnTo>
                      <a:pt x="105121" y="94994"/>
                    </a:lnTo>
                    <a:lnTo>
                      <a:pt x="104023" y="93478"/>
                    </a:lnTo>
                    <a:lnTo>
                      <a:pt x="103442" y="92127"/>
                    </a:lnTo>
                    <a:lnTo>
                      <a:pt x="103732" y="90082"/>
                    </a:lnTo>
                    <a:lnTo>
                      <a:pt x="104212" y="89476"/>
                    </a:lnTo>
                    <a:lnTo>
                      <a:pt x="105626" y="90801"/>
                    </a:lnTo>
                    <a:lnTo>
                      <a:pt x="107306" y="92595"/>
                    </a:lnTo>
                    <a:lnTo>
                      <a:pt x="108417" y="93163"/>
                    </a:lnTo>
                    <a:lnTo>
                      <a:pt x="108568" y="93049"/>
                    </a:lnTo>
                    <a:cubicBezTo>
                      <a:pt x="110803" y="91382"/>
                      <a:pt x="110803" y="91041"/>
                      <a:pt x="110803" y="90902"/>
                    </a:cubicBezTo>
                    <a:lnTo>
                      <a:pt x="110803" y="87203"/>
                    </a:lnTo>
                    <a:lnTo>
                      <a:pt x="108846" y="85359"/>
                    </a:lnTo>
                    <a:lnTo>
                      <a:pt x="108139" y="83932"/>
                    </a:lnTo>
                    <a:cubicBezTo>
                      <a:pt x="108265" y="83238"/>
                      <a:pt x="108480" y="82556"/>
                      <a:pt x="108581" y="82455"/>
                    </a:cubicBezTo>
                    <a:cubicBezTo>
                      <a:pt x="108758" y="82341"/>
                      <a:pt x="109654" y="82000"/>
                      <a:pt x="110374" y="81748"/>
                    </a:cubicBezTo>
                    <a:lnTo>
                      <a:pt x="110967" y="83099"/>
                    </a:lnTo>
                    <a:lnTo>
                      <a:pt x="113139" y="81521"/>
                    </a:lnTo>
                    <a:lnTo>
                      <a:pt x="117016" y="79589"/>
                    </a:lnTo>
                    <a:lnTo>
                      <a:pt x="118821" y="76293"/>
                    </a:lnTo>
                    <a:lnTo>
                      <a:pt x="119604" y="74083"/>
                    </a:lnTo>
                    <a:lnTo>
                      <a:pt x="119630" y="70232"/>
                    </a:lnTo>
                    <a:lnTo>
                      <a:pt x="118140" y="67227"/>
                    </a:lnTo>
                    <a:lnTo>
                      <a:pt x="116890" y="65649"/>
                    </a:lnTo>
                    <a:lnTo>
                      <a:pt x="118809" y="64348"/>
                    </a:lnTo>
                    <a:lnTo>
                      <a:pt x="119958" y="63451"/>
                    </a:lnTo>
                    <a:lnTo>
                      <a:pt x="117622" y="62719"/>
                    </a:lnTo>
                    <a:lnTo>
                      <a:pt x="116258" y="63212"/>
                    </a:lnTo>
                    <a:lnTo>
                      <a:pt x="115475" y="62340"/>
                    </a:lnTo>
                    <a:lnTo>
                      <a:pt x="115059" y="61772"/>
                    </a:lnTo>
                    <a:lnTo>
                      <a:pt x="116624" y="60863"/>
                    </a:lnTo>
                    <a:lnTo>
                      <a:pt x="117369" y="59373"/>
                    </a:lnTo>
                    <a:lnTo>
                      <a:pt x="117900" y="59638"/>
                    </a:lnTo>
                    <a:lnTo>
                      <a:pt x="117256" y="61974"/>
                    </a:lnTo>
                    <a:lnTo>
                      <a:pt x="119390" y="60901"/>
                    </a:lnTo>
                    <a:lnTo>
                      <a:pt x="120337" y="61684"/>
                    </a:lnTo>
                    <a:lnTo>
                      <a:pt x="121284" y="63350"/>
                    </a:lnTo>
                    <a:lnTo>
                      <a:pt x="122168" y="64424"/>
                    </a:lnTo>
                    <a:lnTo>
                      <a:pt x="122168" y="66015"/>
                    </a:lnTo>
                    <a:lnTo>
                      <a:pt x="123291" y="67151"/>
                    </a:lnTo>
                    <a:lnTo>
                      <a:pt x="125501" y="65383"/>
                    </a:lnTo>
                    <a:lnTo>
                      <a:pt x="124882" y="62782"/>
                    </a:lnTo>
                    <a:lnTo>
                      <a:pt x="123216" y="61078"/>
                    </a:lnTo>
                    <a:lnTo>
                      <a:pt x="122837" y="60295"/>
                    </a:lnTo>
                    <a:lnTo>
                      <a:pt x="124238" y="59095"/>
                    </a:lnTo>
                    <a:lnTo>
                      <a:pt x="124352" y="56254"/>
                    </a:lnTo>
                    <a:lnTo>
                      <a:pt x="125337" y="55433"/>
                    </a:lnTo>
                    <a:lnTo>
                      <a:pt x="126688" y="56229"/>
                    </a:lnTo>
                    <a:lnTo>
                      <a:pt x="128734" y="52693"/>
                    </a:lnTo>
                    <a:lnTo>
                      <a:pt x="130363" y="47693"/>
                    </a:lnTo>
                    <a:lnTo>
                      <a:pt x="129176" y="44359"/>
                    </a:lnTo>
                    <a:lnTo>
                      <a:pt x="128418" y="41329"/>
                    </a:lnTo>
                    <a:lnTo>
                      <a:pt x="126625" y="39650"/>
                    </a:lnTo>
                    <a:lnTo>
                      <a:pt x="124365" y="39006"/>
                    </a:lnTo>
                    <a:lnTo>
                      <a:pt x="123039" y="38501"/>
                    </a:lnTo>
                    <a:lnTo>
                      <a:pt x="122231" y="37844"/>
                    </a:lnTo>
                    <a:lnTo>
                      <a:pt x="124238" y="33816"/>
                    </a:lnTo>
                    <a:lnTo>
                      <a:pt x="125047" y="31152"/>
                    </a:lnTo>
                    <a:lnTo>
                      <a:pt x="127067" y="29939"/>
                    </a:lnTo>
                    <a:lnTo>
                      <a:pt x="130350" y="29939"/>
                    </a:lnTo>
                    <a:lnTo>
                      <a:pt x="135009" y="28677"/>
                    </a:lnTo>
                    <a:lnTo>
                      <a:pt x="132875" y="28677"/>
                    </a:lnTo>
                    <a:lnTo>
                      <a:pt x="132875" y="23841"/>
                    </a:lnTo>
                    <a:lnTo>
                      <a:pt x="135224" y="22793"/>
                    </a:lnTo>
                    <a:lnTo>
                      <a:pt x="136108" y="25091"/>
                    </a:lnTo>
                    <a:lnTo>
                      <a:pt x="137257" y="22490"/>
                    </a:lnTo>
                    <a:lnTo>
                      <a:pt x="137282" y="21025"/>
                    </a:lnTo>
                    <a:lnTo>
                      <a:pt x="138090" y="21479"/>
                    </a:lnTo>
                    <a:lnTo>
                      <a:pt x="137446" y="25129"/>
                    </a:lnTo>
                    <a:lnTo>
                      <a:pt x="136032" y="30912"/>
                    </a:lnTo>
                    <a:lnTo>
                      <a:pt x="136019" y="34447"/>
                    </a:lnTo>
                    <a:lnTo>
                      <a:pt x="139467" y="39220"/>
                    </a:lnTo>
                    <a:lnTo>
                      <a:pt x="140452" y="42491"/>
                    </a:lnTo>
                    <a:lnTo>
                      <a:pt x="140452" y="44486"/>
                    </a:lnTo>
                    <a:lnTo>
                      <a:pt x="142346" y="42907"/>
                    </a:lnTo>
                    <a:lnTo>
                      <a:pt x="142346" y="39460"/>
                    </a:lnTo>
                    <a:lnTo>
                      <a:pt x="143836" y="36051"/>
                    </a:lnTo>
                    <a:lnTo>
                      <a:pt x="143028" y="33273"/>
                    </a:lnTo>
                    <a:lnTo>
                      <a:pt x="142901" y="31682"/>
                    </a:lnTo>
                    <a:lnTo>
                      <a:pt x="142598" y="29447"/>
                    </a:lnTo>
                    <a:lnTo>
                      <a:pt x="140742" y="27982"/>
                    </a:lnTo>
                    <a:lnTo>
                      <a:pt x="140464" y="25356"/>
                    </a:lnTo>
                    <a:lnTo>
                      <a:pt x="142939" y="23740"/>
                    </a:lnTo>
                    <a:lnTo>
                      <a:pt x="145502" y="24093"/>
                    </a:lnTo>
                    <a:lnTo>
                      <a:pt x="145502" y="21189"/>
                    </a:lnTo>
                    <a:lnTo>
                      <a:pt x="146462" y="19611"/>
                    </a:lnTo>
                    <a:lnTo>
                      <a:pt x="148508" y="18588"/>
                    </a:lnTo>
                    <a:lnTo>
                      <a:pt x="149732" y="18588"/>
                    </a:lnTo>
                    <a:lnTo>
                      <a:pt x="148141" y="14231"/>
                    </a:lnTo>
                    <a:lnTo>
                      <a:pt x="145010" y="13070"/>
                    </a:lnTo>
                    <a:lnTo>
                      <a:pt x="145490" y="11214"/>
                    </a:lnTo>
                    <a:lnTo>
                      <a:pt x="145161" y="9105"/>
                    </a:lnTo>
                    <a:lnTo>
                      <a:pt x="145060" y="8562"/>
                    </a:lnTo>
                    <a:lnTo>
                      <a:pt x="146664" y="9395"/>
                    </a:lnTo>
                    <a:lnTo>
                      <a:pt x="148015" y="8360"/>
                    </a:lnTo>
                    <a:lnTo>
                      <a:pt x="149442" y="9307"/>
                    </a:lnTo>
                    <a:lnTo>
                      <a:pt x="150364" y="6542"/>
                    </a:lnTo>
                    <a:lnTo>
                      <a:pt x="149038" y="4774"/>
                    </a:lnTo>
                    <a:lnTo>
                      <a:pt x="148369" y="2223"/>
                    </a:lnTo>
                    <a:lnTo>
                      <a:pt x="144227" y="1605"/>
                    </a:lnTo>
                    <a:lnTo>
                      <a:pt x="144227" y="3120"/>
                    </a:lnTo>
                    <a:lnTo>
                      <a:pt x="143116" y="3082"/>
                    </a:lnTo>
                    <a:lnTo>
                      <a:pt x="142384" y="2185"/>
                    </a:lnTo>
                    <a:lnTo>
                      <a:pt x="134744" y="2185"/>
                    </a:lnTo>
                    <a:lnTo>
                      <a:pt x="130704" y="2564"/>
                    </a:lnTo>
                    <a:lnTo>
                      <a:pt x="133065" y="4875"/>
                    </a:lnTo>
                    <a:lnTo>
                      <a:pt x="131411" y="4888"/>
                    </a:lnTo>
                    <a:lnTo>
                      <a:pt x="130842" y="3486"/>
                    </a:lnTo>
                    <a:lnTo>
                      <a:pt x="127458" y="4989"/>
                    </a:lnTo>
                    <a:lnTo>
                      <a:pt x="124908" y="6605"/>
                    </a:lnTo>
                    <a:lnTo>
                      <a:pt x="123620" y="6605"/>
                    </a:lnTo>
                    <a:lnTo>
                      <a:pt x="122584" y="4420"/>
                    </a:lnTo>
                    <a:lnTo>
                      <a:pt x="119781" y="4016"/>
                    </a:lnTo>
                    <a:lnTo>
                      <a:pt x="117710" y="5178"/>
                    </a:lnTo>
                    <a:lnTo>
                      <a:pt x="114604" y="4143"/>
                    </a:lnTo>
                    <a:lnTo>
                      <a:pt x="112432" y="3259"/>
                    </a:lnTo>
                    <a:lnTo>
                      <a:pt x="108076" y="3574"/>
                    </a:lnTo>
                    <a:lnTo>
                      <a:pt x="106005" y="4900"/>
                    </a:lnTo>
                    <a:lnTo>
                      <a:pt x="107091" y="7842"/>
                    </a:lnTo>
                    <a:lnTo>
                      <a:pt x="105146" y="7842"/>
                    </a:lnTo>
                    <a:lnTo>
                      <a:pt x="103795" y="7729"/>
                    </a:lnTo>
                    <a:lnTo>
                      <a:pt x="101851" y="8714"/>
                    </a:lnTo>
                    <a:lnTo>
                      <a:pt x="102583" y="10039"/>
                    </a:lnTo>
                    <a:lnTo>
                      <a:pt x="102583" y="10039"/>
                    </a:lnTo>
                    <a:lnTo>
                      <a:pt x="101169" y="9623"/>
                    </a:lnTo>
                    <a:lnTo>
                      <a:pt x="100348" y="6744"/>
                    </a:lnTo>
                    <a:lnTo>
                      <a:pt x="97545" y="4370"/>
                    </a:lnTo>
                    <a:lnTo>
                      <a:pt x="93252" y="4963"/>
                    </a:lnTo>
                    <a:lnTo>
                      <a:pt x="94072" y="7628"/>
                    </a:lnTo>
                    <a:lnTo>
                      <a:pt x="91509" y="7539"/>
                    </a:lnTo>
                    <a:lnTo>
                      <a:pt x="90385" y="6074"/>
                    </a:lnTo>
                    <a:lnTo>
                      <a:pt x="87999" y="7337"/>
                    </a:lnTo>
                    <a:lnTo>
                      <a:pt x="86231" y="7893"/>
                    </a:lnTo>
                    <a:lnTo>
                      <a:pt x="84034" y="10544"/>
                    </a:lnTo>
                    <a:lnTo>
                      <a:pt x="83706" y="9282"/>
                    </a:lnTo>
                    <a:lnTo>
                      <a:pt x="85915" y="5923"/>
                    </a:lnTo>
                    <a:lnTo>
                      <a:pt x="85234" y="2526"/>
                    </a:lnTo>
                    <a:lnTo>
                      <a:pt x="8178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13"/>
              <p:cNvSpPr/>
              <p:nvPr/>
            </p:nvSpPr>
            <p:spPr>
              <a:xfrm>
                <a:off x="4467225" y="3815075"/>
                <a:ext cx="177425" cy="289800"/>
              </a:xfrm>
              <a:custGeom>
                <a:rect b="b" l="l" r="r" t="t"/>
                <a:pathLst>
                  <a:path extrusionOk="0" h="11592" w="7097">
                    <a:moveTo>
                      <a:pt x="5683" y="0"/>
                    </a:moveTo>
                    <a:lnTo>
                      <a:pt x="4572" y="1339"/>
                    </a:lnTo>
                    <a:lnTo>
                      <a:pt x="2602" y="2513"/>
                    </a:lnTo>
                    <a:lnTo>
                      <a:pt x="1023" y="3271"/>
                    </a:lnTo>
                    <a:lnTo>
                      <a:pt x="1415" y="5809"/>
                    </a:lnTo>
                    <a:lnTo>
                      <a:pt x="1023" y="7362"/>
                    </a:lnTo>
                    <a:lnTo>
                      <a:pt x="1" y="8524"/>
                    </a:lnTo>
                    <a:lnTo>
                      <a:pt x="556" y="10809"/>
                    </a:lnTo>
                    <a:lnTo>
                      <a:pt x="2134" y="11592"/>
                    </a:lnTo>
                    <a:lnTo>
                      <a:pt x="3864" y="9849"/>
                    </a:lnTo>
                    <a:lnTo>
                      <a:pt x="5203" y="6541"/>
                    </a:lnTo>
                    <a:lnTo>
                      <a:pt x="6226" y="3384"/>
                    </a:lnTo>
                    <a:lnTo>
                      <a:pt x="7097" y="1655"/>
                    </a:lnTo>
                    <a:lnTo>
                      <a:pt x="6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13"/>
              <p:cNvSpPr/>
              <p:nvPr/>
            </p:nvSpPr>
            <p:spPr>
              <a:xfrm>
                <a:off x="4458375" y="3806875"/>
                <a:ext cx="194800" cy="307475"/>
              </a:xfrm>
              <a:custGeom>
                <a:rect b="b" l="l" r="r" t="t"/>
                <a:pathLst>
                  <a:path extrusionOk="0" h="12299" w="7792">
                    <a:moveTo>
                      <a:pt x="6327" y="644"/>
                    </a:moveTo>
                    <a:lnTo>
                      <a:pt x="7097" y="1995"/>
                    </a:lnTo>
                    <a:lnTo>
                      <a:pt x="6277" y="3611"/>
                    </a:lnTo>
                    <a:lnTo>
                      <a:pt x="5266" y="6756"/>
                    </a:lnTo>
                    <a:lnTo>
                      <a:pt x="3953" y="10001"/>
                    </a:lnTo>
                    <a:lnTo>
                      <a:pt x="2413" y="11529"/>
                    </a:lnTo>
                    <a:lnTo>
                      <a:pt x="1175" y="10910"/>
                    </a:lnTo>
                    <a:lnTo>
                      <a:pt x="695" y="8940"/>
                    </a:lnTo>
                    <a:lnTo>
                      <a:pt x="1668" y="7829"/>
                    </a:lnTo>
                    <a:lnTo>
                      <a:pt x="2097" y="6149"/>
                    </a:lnTo>
                    <a:lnTo>
                      <a:pt x="1731" y="3776"/>
                    </a:lnTo>
                    <a:lnTo>
                      <a:pt x="3120" y="3119"/>
                    </a:lnTo>
                    <a:lnTo>
                      <a:pt x="5090" y="1932"/>
                    </a:lnTo>
                    <a:lnTo>
                      <a:pt x="6176" y="644"/>
                    </a:lnTo>
                    <a:close/>
                    <a:moveTo>
                      <a:pt x="5873" y="0"/>
                    </a:moveTo>
                    <a:lnTo>
                      <a:pt x="4711" y="1427"/>
                    </a:lnTo>
                    <a:lnTo>
                      <a:pt x="2817" y="2563"/>
                    </a:lnTo>
                    <a:lnTo>
                      <a:pt x="1024" y="3409"/>
                    </a:lnTo>
                    <a:lnTo>
                      <a:pt x="1440" y="6124"/>
                    </a:lnTo>
                    <a:lnTo>
                      <a:pt x="1087" y="7538"/>
                    </a:lnTo>
                    <a:lnTo>
                      <a:pt x="1" y="8776"/>
                    </a:lnTo>
                    <a:lnTo>
                      <a:pt x="632" y="11352"/>
                    </a:lnTo>
                    <a:lnTo>
                      <a:pt x="2552" y="12299"/>
                    </a:lnTo>
                    <a:lnTo>
                      <a:pt x="4420" y="10405"/>
                    </a:lnTo>
                    <a:lnTo>
                      <a:pt x="5847" y="6958"/>
                    </a:lnTo>
                    <a:lnTo>
                      <a:pt x="6845" y="3851"/>
                    </a:lnTo>
                    <a:lnTo>
                      <a:pt x="7792" y="1970"/>
                    </a:lnTo>
                    <a:lnTo>
                      <a:pt x="668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13"/>
              <p:cNvSpPr/>
              <p:nvPr/>
            </p:nvSpPr>
            <p:spPr>
              <a:xfrm>
                <a:off x="5304725" y="3312525"/>
                <a:ext cx="45475" cy="78625"/>
              </a:xfrm>
              <a:custGeom>
                <a:rect b="b" l="l" r="r" t="t"/>
                <a:pathLst>
                  <a:path extrusionOk="0" h="3145" w="1819">
                    <a:moveTo>
                      <a:pt x="480" y="0"/>
                    </a:moveTo>
                    <a:lnTo>
                      <a:pt x="0" y="1654"/>
                    </a:lnTo>
                    <a:lnTo>
                      <a:pt x="480" y="3144"/>
                    </a:lnTo>
                    <a:lnTo>
                      <a:pt x="1503" y="2753"/>
                    </a:lnTo>
                    <a:lnTo>
                      <a:pt x="1818" y="1566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13"/>
              <p:cNvSpPr/>
              <p:nvPr/>
            </p:nvSpPr>
            <p:spPr>
              <a:xfrm>
                <a:off x="5296500" y="3296100"/>
                <a:ext cx="62525" cy="105475"/>
              </a:xfrm>
              <a:custGeom>
                <a:rect b="b" l="l" r="r" t="t"/>
                <a:pathLst>
                  <a:path extrusionOk="0" h="4219" w="2501">
                    <a:moveTo>
                      <a:pt x="948" y="1301"/>
                    </a:moveTo>
                    <a:lnTo>
                      <a:pt x="1806" y="2311"/>
                    </a:lnTo>
                    <a:lnTo>
                      <a:pt x="1567" y="3170"/>
                    </a:lnTo>
                    <a:lnTo>
                      <a:pt x="1011" y="3397"/>
                    </a:lnTo>
                    <a:lnTo>
                      <a:pt x="657" y="2299"/>
                    </a:lnTo>
                    <a:lnTo>
                      <a:pt x="948" y="1301"/>
                    </a:lnTo>
                    <a:close/>
                    <a:moveTo>
                      <a:pt x="670" y="1"/>
                    </a:moveTo>
                    <a:lnTo>
                      <a:pt x="1" y="2311"/>
                    </a:lnTo>
                    <a:lnTo>
                      <a:pt x="607" y="4218"/>
                    </a:lnTo>
                    <a:lnTo>
                      <a:pt x="2097" y="3650"/>
                    </a:lnTo>
                    <a:lnTo>
                      <a:pt x="2501" y="2147"/>
                    </a:lnTo>
                    <a:lnTo>
                      <a:pt x="67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13"/>
              <p:cNvSpPr/>
              <p:nvPr/>
            </p:nvSpPr>
            <p:spPr>
              <a:xfrm>
                <a:off x="5643750" y="3420800"/>
                <a:ext cx="232675" cy="252250"/>
              </a:xfrm>
              <a:custGeom>
                <a:rect b="b" l="l" r="r" t="t"/>
                <a:pathLst>
                  <a:path extrusionOk="0" h="10090" w="9307">
                    <a:moveTo>
                      <a:pt x="1" y="0"/>
                    </a:moveTo>
                    <a:lnTo>
                      <a:pt x="948" y="1301"/>
                    </a:lnTo>
                    <a:lnTo>
                      <a:pt x="2337" y="1553"/>
                    </a:lnTo>
                    <a:cubicBezTo>
                      <a:pt x="2337" y="1553"/>
                      <a:pt x="3536" y="3852"/>
                      <a:pt x="3688" y="4091"/>
                    </a:cubicBezTo>
                    <a:cubicBezTo>
                      <a:pt x="3852" y="4331"/>
                      <a:pt x="5897" y="8233"/>
                      <a:pt x="5897" y="8233"/>
                    </a:cubicBezTo>
                    <a:lnTo>
                      <a:pt x="7804" y="10089"/>
                    </a:lnTo>
                    <a:lnTo>
                      <a:pt x="8587" y="10089"/>
                    </a:lnTo>
                    <a:lnTo>
                      <a:pt x="9307" y="8119"/>
                    </a:lnTo>
                    <a:lnTo>
                      <a:pt x="7880" y="5039"/>
                    </a:lnTo>
                    <a:lnTo>
                      <a:pt x="4647" y="1882"/>
                    </a:lnTo>
                    <a:lnTo>
                      <a:pt x="3473" y="1061"/>
                    </a:lnTo>
                    <a:lnTo>
                      <a:pt x="197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13"/>
              <p:cNvSpPr/>
              <p:nvPr/>
            </p:nvSpPr>
            <p:spPr>
              <a:xfrm>
                <a:off x="5628275" y="3412900"/>
                <a:ext cx="256350" cy="268025"/>
              </a:xfrm>
              <a:custGeom>
                <a:rect b="b" l="l" r="r" t="t"/>
                <a:pathLst>
                  <a:path extrusionOk="0" h="10721" w="10254">
                    <a:moveTo>
                      <a:pt x="2488" y="632"/>
                    </a:moveTo>
                    <a:lnTo>
                      <a:pt x="5052" y="2438"/>
                    </a:lnTo>
                    <a:lnTo>
                      <a:pt x="8246" y="5544"/>
                    </a:lnTo>
                    <a:lnTo>
                      <a:pt x="9585" y="8448"/>
                    </a:lnTo>
                    <a:lnTo>
                      <a:pt x="9004" y="10090"/>
                    </a:lnTo>
                    <a:lnTo>
                      <a:pt x="8562" y="10090"/>
                    </a:lnTo>
                    <a:lnTo>
                      <a:pt x="6782" y="8360"/>
                    </a:lnTo>
                    <a:cubicBezTo>
                      <a:pt x="6478" y="7792"/>
                      <a:pt x="4723" y="4471"/>
                      <a:pt x="4572" y="4231"/>
                    </a:cubicBezTo>
                    <a:cubicBezTo>
                      <a:pt x="4458" y="4067"/>
                      <a:pt x="3688" y="2614"/>
                      <a:pt x="3233" y="1731"/>
                    </a:cubicBezTo>
                    <a:lnTo>
                      <a:pt x="3158" y="1592"/>
                    </a:lnTo>
                    <a:lnTo>
                      <a:pt x="1743" y="1327"/>
                    </a:lnTo>
                    <a:lnTo>
                      <a:pt x="1238" y="632"/>
                    </a:lnTo>
                    <a:close/>
                    <a:moveTo>
                      <a:pt x="1" y="1"/>
                    </a:moveTo>
                    <a:lnTo>
                      <a:pt x="1390" y="1907"/>
                    </a:lnTo>
                    <a:lnTo>
                      <a:pt x="2741" y="2160"/>
                    </a:lnTo>
                    <a:cubicBezTo>
                      <a:pt x="3019" y="2690"/>
                      <a:pt x="3903" y="4370"/>
                      <a:pt x="4041" y="4584"/>
                    </a:cubicBezTo>
                    <a:cubicBezTo>
                      <a:pt x="4155" y="4748"/>
                      <a:pt x="5430" y="7135"/>
                      <a:pt x="6251" y="8701"/>
                    </a:cubicBezTo>
                    <a:lnTo>
                      <a:pt x="8297" y="10721"/>
                    </a:lnTo>
                    <a:lnTo>
                      <a:pt x="9433" y="10721"/>
                    </a:lnTo>
                    <a:lnTo>
                      <a:pt x="10254" y="8423"/>
                    </a:lnTo>
                    <a:lnTo>
                      <a:pt x="8789" y="5228"/>
                    </a:lnTo>
                    <a:lnTo>
                      <a:pt x="5443" y="1945"/>
                    </a:lnTo>
                    <a:lnTo>
                      <a:pt x="26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13"/>
              <p:cNvSpPr/>
              <p:nvPr/>
            </p:nvSpPr>
            <p:spPr>
              <a:xfrm>
                <a:off x="5873550" y="3662925"/>
                <a:ext cx="284775" cy="73250"/>
              </a:xfrm>
              <a:custGeom>
                <a:rect b="b" l="l" r="r" t="t"/>
                <a:pathLst>
                  <a:path extrusionOk="0" h="2930" w="11391">
                    <a:moveTo>
                      <a:pt x="1150" y="0"/>
                    </a:moveTo>
                    <a:lnTo>
                      <a:pt x="1" y="998"/>
                    </a:lnTo>
                    <a:lnTo>
                      <a:pt x="2324" y="2058"/>
                    </a:lnTo>
                    <a:lnTo>
                      <a:pt x="5696" y="2930"/>
                    </a:lnTo>
                    <a:lnTo>
                      <a:pt x="11391" y="2930"/>
                    </a:lnTo>
                    <a:lnTo>
                      <a:pt x="8082" y="1667"/>
                    </a:lnTo>
                    <a:lnTo>
                      <a:pt x="5708" y="1667"/>
                    </a:lnTo>
                    <a:lnTo>
                      <a:pt x="115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13"/>
              <p:cNvSpPr/>
              <p:nvPr/>
            </p:nvSpPr>
            <p:spPr>
              <a:xfrm>
                <a:off x="5859050" y="3654075"/>
                <a:ext cx="342200" cy="90000"/>
              </a:xfrm>
              <a:custGeom>
                <a:rect b="b" l="l" r="r" t="t"/>
                <a:pathLst>
                  <a:path extrusionOk="0" h="3600" w="13688">
                    <a:moveTo>
                      <a:pt x="1806" y="720"/>
                    </a:moveTo>
                    <a:lnTo>
                      <a:pt x="6187" y="2311"/>
                    </a:lnTo>
                    <a:lnTo>
                      <a:pt x="8599" y="2337"/>
                    </a:lnTo>
                    <a:lnTo>
                      <a:pt x="10266" y="2968"/>
                    </a:lnTo>
                    <a:lnTo>
                      <a:pt x="6314" y="2968"/>
                    </a:lnTo>
                    <a:lnTo>
                      <a:pt x="3043" y="2122"/>
                    </a:lnTo>
                    <a:lnTo>
                      <a:pt x="1174" y="1263"/>
                    </a:lnTo>
                    <a:lnTo>
                      <a:pt x="1806" y="720"/>
                    </a:lnTo>
                    <a:close/>
                    <a:moveTo>
                      <a:pt x="1667" y="1"/>
                    </a:moveTo>
                    <a:lnTo>
                      <a:pt x="0" y="1428"/>
                    </a:lnTo>
                    <a:lnTo>
                      <a:pt x="2829" y="2715"/>
                    </a:lnTo>
                    <a:lnTo>
                      <a:pt x="6200" y="3587"/>
                    </a:lnTo>
                    <a:lnTo>
                      <a:pt x="13688" y="3599"/>
                    </a:lnTo>
                    <a:lnTo>
                      <a:pt x="8763" y="1731"/>
                    </a:lnTo>
                    <a:lnTo>
                      <a:pt x="6352" y="170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13"/>
              <p:cNvSpPr/>
              <p:nvPr/>
            </p:nvSpPr>
            <p:spPr>
              <a:xfrm>
                <a:off x="6185775" y="3706475"/>
                <a:ext cx="137975" cy="31600"/>
              </a:xfrm>
              <a:custGeom>
                <a:rect b="b" l="l" r="r" t="t"/>
                <a:pathLst>
                  <a:path extrusionOk="0" h="1264" w="5519">
                    <a:moveTo>
                      <a:pt x="3397" y="1"/>
                    </a:moveTo>
                    <a:lnTo>
                      <a:pt x="0" y="556"/>
                    </a:lnTo>
                    <a:lnTo>
                      <a:pt x="1818" y="1263"/>
                    </a:lnTo>
                    <a:lnTo>
                      <a:pt x="5518" y="556"/>
                    </a:lnTo>
                    <a:lnTo>
                      <a:pt x="339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13"/>
              <p:cNvSpPr/>
              <p:nvPr/>
            </p:nvSpPr>
            <p:spPr>
              <a:xfrm>
                <a:off x="6156100" y="3698600"/>
                <a:ext cx="203625" cy="47675"/>
              </a:xfrm>
              <a:custGeom>
                <a:rect b="b" l="l" r="r" t="t"/>
                <a:pathLst>
                  <a:path extrusionOk="0" h="1907" w="8145">
                    <a:moveTo>
                      <a:pt x="4571" y="644"/>
                    </a:moveTo>
                    <a:lnTo>
                      <a:pt x="5278" y="821"/>
                    </a:lnTo>
                    <a:lnTo>
                      <a:pt x="3031" y="1250"/>
                    </a:lnTo>
                    <a:lnTo>
                      <a:pt x="2374" y="998"/>
                    </a:lnTo>
                    <a:lnTo>
                      <a:pt x="4571" y="644"/>
                    </a:lnTo>
                    <a:close/>
                    <a:moveTo>
                      <a:pt x="4596" y="0"/>
                    </a:moveTo>
                    <a:lnTo>
                      <a:pt x="0" y="745"/>
                    </a:lnTo>
                    <a:lnTo>
                      <a:pt x="2968" y="1907"/>
                    </a:lnTo>
                    <a:lnTo>
                      <a:pt x="8145" y="922"/>
                    </a:lnTo>
                    <a:lnTo>
                      <a:pt x="459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13"/>
              <p:cNvSpPr/>
              <p:nvPr/>
            </p:nvSpPr>
            <p:spPr>
              <a:xfrm>
                <a:off x="6158300" y="3493725"/>
                <a:ext cx="139875" cy="161950"/>
              </a:xfrm>
              <a:custGeom>
                <a:rect b="b" l="l" r="r" t="t"/>
                <a:pathLst>
                  <a:path extrusionOk="0" h="6478" w="5595">
                    <a:moveTo>
                      <a:pt x="3864" y="0"/>
                    </a:moveTo>
                    <a:lnTo>
                      <a:pt x="632" y="1579"/>
                    </a:lnTo>
                    <a:lnTo>
                      <a:pt x="1" y="4925"/>
                    </a:lnTo>
                    <a:lnTo>
                      <a:pt x="1099" y="6478"/>
                    </a:lnTo>
                    <a:lnTo>
                      <a:pt x="1730" y="4420"/>
                    </a:lnTo>
                    <a:lnTo>
                      <a:pt x="3473" y="6225"/>
                    </a:lnTo>
                    <a:lnTo>
                      <a:pt x="3473" y="4331"/>
                    </a:lnTo>
                    <a:lnTo>
                      <a:pt x="2678" y="3510"/>
                    </a:lnTo>
                    <a:lnTo>
                      <a:pt x="4104" y="2765"/>
                    </a:lnTo>
                    <a:lnTo>
                      <a:pt x="1895" y="2765"/>
                    </a:lnTo>
                    <a:lnTo>
                      <a:pt x="5594" y="1023"/>
                    </a:lnTo>
                    <a:lnTo>
                      <a:pt x="386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13"/>
              <p:cNvSpPr/>
              <p:nvPr/>
            </p:nvSpPr>
            <p:spPr>
              <a:xfrm>
                <a:off x="6149775" y="3484875"/>
                <a:ext cx="165125" cy="188175"/>
              </a:xfrm>
              <a:custGeom>
                <a:rect b="b" l="l" r="r" t="t"/>
                <a:pathLst>
                  <a:path extrusionOk="0" h="7527" w="6605">
                    <a:moveTo>
                      <a:pt x="4193" y="708"/>
                    </a:moveTo>
                    <a:lnTo>
                      <a:pt x="5266" y="1339"/>
                    </a:lnTo>
                    <a:lnTo>
                      <a:pt x="1023" y="3334"/>
                    </a:lnTo>
                    <a:lnTo>
                      <a:pt x="1023" y="3334"/>
                    </a:lnTo>
                    <a:lnTo>
                      <a:pt x="1251" y="2147"/>
                    </a:lnTo>
                    <a:lnTo>
                      <a:pt x="4193" y="708"/>
                    </a:lnTo>
                    <a:close/>
                    <a:moveTo>
                      <a:pt x="3157" y="3423"/>
                    </a:moveTo>
                    <a:lnTo>
                      <a:pt x="2501" y="3776"/>
                    </a:lnTo>
                    <a:lnTo>
                      <a:pt x="3486" y="4812"/>
                    </a:lnTo>
                    <a:lnTo>
                      <a:pt x="3486" y="5796"/>
                    </a:lnTo>
                    <a:lnTo>
                      <a:pt x="1933" y="4168"/>
                    </a:lnTo>
                    <a:lnTo>
                      <a:pt x="1326" y="6125"/>
                    </a:lnTo>
                    <a:lnTo>
                      <a:pt x="670" y="5203"/>
                    </a:lnTo>
                    <a:lnTo>
                      <a:pt x="1011" y="3423"/>
                    </a:lnTo>
                    <a:close/>
                    <a:moveTo>
                      <a:pt x="4218" y="1"/>
                    </a:moveTo>
                    <a:lnTo>
                      <a:pt x="683" y="1718"/>
                    </a:lnTo>
                    <a:lnTo>
                      <a:pt x="1" y="5354"/>
                    </a:lnTo>
                    <a:lnTo>
                      <a:pt x="1554" y="7526"/>
                    </a:lnTo>
                    <a:lnTo>
                      <a:pt x="2210" y="5392"/>
                    </a:lnTo>
                    <a:lnTo>
                      <a:pt x="4117" y="7375"/>
                    </a:lnTo>
                    <a:lnTo>
                      <a:pt x="4117" y="4572"/>
                    </a:lnTo>
                    <a:lnTo>
                      <a:pt x="3536" y="3953"/>
                    </a:lnTo>
                    <a:lnTo>
                      <a:pt x="5708" y="2804"/>
                    </a:lnTo>
                    <a:lnTo>
                      <a:pt x="3650" y="2804"/>
                    </a:lnTo>
                    <a:lnTo>
                      <a:pt x="6605" y="1415"/>
                    </a:lnTo>
                    <a:lnTo>
                      <a:pt x="421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13"/>
              <p:cNvSpPr/>
              <p:nvPr/>
            </p:nvSpPr>
            <p:spPr>
              <a:xfrm>
                <a:off x="5945525" y="3367450"/>
                <a:ext cx="213125" cy="254775"/>
              </a:xfrm>
              <a:custGeom>
                <a:rect b="b" l="l" r="r" t="t"/>
                <a:pathLst>
                  <a:path extrusionOk="0" h="10191" w="8525">
                    <a:moveTo>
                      <a:pt x="6542" y="0"/>
                    </a:moveTo>
                    <a:lnTo>
                      <a:pt x="3941" y="3119"/>
                    </a:lnTo>
                    <a:lnTo>
                      <a:pt x="2817" y="5291"/>
                    </a:lnTo>
                    <a:lnTo>
                      <a:pt x="935" y="5291"/>
                    </a:lnTo>
                    <a:lnTo>
                      <a:pt x="1" y="6869"/>
                    </a:lnTo>
                    <a:lnTo>
                      <a:pt x="1491" y="9067"/>
                    </a:lnTo>
                    <a:lnTo>
                      <a:pt x="2817" y="9546"/>
                    </a:lnTo>
                    <a:lnTo>
                      <a:pt x="4686" y="9344"/>
                    </a:lnTo>
                    <a:lnTo>
                      <a:pt x="6049" y="10190"/>
                    </a:lnTo>
                    <a:lnTo>
                      <a:pt x="7363" y="6516"/>
                    </a:lnTo>
                    <a:lnTo>
                      <a:pt x="8524" y="4874"/>
                    </a:lnTo>
                    <a:lnTo>
                      <a:pt x="7653" y="3384"/>
                    </a:lnTo>
                    <a:lnTo>
                      <a:pt x="8512" y="2134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13"/>
              <p:cNvSpPr/>
              <p:nvPr/>
            </p:nvSpPr>
            <p:spPr>
              <a:xfrm>
                <a:off x="5936075" y="3355775"/>
                <a:ext cx="232350" cy="278450"/>
              </a:xfrm>
              <a:custGeom>
                <a:rect b="b" l="l" r="r" t="t"/>
                <a:pathLst>
                  <a:path extrusionOk="0" h="11138" w="9294">
                    <a:moveTo>
                      <a:pt x="6932" y="947"/>
                    </a:moveTo>
                    <a:lnTo>
                      <a:pt x="8486" y="2627"/>
                    </a:lnTo>
                    <a:lnTo>
                      <a:pt x="7652" y="3839"/>
                    </a:lnTo>
                    <a:lnTo>
                      <a:pt x="8523" y="5329"/>
                    </a:lnTo>
                    <a:lnTo>
                      <a:pt x="7475" y="6806"/>
                    </a:lnTo>
                    <a:lnTo>
                      <a:pt x="6263" y="10190"/>
                    </a:lnTo>
                    <a:lnTo>
                      <a:pt x="5139" y="9496"/>
                    </a:lnTo>
                    <a:lnTo>
                      <a:pt x="3220" y="9685"/>
                    </a:lnTo>
                    <a:lnTo>
                      <a:pt x="2071" y="9281"/>
                    </a:lnTo>
                    <a:lnTo>
                      <a:pt x="745" y="7324"/>
                    </a:lnTo>
                    <a:lnTo>
                      <a:pt x="1490" y="6074"/>
                    </a:lnTo>
                    <a:lnTo>
                      <a:pt x="3384" y="6074"/>
                    </a:lnTo>
                    <a:lnTo>
                      <a:pt x="4584" y="3763"/>
                    </a:lnTo>
                    <a:lnTo>
                      <a:pt x="6932" y="947"/>
                    </a:lnTo>
                    <a:close/>
                    <a:moveTo>
                      <a:pt x="6907" y="0"/>
                    </a:moveTo>
                    <a:lnTo>
                      <a:pt x="4079" y="3397"/>
                    </a:lnTo>
                    <a:lnTo>
                      <a:pt x="3005" y="5442"/>
                    </a:lnTo>
                    <a:lnTo>
                      <a:pt x="1137" y="5442"/>
                    </a:lnTo>
                    <a:lnTo>
                      <a:pt x="0" y="7336"/>
                    </a:lnTo>
                    <a:lnTo>
                      <a:pt x="1667" y="9799"/>
                    </a:lnTo>
                    <a:lnTo>
                      <a:pt x="3157" y="10329"/>
                    </a:lnTo>
                    <a:lnTo>
                      <a:pt x="4988" y="10140"/>
                    </a:lnTo>
                    <a:lnTo>
                      <a:pt x="6591" y="11137"/>
                    </a:lnTo>
                    <a:lnTo>
                      <a:pt x="8018" y="7147"/>
                    </a:lnTo>
                    <a:lnTo>
                      <a:pt x="9281" y="5379"/>
                    </a:lnTo>
                    <a:lnTo>
                      <a:pt x="8397" y="3877"/>
                    </a:lnTo>
                    <a:lnTo>
                      <a:pt x="9294" y="2576"/>
                    </a:lnTo>
                    <a:lnTo>
                      <a:pt x="6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13"/>
              <p:cNvSpPr/>
              <p:nvPr/>
            </p:nvSpPr>
            <p:spPr>
              <a:xfrm>
                <a:off x="6429775" y="3529075"/>
                <a:ext cx="453650" cy="254450"/>
              </a:xfrm>
              <a:custGeom>
                <a:rect b="b" l="l" r="r" t="t"/>
                <a:pathLst>
                  <a:path extrusionOk="0" h="10178" w="18146">
                    <a:moveTo>
                      <a:pt x="1794" y="0"/>
                    </a:moveTo>
                    <a:lnTo>
                      <a:pt x="1" y="745"/>
                    </a:lnTo>
                    <a:lnTo>
                      <a:pt x="1705" y="2576"/>
                    </a:lnTo>
                    <a:lnTo>
                      <a:pt x="2223" y="4496"/>
                    </a:lnTo>
                    <a:lnTo>
                      <a:pt x="4281" y="4496"/>
                    </a:lnTo>
                    <a:lnTo>
                      <a:pt x="5847" y="5039"/>
                    </a:lnTo>
                    <a:lnTo>
                      <a:pt x="5847" y="6705"/>
                    </a:lnTo>
                    <a:lnTo>
                      <a:pt x="8764" y="8915"/>
                    </a:lnTo>
                    <a:lnTo>
                      <a:pt x="11214" y="8915"/>
                    </a:lnTo>
                    <a:lnTo>
                      <a:pt x="12236" y="7412"/>
                    </a:lnTo>
                    <a:lnTo>
                      <a:pt x="14055" y="8120"/>
                    </a:lnTo>
                    <a:lnTo>
                      <a:pt x="15633" y="10178"/>
                    </a:lnTo>
                    <a:lnTo>
                      <a:pt x="18146" y="10178"/>
                    </a:lnTo>
                    <a:lnTo>
                      <a:pt x="14522" y="5443"/>
                    </a:lnTo>
                    <a:lnTo>
                      <a:pt x="10431" y="3157"/>
                    </a:lnTo>
                    <a:lnTo>
                      <a:pt x="5531" y="1819"/>
                    </a:lnTo>
                    <a:lnTo>
                      <a:pt x="3650" y="2652"/>
                    </a:lnTo>
                    <a:lnTo>
                      <a:pt x="3094" y="733"/>
                    </a:lnTo>
                    <a:lnTo>
                      <a:pt x="17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13"/>
              <p:cNvSpPr/>
              <p:nvPr/>
            </p:nvSpPr>
            <p:spPr>
              <a:xfrm>
                <a:off x="6416200" y="3519925"/>
                <a:ext cx="483325" cy="271500"/>
              </a:xfrm>
              <a:custGeom>
                <a:rect b="b" l="l" r="r" t="t"/>
                <a:pathLst>
                  <a:path extrusionOk="0" h="10860" w="19333">
                    <a:moveTo>
                      <a:pt x="2312" y="707"/>
                    </a:moveTo>
                    <a:lnTo>
                      <a:pt x="3372" y="1313"/>
                    </a:lnTo>
                    <a:lnTo>
                      <a:pt x="3991" y="3447"/>
                    </a:lnTo>
                    <a:lnTo>
                      <a:pt x="6112" y="2513"/>
                    </a:lnTo>
                    <a:lnTo>
                      <a:pt x="10860" y="3814"/>
                    </a:lnTo>
                    <a:lnTo>
                      <a:pt x="14863" y="6061"/>
                    </a:lnTo>
                    <a:lnTo>
                      <a:pt x="18058" y="10228"/>
                    </a:lnTo>
                    <a:lnTo>
                      <a:pt x="16328" y="10228"/>
                    </a:lnTo>
                    <a:lnTo>
                      <a:pt x="14787" y="8233"/>
                    </a:lnTo>
                    <a:lnTo>
                      <a:pt x="12653" y="7400"/>
                    </a:lnTo>
                    <a:lnTo>
                      <a:pt x="11580" y="8965"/>
                    </a:lnTo>
                    <a:lnTo>
                      <a:pt x="9408" y="8965"/>
                    </a:lnTo>
                    <a:lnTo>
                      <a:pt x="6706" y="6920"/>
                    </a:lnTo>
                    <a:lnTo>
                      <a:pt x="6706" y="5177"/>
                    </a:lnTo>
                    <a:lnTo>
                      <a:pt x="4913" y="4571"/>
                    </a:lnTo>
                    <a:lnTo>
                      <a:pt x="3006" y="4546"/>
                    </a:lnTo>
                    <a:lnTo>
                      <a:pt x="2526" y="2778"/>
                    </a:lnTo>
                    <a:lnTo>
                      <a:pt x="1074" y="1225"/>
                    </a:lnTo>
                    <a:lnTo>
                      <a:pt x="2312" y="707"/>
                    </a:lnTo>
                    <a:close/>
                    <a:moveTo>
                      <a:pt x="2362" y="0"/>
                    </a:moveTo>
                    <a:lnTo>
                      <a:pt x="1" y="998"/>
                    </a:lnTo>
                    <a:lnTo>
                      <a:pt x="1958" y="3094"/>
                    </a:lnTo>
                    <a:lnTo>
                      <a:pt x="2526" y="5177"/>
                    </a:lnTo>
                    <a:lnTo>
                      <a:pt x="4761" y="5177"/>
                    </a:lnTo>
                    <a:lnTo>
                      <a:pt x="6074" y="5632"/>
                    </a:lnTo>
                    <a:lnTo>
                      <a:pt x="6074" y="7223"/>
                    </a:lnTo>
                    <a:lnTo>
                      <a:pt x="9206" y="9597"/>
                    </a:lnTo>
                    <a:lnTo>
                      <a:pt x="11921" y="9597"/>
                    </a:lnTo>
                    <a:lnTo>
                      <a:pt x="12906" y="8170"/>
                    </a:lnTo>
                    <a:lnTo>
                      <a:pt x="14396" y="8751"/>
                    </a:lnTo>
                    <a:lnTo>
                      <a:pt x="16025" y="10859"/>
                    </a:lnTo>
                    <a:lnTo>
                      <a:pt x="19333" y="10859"/>
                    </a:lnTo>
                    <a:lnTo>
                      <a:pt x="15317" y="5607"/>
                    </a:lnTo>
                    <a:lnTo>
                      <a:pt x="11125" y="3245"/>
                    </a:lnTo>
                    <a:lnTo>
                      <a:pt x="6049" y="1844"/>
                    </a:lnTo>
                    <a:lnTo>
                      <a:pt x="4395" y="2576"/>
                    </a:lnTo>
                    <a:lnTo>
                      <a:pt x="3903" y="884"/>
                    </a:lnTo>
                    <a:lnTo>
                      <a:pt x="236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13"/>
              <p:cNvSpPr/>
              <p:nvPr/>
            </p:nvSpPr>
            <p:spPr>
              <a:xfrm>
                <a:off x="5992575" y="3785400"/>
                <a:ext cx="867500" cy="764650"/>
              </a:xfrm>
              <a:custGeom>
                <a:rect b="b" l="l" r="r" t="t"/>
                <a:pathLst>
                  <a:path extrusionOk="0" h="30586" w="34700">
                    <a:moveTo>
                      <a:pt x="18082" y="1"/>
                    </a:moveTo>
                    <a:lnTo>
                      <a:pt x="15494" y="2602"/>
                    </a:lnTo>
                    <a:lnTo>
                      <a:pt x="13953" y="3574"/>
                    </a:lnTo>
                    <a:lnTo>
                      <a:pt x="12577" y="3006"/>
                    </a:lnTo>
                    <a:lnTo>
                      <a:pt x="9976" y="5430"/>
                    </a:lnTo>
                    <a:lnTo>
                      <a:pt x="8195" y="7627"/>
                    </a:lnTo>
                    <a:lnTo>
                      <a:pt x="4950" y="9572"/>
                    </a:lnTo>
                    <a:lnTo>
                      <a:pt x="1617" y="10228"/>
                    </a:lnTo>
                    <a:lnTo>
                      <a:pt x="0" y="12779"/>
                    </a:lnTo>
                    <a:lnTo>
                      <a:pt x="0" y="15999"/>
                    </a:lnTo>
                    <a:lnTo>
                      <a:pt x="973" y="20835"/>
                    </a:lnTo>
                    <a:lnTo>
                      <a:pt x="480" y="22704"/>
                    </a:lnTo>
                    <a:lnTo>
                      <a:pt x="1857" y="24244"/>
                    </a:lnTo>
                    <a:lnTo>
                      <a:pt x="5481" y="23424"/>
                    </a:lnTo>
                    <a:lnTo>
                      <a:pt x="9408" y="22211"/>
                    </a:lnTo>
                    <a:lnTo>
                      <a:pt x="12223" y="20999"/>
                    </a:lnTo>
                    <a:lnTo>
                      <a:pt x="16214" y="21365"/>
                    </a:lnTo>
                    <a:lnTo>
                      <a:pt x="18070" y="24964"/>
                    </a:lnTo>
                    <a:lnTo>
                      <a:pt x="20103" y="23184"/>
                    </a:lnTo>
                    <a:lnTo>
                      <a:pt x="20911" y="26833"/>
                    </a:lnTo>
                    <a:cubicBezTo>
                      <a:pt x="20911" y="26833"/>
                      <a:pt x="21719" y="29421"/>
                      <a:pt x="22047" y="29421"/>
                    </a:cubicBezTo>
                    <a:cubicBezTo>
                      <a:pt x="22349" y="29421"/>
                      <a:pt x="23677" y="30586"/>
                      <a:pt x="24015" y="30586"/>
                    </a:cubicBezTo>
                    <a:cubicBezTo>
                      <a:pt x="24045" y="30586"/>
                      <a:pt x="24067" y="30577"/>
                      <a:pt x="24080" y="30558"/>
                    </a:cubicBezTo>
                    <a:cubicBezTo>
                      <a:pt x="24232" y="30318"/>
                      <a:pt x="25621" y="29990"/>
                      <a:pt x="25621" y="29990"/>
                    </a:cubicBezTo>
                    <a:lnTo>
                      <a:pt x="28133" y="30229"/>
                    </a:lnTo>
                    <a:cubicBezTo>
                      <a:pt x="28133" y="30229"/>
                      <a:pt x="30735" y="28045"/>
                      <a:pt x="30735" y="27729"/>
                    </a:cubicBezTo>
                    <a:cubicBezTo>
                      <a:pt x="30735" y="27401"/>
                      <a:pt x="32831" y="23348"/>
                      <a:pt x="32831" y="23348"/>
                    </a:cubicBezTo>
                    <a:lnTo>
                      <a:pt x="34371" y="19699"/>
                    </a:lnTo>
                    <a:lnTo>
                      <a:pt x="34700" y="14193"/>
                    </a:lnTo>
                    <a:lnTo>
                      <a:pt x="31303" y="8107"/>
                    </a:lnTo>
                    <a:lnTo>
                      <a:pt x="30078" y="5114"/>
                    </a:lnTo>
                    <a:lnTo>
                      <a:pt x="29434" y="3081"/>
                    </a:lnTo>
                    <a:lnTo>
                      <a:pt x="27654" y="1"/>
                    </a:lnTo>
                    <a:lnTo>
                      <a:pt x="26025" y="3410"/>
                    </a:lnTo>
                    <a:lnTo>
                      <a:pt x="26113" y="4950"/>
                    </a:lnTo>
                    <a:lnTo>
                      <a:pt x="24333" y="6251"/>
                    </a:lnTo>
                    <a:lnTo>
                      <a:pt x="21971" y="4054"/>
                    </a:lnTo>
                    <a:lnTo>
                      <a:pt x="22224" y="1301"/>
                    </a:lnTo>
                    <a:lnTo>
                      <a:pt x="180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13"/>
              <p:cNvSpPr/>
              <p:nvPr/>
            </p:nvSpPr>
            <p:spPr>
              <a:xfrm>
                <a:off x="5985000" y="3768350"/>
                <a:ext cx="883600" cy="789850"/>
              </a:xfrm>
              <a:custGeom>
                <a:rect b="b" l="l" r="r" t="t"/>
                <a:pathLst>
                  <a:path extrusionOk="0" h="31594" w="35344">
                    <a:moveTo>
                      <a:pt x="18474" y="1049"/>
                    </a:moveTo>
                    <a:lnTo>
                      <a:pt x="22186" y="2210"/>
                    </a:lnTo>
                    <a:lnTo>
                      <a:pt x="21946" y="4862"/>
                    </a:lnTo>
                    <a:lnTo>
                      <a:pt x="24598" y="7337"/>
                    </a:lnTo>
                    <a:lnTo>
                      <a:pt x="26732" y="5784"/>
                    </a:lnTo>
                    <a:lnTo>
                      <a:pt x="26643" y="4155"/>
                    </a:lnTo>
                    <a:lnTo>
                      <a:pt x="27969" y="1364"/>
                    </a:lnTo>
                    <a:lnTo>
                      <a:pt x="29447" y="3890"/>
                    </a:lnTo>
                    <a:lnTo>
                      <a:pt x="30091" y="5910"/>
                    </a:lnTo>
                    <a:lnTo>
                      <a:pt x="31315" y="8941"/>
                    </a:lnTo>
                    <a:lnTo>
                      <a:pt x="34674" y="14938"/>
                    </a:lnTo>
                    <a:lnTo>
                      <a:pt x="34359" y="20305"/>
                    </a:lnTo>
                    <a:lnTo>
                      <a:pt x="32856" y="23891"/>
                    </a:lnTo>
                    <a:cubicBezTo>
                      <a:pt x="31530" y="26442"/>
                      <a:pt x="30810" y="27932"/>
                      <a:pt x="30722" y="28336"/>
                    </a:cubicBezTo>
                    <a:cubicBezTo>
                      <a:pt x="30583" y="28601"/>
                      <a:pt x="29396" y="29687"/>
                      <a:pt x="28335" y="30596"/>
                    </a:cubicBezTo>
                    <a:lnTo>
                      <a:pt x="25898" y="30356"/>
                    </a:lnTo>
                    <a:lnTo>
                      <a:pt x="25848" y="30369"/>
                    </a:lnTo>
                    <a:cubicBezTo>
                      <a:pt x="25052" y="30558"/>
                      <a:pt x="24522" y="30747"/>
                      <a:pt x="24257" y="30937"/>
                    </a:cubicBezTo>
                    <a:cubicBezTo>
                      <a:pt x="23979" y="30773"/>
                      <a:pt x="23714" y="30596"/>
                      <a:pt x="23461" y="30406"/>
                    </a:cubicBezTo>
                    <a:cubicBezTo>
                      <a:pt x="22931" y="30028"/>
                      <a:pt x="22666" y="29851"/>
                      <a:pt x="22464" y="29800"/>
                    </a:cubicBezTo>
                    <a:cubicBezTo>
                      <a:pt x="22262" y="29560"/>
                      <a:pt x="21832" y="28411"/>
                      <a:pt x="21517" y="27439"/>
                    </a:cubicBezTo>
                    <a:lnTo>
                      <a:pt x="20595" y="23272"/>
                    </a:lnTo>
                    <a:lnTo>
                      <a:pt x="18474" y="25141"/>
                    </a:lnTo>
                    <a:lnTo>
                      <a:pt x="16706" y="21744"/>
                    </a:lnTo>
                    <a:lnTo>
                      <a:pt x="12463" y="21353"/>
                    </a:lnTo>
                    <a:lnTo>
                      <a:pt x="9610" y="22590"/>
                    </a:lnTo>
                    <a:lnTo>
                      <a:pt x="5708" y="23803"/>
                    </a:lnTo>
                    <a:lnTo>
                      <a:pt x="2261" y="24573"/>
                    </a:lnTo>
                    <a:lnTo>
                      <a:pt x="1124" y="23297"/>
                    </a:lnTo>
                    <a:lnTo>
                      <a:pt x="1591" y="21530"/>
                    </a:lnTo>
                    <a:lnTo>
                      <a:pt x="619" y="16681"/>
                    </a:lnTo>
                    <a:lnTo>
                      <a:pt x="619" y="13537"/>
                    </a:lnTo>
                    <a:lnTo>
                      <a:pt x="2109" y="11188"/>
                    </a:lnTo>
                    <a:lnTo>
                      <a:pt x="5316" y="10557"/>
                    </a:lnTo>
                    <a:lnTo>
                      <a:pt x="8662" y="8574"/>
                    </a:lnTo>
                    <a:lnTo>
                      <a:pt x="10493" y="6352"/>
                    </a:lnTo>
                    <a:lnTo>
                      <a:pt x="12943" y="4054"/>
                    </a:lnTo>
                    <a:lnTo>
                      <a:pt x="14282" y="4609"/>
                    </a:lnTo>
                    <a:lnTo>
                      <a:pt x="15961" y="3549"/>
                    </a:lnTo>
                    <a:lnTo>
                      <a:pt x="18474" y="1049"/>
                    </a:lnTo>
                    <a:close/>
                    <a:moveTo>
                      <a:pt x="27944" y="1"/>
                    </a:moveTo>
                    <a:lnTo>
                      <a:pt x="26025" y="4016"/>
                    </a:lnTo>
                    <a:lnTo>
                      <a:pt x="26100" y="5468"/>
                    </a:lnTo>
                    <a:lnTo>
                      <a:pt x="24674" y="6516"/>
                    </a:lnTo>
                    <a:lnTo>
                      <a:pt x="22615" y="4609"/>
                    </a:lnTo>
                    <a:lnTo>
                      <a:pt x="22868" y="1756"/>
                    </a:lnTo>
                    <a:lnTo>
                      <a:pt x="18310" y="316"/>
                    </a:lnTo>
                    <a:lnTo>
                      <a:pt x="15607" y="3018"/>
                    </a:lnTo>
                    <a:lnTo>
                      <a:pt x="14231" y="3890"/>
                    </a:lnTo>
                    <a:lnTo>
                      <a:pt x="12817" y="3309"/>
                    </a:lnTo>
                    <a:lnTo>
                      <a:pt x="10039" y="5910"/>
                    </a:lnTo>
                    <a:lnTo>
                      <a:pt x="8296" y="8057"/>
                    </a:lnTo>
                    <a:lnTo>
                      <a:pt x="5152" y="9951"/>
                    </a:lnTo>
                    <a:lnTo>
                      <a:pt x="1743" y="10633"/>
                    </a:lnTo>
                    <a:lnTo>
                      <a:pt x="0" y="13360"/>
                    </a:lnTo>
                    <a:lnTo>
                      <a:pt x="0" y="16744"/>
                    </a:lnTo>
                    <a:lnTo>
                      <a:pt x="947" y="21504"/>
                    </a:lnTo>
                    <a:lnTo>
                      <a:pt x="430" y="23462"/>
                    </a:lnTo>
                    <a:lnTo>
                      <a:pt x="2046" y="25267"/>
                    </a:lnTo>
                    <a:lnTo>
                      <a:pt x="5872" y="24409"/>
                    </a:lnTo>
                    <a:lnTo>
                      <a:pt x="9824" y="23184"/>
                    </a:lnTo>
                    <a:lnTo>
                      <a:pt x="12564" y="21997"/>
                    </a:lnTo>
                    <a:lnTo>
                      <a:pt x="16314" y="22338"/>
                    </a:lnTo>
                    <a:lnTo>
                      <a:pt x="18284" y="26151"/>
                    </a:lnTo>
                    <a:lnTo>
                      <a:pt x="20216" y="24459"/>
                    </a:lnTo>
                    <a:lnTo>
                      <a:pt x="20923" y="27616"/>
                    </a:lnTo>
                    <a:cubicBezTo>
                      <a:pt x="21795" y="30419"/>
                      <a:pt x="22136" y="30419"/>
                      <a:pt x="22325" y="30419"/>
                    </a:cubicBezTo>
                    <a:cubicBezTo>
                      <a:pt x="22590" y="30571"/>
                      <a:pt x="22855" y="30735"/>
                      <a:pt x="23095" y="30924"/>
                    </a:cubicBezTo>
                    <a:cubicBezTo>
                      <a:pt x="23752" y="31391"/>
                      <a:pt x="24067" y="31593"/>
                      <a:pt x="24320" y="31593"/>
                    </a:cubicBezTo>
                    <a:cubicBezTo>
                      <a:pt x="24345" y="31581"/>
                      <a:pt x="24383" y="31581"/>
                      <a:pt x="24421" y="31568"/>
                    </a:cubicBezTo>
                    <a:cubicBezTo>
                      <a:pt x="24509" y="31555"/>
                      <a:pt x="24598" y="31505"/>
                      <a:pt x="24648" y="31429"/>
                    </a:cubicBezTo>
                    <a:cubicBezTo>
                      <a:pt x="24749" y="31341"/>
                      <a:pt x="25355" y="31126"/>
                      <a:pt x="25962" y="30987"/>
                    </a:cubicBezTo>
                    <a:lnTo>
                      <a:pt x="28563" y="31240"/>
                    </a:lnTo>
                    <a:lnTo>
                      <a:pt x="28664" y="31151"/>
                    </a:lnTo>
                    <a:cubicBezTo>
                      <a:pt x="31366" y="28866"/>
                      <a:pt x="31366" y="28550"/>
                      <a:pt x="31366" y="28424"/>
                    </a:cubicBezTo>
                    <a:cubicBezTo>
                      <a:pt x="31416" y="28146"/>
                      <a:pt x="32464" y="26037"/>
                      <a:pt x="33449" y="24143"/>
                    </a:cubicBezTo>
                    <a:lnTo>
                      <a:pt x="34990" y="20494"/>
                    </a:lnTo>
                    <a:lnTo>
                      <a:pt x="35343" y="14787"/>
                    </a:lnTo>
                    <a:lnTo>
                      <a:pt x="31909" y="8663"/>
                    </a:lnTo>
                    <a:lnTo>
                      <a:pt x="30697" y="5683"/>
                    </a:lnTo>
                    <a:lnTo>
                      <a:pt x="30053" y="3662"/>
                    </a:lnTo>
                    <a:lnTo>
                      <a:pt x="2794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13"/>
              <p:cNvSpPr/>
              <p:nvPr/>
            </p:nvSpPr>
            <p:spPr>
              <a:xfrm>
                <a:off x="6575950" y="4616250"/>
                <a:ext cx="97550" cy="109575"/>
              </a:xfrm>
              <a:custGeom>
                <a:rect b="b" l="l" r="r" t="t"/>
                <a:pathLst>
                  <a:path extrusionOk="0" h="4383" w="3902">
                    <a:moveTo>
                      <a:pt x="303" y="1"/>
                    </a:moveTo>
                    <a:lnTo>
                      <a:pt x="0" y="430"/>
                    </a:lnTo>
                    <a:lnTo>
                      <a:pt x="0" y="2955"/>
                    </a:lnTo>
                    <a:lnTo>
                      <a:pt x="1326" y="4382"/>
                    </a:lnTo>
                    <a:lnTo>
                      <a:pt x="3498" y="2753"/>
                    </a:lnTo>
                    <a:lnTo>
                      <a:pt x="3902" y="430"/>
                    </a:lnTo>
                    <a:lnTo>
                      <a:pt x="2273" y="1213"/>
                    </a:lnTo>
                    <a:lnTo>
                      <a:pt x="3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13"/>
              <p:cNvSpPr/>
              <p:nvPr/>
            </p:nvSpPr>
            <p:spPr>
              <a:xfrm>
                <a:off x="6568050" y="4609625"/>
                <a:ext cx="115875" cy="126600"/>
              </a:xfrm>
              <a:custGeom>
                <a:rect b="b" l="l" r="r" t="t"/>
                <a:pathLst>
                  <a:path extrusionOk="0" h="5064" w="4635">
                    <a:moveTo>
                      <a:pt x="783" y="1"/>
                    </a:moveTo>
                    <a:lnTo>
                      <a:pt x="455" y="531"/>
                    </a:lnTo>
                    <a:lnTo>
                      <a:pt x="2564" y="1844"/>
                    </a:lnTo>
                    <a:lnTo>
                      <a:pt x="3814" y="1251"/>
                    </a:lnTo>
                    <a:lnTo>
                      <a:pt x="3536" y="2842"/>
                    </a:lnTo>
                    <a:lnTo>
                      <a:pt x="1680" y="4218"/>
                    </a:lnTo>
                    <a:lnTo>
                      <a:pt x="632" y="3094"/>
                    </a:lnTo>
                    <a:lnTo>
                      <a:pt x="632" y="695"/>
                    </a:lnTo>
                    <a:lnTo>
                      <a:pt x="0" y="695"/>
                    </a:lnTo>
                    <a:lnTo>
                      <a:pt x="0" y="3347"/>
                    </a:lnTo>
                    <a:lnTo>
                      <a:pt x="1592" y="5064"/>
                    </a:lnTo>
                    <a:lnTo>
                      <a:pt x="4104" y="3208"/>
                    </a:lnTo>
                    <a:lnTo>
                      <a:pt x="4635" y="139"/>
                    </a:lnTo>
                    <a:lnTo>
                      <a:pt x="2602" y="1124"/>
                    </a:lnTo>
                    <a:lnTo>
                      <a:pt x="78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13"/>
              <p:cNvSpPr/>
              <p:nvPr/>
            </p:nvSpPr>
            <p:spPr>
              <a:xfrm>
                <a:off x="6995150" y="4713800"/>
                <a:ext cx="195750" cy="190700"/>
              </a:xfrm>
              <a:custGeom>
                <a:rect b="b" l="l" r="r" t="t"/>
                <a:pathLst>
                  <a:path extrusionOk="0" h="7628" w="7830">
                    <a:moveTo>
                      <a:pt x="6883" y="0"/>
                    </a:moveTo>
                    <a:lnTo>
                      <a:pt x="4648" y="1932"/>
                    </a:lnTo>
                    <a:lnTo>
                      <a:pt x="2615" y="2905"/>
                    </a:lnTo>
                    <a:lnTo>
                      <a:pt x="468" y="4660"/>
                    </a:lnTo>
                    <a:lnTo>
                      <a:pt x="1" y="5859"/>
                    </a:lnTo>
                    <a:lnTo>
                      <a:pt x="1958" y="7627"/>
                    </a:lnTo>
                    <a:lnTo>
                      <a:pt x="4471" y="4622"/>
                    </a:lnTo>
                    <a:lnTo>
                      <a:pt x="6921" y="2425"/>
                    </a:lnTo>
                    <a:lnTo>
                      <a:pt x="7830" y="1124"/>
                    </a:lnTo>
                    <a:lnTo>
                      <a:pt x="783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13"/>
              <p:cNvSpPr/>
              <p:nvPr/>
            </p:nvSpPr>
            <p:spPr>
              <a:xfrm>
                <a:off x="6985700" y="4705900"/>
                <a:ext cx="213100" cy="209650"/>
              </a:xfrm>
              <a:custGeom>
                <a:rect b="b" l="l" r="r" t="t"/>
                <a:pathLst>
                  <a:path extrusionOk="0" h="8386" w="8524">
                    <a:moveTo>
                      <a:pt x="7905" y="632"/>
                    </a:moveTo>
                    <a:lnTo>
                      <a:pt x="7905" y="1339"/>
                    </a:lnTo>
                    <a:lnTo>
                      <a:pt x="7071" y="2526"/>
                    </a:lnTo>
                    <a:lnTo>
                      <a:pt x="4609" y="4736"/>
                    </a:lnTo>
                    <a:lnTo>
                      <a:pt x="2311" y="7489"/>
                    </a:lnTo>
                    <a:lnTo>
                      <a:pt x="758" y="6074"/>
                    </a:lnTo>
                    <a:lnTo>
                      <a:pt x="1111" y="5165"/>
                    </a:lnTo>
                    <a:lnTo>
                      <a:pt x="3169" y="3486"/>
                    </a:lnTo>
                    <a:lnTo>
                      <a:pt x="5165" y="2526"/>
                    </a:lnTo>
                    <a:lnTo>
                      <a:pt x="7387" y="632"/>
                    </a:lnTo>
                    <a:close/>
                    <a:moveTo>
                      <a:pt x="7147" y="1"/>
                    </a:moveTo>
                    <a:lnTo>
                      <a:pt x="4836" y="1971"/>
                    </a:lnTo>
                    <a:lnTo>
                      <a:pt x="2854" y="2943"/>
                    </a:lnTo>
                    <a:lnTo>
                      <a:pt x="568" y="4786"/>
                    </a:lnTo>
                    <a:lnTo>
                      <a:pt x="0" y="6251"/>
                    </a:lnTo>
                    <a:lnTo>
                      <a:pt x="2374" y="8385"/>
                    </a:lnTo>
                    <a:lnTo>
                      <a:pt x="5064" y="5165"/>
                    </a:lnTo>
                    <a:lnTo>
                      <a:pt x="7513" y="2981"/>
                    </a:lnTo>
                    <a:lnTo>
                      <a:pt x="8523" y="1541"/>
                    </a:lnTo>
                    <a:lnTo>
                      <a:pt x="8523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13"/>
              <p:cNvSpPr/>
              <p:nvPr/>
            </p:nvSpPr>
            <p:spPr>
              <a:xfrm>
                <a:off x="7223700" y="4478300"/>
                <a:ext cx="126625" cy="235850"/>
              </a:xfrm>
              <a:custGeom>
                <a:rect b="b" l="l" r="r" t="t"/>
                <a:pathLst>
                  <a:path extrusionOk="0" h="9434" w="5065">
                    <a:moveTo>
                      <a:pt x="607" y="1"/>
                    </a:moveTo>
                    <a:lnTo>
                      <a:pt x="1099" y="3334"/>
                    </a:lnTo>
                    <a:lnTo>
                      <a:pt x="1175" y="5557"/>
                    </a:lnTo>
                    <a:lnTo>
                      <a:pt x="266" y="5948"/>
                    </a:lnTo>
                    <a:lnTo>
                      <a:pt x="1087" y="7792"/>
                    </a:lnTo>
                    <a:cubicBezTo>
                      <a:pt x="1087" y="7792"/>
                      <a:pt x="1" y="8612"/>
                      <a:pt x="317" y="8827"/>
                    </a:cubicBezTo>
                    <a:cubicBezTo>
                      <a:pt x="569" y="9004"/>
                      <a:pt x="809" y="9206"/>
                      <a:pt x="1036" y="9433"/>
                    </a:cubicBezTo>
                    <a:lnTo>
                      <a:pt x="2640" y="7716"/>
                    </a:lnTo>
                    <a:lnTo>
                      <a:pt x="3448" y="5531"/>
                    </a:lnTo>
                    <a:lnTo>
                      <a:pt x="5064" y="5026"/>
                    </a:lnTo>
                    <a:lnTo>
                      <a:pt x="4092" y="4370"/>
                    </a:lnTo>
                    <a:lnTo>
                      <a:pt x="2791" y="4370"/>
                    </a:lnTo>
                    <a:lnTo>
                      <a:pt x="2665" y="733"/>
                    </a:lnTo>
                    <a:lnTo>
                      <a:pt x="60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13"/>
              <p:cNvSpPr/>
              <p:nvPr/>
            </p:nvSpPr>
            <p:spPr>
              <a:xfrm>
                <a:off x="7219600" y="4466625"/>
                <a:ext cx="149025" cy="258875"/>
              </a:xfrm>
              <a:custGeom>
                <a:rect b="b" l="l" r="r" t="t"/>
                <a:pathLst>
                  <a:path extrusionOk="0" h="10355" w="5961">
                    <a:moveTo>
                      <a:pt x="1162" y="948"/>
                    </a:moveTo>
                    <a:lnTo>
                      <a:pt x="2526" y="1427"/>
                    </a:lnTo>
                    <a:lnTo>
                      <a:pt x="2652" y="5152"/>
                    </a:lnTo>
                    <a:lnTo>
                      <a:pt x="4155" y="5152"/>
                    </a:lnTo>
                    <a:lnTo>
                      <a:pt x="4509" y="5392"/>
                    </a:lnTo>
                    <a:lnTo>
                      <a:pt x="3372" y="5733"/>
                    </a:lnTo>
                    <a:lnTo>
                      <a:pt x="2539" y="8019"/>
                    </a:lnTo>
                    <a:lnTo>
                      <a:pt x="1188" y="9458"/>
                    </a:lnTo>
                    <a:cubicBezTo>
                      <a:pt x="1074" y="9344"/>
                      <a:pt x="922" y="9231"/>
                      <a:pt x="784" y="9117"/>
                    </a:cubicBezTo>
                    <a:cubicBezTo>
                      <a:pt x="973" y="8903"/>
                      <a:pt x="1200" y="8701"/>
                      <a:pt x="1440" y="8524"/>
                    </a:cubicBezTo>
                    <a:lnTo>
                      <a:pt x="1642" y="8360"/>
                    </a:lnTo>
                    <a:lnTo>
                      <a:pt x="847" y="6579"/>
                    </a:lnTo>
                    <a:lnTo>
                      <a:pt x="1667" y="6238"/>
                    </a:lnTo>
                    <a:lnTo>
                      <a:pt x="1566" y="3751"/>
                    </a:lnTo>
                    <a:lnTo>
                      <a:pt x="1162" y="948"/>
                    </a:lnTo>
                    <a:close/>
                    <a:moveTo>
                      <a:pt x="380" y="1"/>
                    </a:moveTo>
                    <a:lnTo>
                      <a:pt x="948" y="3814"/>
                    </a:lnTo>
                    <a:lnTo>
                      <a:pt x="1011" y="5822"/>
                    </a:lnTo>
                    <a:lnTo>
                      <a:pt x="1" y="6251"/>
                    </a:lnTo>
                    <a:lnTo>
                      <a:pt x="859" y="8158"/>
                    </a:lnTo>
                    <a:cubicBezTo>
                      <a:pt x="481" y="8473"/>
                      <a:pt x="114" y="8865"/>
                      <a:pt x="114" y="9193"/>
                    </a:cubicBezTo>
                    <a:cubicBezTo>
                      <a:pt x="114" y="9332"/>
                      <a:pt x="190" y="9471"/>
                      <a:pt x="304" y="9559"/>
                    </a:cubicBezTo>
                    <a:cubicBezTo>
                      <a:pt x="544" y="9723"/>
                      <a:pt x="771" y="9913"/>
                      <a:pt x="973" y="10127"/>
                    </a:cubicBezTo>
                    <a:lnTo>
                      <a:pt x="1200" y="10355"/>
                    </a:lnTo>
                    <a:lnTo>
                      <a:pt x="3044" y="8397"/>
                    </a:lnTo>
                    <a:lnTo>
                      <a:pt x="3852" y="6251"/>
                    </a:lnTo>
                    <a:lnTo>
                      <a:pt x="5961" y="5607"/>
                    </a:lnTo>
                    <a:lnTo>
                      <a:pt x="4357" y="4521"/>
                    </a:lnTo>
                    <a:lnTo>
                      <a:pt x="3258" y="4521"/>
                    </a:lnTo>
                    <a:lnTo>
                      <a:pt x="3132" y="973"/>
                    </a:lnTo>
                    <a:lnTo>
                      <a:pt x="3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13"/>
              <p:cNvSpPr/>
              <p:nvPr/>
            </p:nvSpPr>
            <p:spPr>
              <a:xfrm>
                <a:off x="6134625" y="2921400"/>
                <a:ext cx="43275" cy="96300"/>
              </a:xfrm>
              <a:custGeom>
                <a:rect b="b" l="l" r="r" t="t"/>
                <a:pathLst>
                  <a:path extrusionOk="0" h="3852" w="1731">
                    <a:moveTo>
                      <a:pt x="1415" y="0"/>
                    </a:moveTo>
                    <a:lnTo>
                      <a:pt x="1" y="682"/>
                    </a:lnTo>
                    <a:lnTo>
                      <a:pt x="1" y="2627"/>
                    </a:lnTo>
                    <a:lnTo>
                      <a:pt x="1415" y="3852"/>
                    </a:lnTo>
                    <a:lnTo>
                      <a:pt x="1730" y="1920"/>
                    </a:lnTo>
                    <a:lnTo>
                      <a:pt x="141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13"/>
              <p:cNvSpPr/>
              <p:nvPr/>
            </p:nvSpPr>
            <p:spPr>
              <a:xfrm>
                <a:off x="6126725" y="2909725"/>
                <a:ext cx="59375" cy="122825"/>
              </a:xfrm>
              <a:custGeom>
                <a:rect b="b" l="l" r="r" t="t"/>
                <a:pathLst>
                  <a:path extrusionOk="0" h="4913" w="2375">
                    <a:moveTo>
                      <a:pt x="1491" y="935"/>
                    </a:moveTo>
                    <a:lnTo>
                      <a:pt x="1731" y="2387"/>
                    </a:lnTo>
                    <a:lnTo>
                      <a:pt x="1516" y="3713"/>
                    </a:lnTo>
                    <a:lnTo>
                      <a:pt x="632" y="2955"/>
                    </a:lnTo>
                    <a:lnTo>
                      <a:pt x="632" y="1351"/>
                    </a:lnTo>
                    <a:lnTo>
                      <a:pt x="1491" y="935"/>
                    </a:lnTo>
                    <a:close/>
                    <a:moveTo>
                      <a:pt x="1983" y="0"/>
                    </a:moveTo>
                    <a:lnTo>
                      <a:pt x="1" y="960"/>
                    </a:lnTo>
                    <a:lnTo>
                      <a:pt x="1" y="3245"/>
                    </a:lnTo>
                    <a:lnTo>
                      <a:pt x="1958" y="4912"/>
                    </a:lnTo>
                    <a:lnTo>
                      <a:pt x="2375" y="2387"/>
                    </a:lnTo>
                    <a:lnTo>
                      <a:pt x="198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13"/>
              <p:cNvSpPr/>
              <p:nvPr/>
            </p:nvSpPr>
            <p:spPr>
              <a:xfrm>
                <a:off x="5917450" y="3060600"/>
                <a:ext cx="65350" cy="60650"/>
              </a:xfrm>
              <a:custGeom>
                <a:rect b="b" l="l" r="r" t="t"/>
                <a:pathLst>
                  <a:path extrusionOk="0" h="2426" w="2614">
                    <a:moveTo>
                      <a:pt x="1099" y="1"/>
                    </a:moveTo>
                    <a:lnTo>
                      <a:pt x="0" y="1175"/>
                    </a:lnTo>
                    <a:lnTo>
                      <a:pt x="568" y="2425"/>
                    </a:lnTo>
                    <a:lnTo>
                      <a:pt x="1440" y="2425"/>
                    </a:lnTo>
                    <a:lnTo>
                      <a:pt x="2614" y="708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13"/>
              <p:cNvSpPr/>
              <p:nvPr/>
            </p:nvSpPr>
            <p:spPr>
              <a:xfrm>
                <a:off x="5908275" y="3050825"/>
                <a:ext cx="86225" cy="78325"/>
              </a:xfrm>
              <a:custGeom>
                <a:rect b="b" l="l" r="r" t="t"/>
                <a:pathLst>
                  <a:path extrusionOk="0" h="3133" w="3449">
                    <a:moveTo>
                      <a:pt x="1541" y="771"/>
                    </a:moveTo>
                    <a:lnTo>
                      <a:pt x="2514" y="1225"/>
                    </a:lnTo>
                    <a:lnTo>
                      <a:pt x="1630" y="2501"/>
                    </a:lnTo>
                    <a:lnTo>
                      <a:pt x="1137" y="2501"/>
                    </a:lnTo>
                    <a:lnTo>
                      <a:pt x="746" y="1617"/>
                    </a:lnTo>
                    <a:lnTo>
                      <a:pt x="1541" y="771"/>
                    </a:lnTo>
                    <a:close/>
                    <a:moveTo>
                      <a:pt x="1390" y="1"/>
                    </a:moveTo>
                    <a:lnTo>
                      <a:pt x="1" y="1503"/>
                    </a:lnTo>
                    <a:lnTo>
                      <a:pt x="733" y="3132"/>
                    </a:lnTo>
                    <a:lnTo>
                      <a:pt x="1971" y="3132"/>
                    </a:lnTo>
                    <a:lnTo>
                      <a:pt x="3448" y="960"/>
                    </a:lnTo>
                    <a:lnTo>
                      <a:pt x="139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13"/>
              <p:cNvSpPr/>
              <p:nvPr/>
            </p:nvSpPr>
            <p:spPr>
              <a:xfrm>
                <a:off x="6168100" y="3083025"/>
                <a:ext cx="108300" cy="173650"/>
              </a:xfrm>
              <a:custGeom>
                <a:rect b="b" l="l" r="r" t="t"/>
                <a:pathLst>
                  <a:path extrusionOk="0" h="6946" w="4332">
                    <a:moveTo>
                      <a:pt x="1578" y="0"/>
                    </a:moveTo>
                    <a:lnTo>
                      <a:pt x="707" y="1440"/>
                    </a:lnTo>
                    <a:lnTo>
                      <a:pt x="0" y="3132"/>
                    </a:lnTo>
                    <a:lnTo>
                      <a:pt x="783" y="5897"/>
                    </a:lnTo>
                    <a:lnTo>
                      <a:pt x="2399" y="5405"/>
                    </a:lnTo>
                    <a:lnTo>
                      <a:pt x="3472" y="6945"/>
                    </a:lnTo>
                    <a:lnTo>
                      <a:pt x="4331" y="5241"/>
                    </a:lnTo>
                    <a:lnTo>
                      <a:pt x="3472" y="3789"/>
                    </a:lnTo>
                    <a:lnTo>
                      <a:pt x="1818" y="2564"/>
                    </a:lnTo>
                    <a:lnTo>
                      <a:pt x="2399" y="1352"/>
                    </a:lnTo>
                    <a:lnTo>
                      <a:pt x="157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13"/>
              <p:cNvSpPr/>
              <p:nvPr/>
            </p:nvSpPr>
            <p:spPr>
              <a:xfrm>
                <a:off x="6159575" y="3067875"/>
                <a:ext cx="125650" cy="204275"/>
              </a:xfrm>
              <a:custGeom>
                <a:rect b="b" l="l" r="r" t="t"/>
                <a:pathLst>
                  <a:path extrusionOk="0" h="8171" w="5026">
                    <a:moveTo>
                      <a:pt x="1932" y="1213"/>
                    </a:moveTo>
                    <a:lnTo>
                      <a:pt x="2399" y="1970"/>
                    </a:lnTo>
                    <a:lnTo>
                      <a:pt x="1768" y="3271"/>
                    </a:lnTo>
                    <a:lnTo>
                      <a:pt x="3574" y="4609"/>
                    </a:lnTo>
                    <a:lnTo>
                      <a:pt x="4319" y="5872"/>
                    </a:lnTo>
                    <a:lnTo>
                      <a:pt x="3763" y="6933"/>
                    </a:lnTo>
                    <a:lnTo>
                      <a:pt x="2866" y="5645"/>
                    </a:lnTo>
                    <a:lnTo>
                      <a:pt x="1351" y="6099"/>
                    </a:lnTo>
                    <a:lnTo>
                      <a:pt x="682" y="3763"/>
                    </a:lnTo>
                    <a:lnTo>
                      <a:pt x="1326" y="2197"/>
                    </a:lnTo>
                    <a:lnTo>
                      <a:pt x="1932" y="1213"/>
                    </a:lnTo>
                    <a:close/>
                    <a:moveTo>
                      <a:pt x="1907" y="0"/>
                    </a:moveTo>
                    <a:lnTo>
                      <a:pt x="758" y="1920"/>
                    </a:lnTo>
                    <a:lnTo>
                      <a:pt x="0" y="3725"/>
                    </a:lnTo>
                    <a:lnTo>
                      <a:pt x="909" y="6895"/>
                    </a:lnTo>
                    <a:lnTo>
                      <a:pt x="2614" y="6377"/>
                    </a:lnTo>
                    <a:lnTo>
                      <a:pt x="3851" y="8170"/>
                    </a:lnTo>
                    <a:lnTo>
                      <a:pt x="5026" y="5834"/>
                    </a:lnTo>
                    <a:lnTo>
                      <a:pt x="4079" y="4230"/>
                    </a:lnTo>
                    <a:lnTo>
                      <a:pt x="2551" y="3081"/>
                    </a:lnTo>
                    <a:lnTo>
                      <a:pt x="3094" y="1945"/>
                    </a:lnTo>
                    <a:lnTo>
                      <a:pt x="19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13"/>
              <p:cNvSpPr/>
              <p:nvPr/>
            </p:nvSpPr>
            <p:spPr>
              <a:xfrm>
                <a:off x="6241950" y="3244650"/>
                <a:ext cx="111475" cy="160375"/>
              </a:xfrm>
              <a:custGeom>
                <a:rect b="b" l="l" r="r" t="t"/>
                <a:pathLst>
                  <a:path extrusionOk="0" h="6415" w="4459">
                    <a:moveTo>
                      <a:pt x="2248" y="0"/>
                    </a:moveTo>
                    <a:lnTo>
                      <a:pt x="1781" y="1693"/>
                    </a:lnTo>
                    <a:lnTo>
                      <a:pt x="2021" y="3069"/>
                    </a:lnTo>
                    <a:lnTo>
                      <a:pt x="518" y="3965"/>
                    </a:lnTo>
                    <a:lnTo>
                      <a:pt x="1" y="4281"/>
                    </a:lnTo>
                    <a:lnTo>
                      <a:pt x="1377" y="4912"/>
                    </a:lnTo>
                    <a:lnTo>
                      <a:pt x="2842" y="6415"/>
                    </a:lnTo>
                    <a:lnTo>
                      <a:pt x="4458" y="4912"/>
                    </a:lnTo>
                    <a:lnTo>
                      <a:pt x="3271" y="3208"/>
                    </a:lnTo>
                    <a:lnTo>
                      <a:pt x="3650" y="1541"/>
                    </a:lnTo>
                    <a:lnTo>
                      <a:pt x="224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13"/>
              <p:cNvSpPr/>
              <p:nvPr/>
            </p:nvSpPr>
            <p:spPr>
              <a:xfrm>
                <a:off x="6225225" y="3228550"/>
                <a:ext cx="138600" cy="187525"/>
              </a:xfrm>
              <a:custGeom>
                <a:rect b="b" l="l" r="r" t="t"/>
                <a:pathLst>
                  <a:path extrusionOk="0" h="7501" w="5544">
                    <a:moveTo>
                      <a:pt x="3082" y="1276"/>
                    </a:moveTo>
                    <a:lnTo>
                      <a:pt x="3978" y="2273"/>
                    </a:lnTo>
                    <a:lnTo>
                      <a:pt x="3612" y="3915"/>
                    </a:lnTo>
                    <a:lnTo>
                      <a:pt x="4723" y="5519"/>
                    </a:lnTo>
                    <a:lnTo>
                      <a:pt x="3523" y="6617"/>
                    </a:lnTo>
                    <a:lnTo>
                      <a:pt x="2286" y="5342"/>
                    </a:lnTo>
                    <a:lnTo>
                      <a:pt x="1339" y="4887"/>
                    </a:lnTo>
                    <a:lnTo>
                      <a:pt x="3044" y="3877"/>
                    </a:lnTo>
                    <a:lnTo>
                      <a:pt x="2791" y="2362"/>
                    </a:lnTo>
                    <a:lnTo>
                      <a:pt x="3082" y="1276"/>
                    </a:lnTo>
                    <a:close/>
                    <a:moveTo>
                      <a:pt x="2766" y="1"/>
                    </a:moveTo>
                    <a:lnTo>
                      <a:pt x="2134" y="2324"/>
                    </a:lnTo>
                    <a:lnTo>
                      <a:pt x="2337" y="3549"/>
                    </a:lnTo>
                    <a:lnTo>
                      <a:pt x="1023" y="4344"/>
                    </a:lnTo>
                    <a:lnTo>
                      <a:pt x="1" y="4976"/>
                    </a:lnTo>
                    <a:lnTo>
                      <a:pt x="1857" y="5822"/>
                    </a:lnTo>
                    <a:lnTo>
                      <a:pt x="3498" y="7501"/>
                    </a:lnTo>
                    <a:lnTo>
                      <a:pt x="5544" y="5607"/>
                    </a:lnTo>
                    <a:lnTo>
                      <a:pt x="4281" y="3776"/>
                    </a:lnTo>
                    <a:lnTo>
                      <a:pt x="4660" y="2084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13"/>
              <p:cNvSpPr/>
              <p:nvPr/>
            </p:nvSpPr>
            <p:spPr>
              <a:xfrm>
                <a:off x="6323400" y="2434950"/>
                <a:ext cx="220375" cy="347575"/>
              </a:xfrm>
              <a:custGeom>
                <a:rect b="b" l="l" r="r" t="t"/>
                <a:pathLst>
                  <a:path extrusionOk="0" h="13903" w="8815">
                    <a:moveTo>
                      <a:pt x="7766" y="0"/>
                    </a:moveTo>
                    <a:lnTo>
                      <a:pt x="6718" y="392"/>
                    </a:lnTo>
                    <a:lnTo>
                      <a:pt x="6301" y="2235"/>
                    </a:lnTo>
                    <a:lnTo>
                      <a:pt x="6150" y="4836"/>
                    </a:lnTo>
                    <a:lnTo>
                      <a:pt x="4433" y="5960"/>
                    </a:lnTo>
                    <a:lnTo>
                      <a:pt x="3877" y="7337"/>
                    </a:lnTo>
                    <a:lnTo>
                      <a:pt x="2248" y="7425"/>
                    </a:lnTo>
                    <a:lnTo>
                      <a:pt x="847" y="9104"/>
                    </a:lnTo>
                    <a:lnTo>
                      <a:pt x="1" y="10367"/>
                    </a:lnTo>
                    <a:lnTo>
                      <a:pt x="1187" y="12640"/>
                    </a:lnTo>
                    <a:lnTo>
                      <a:pt x="1932" y="13903"/>
                    </a:lnTo>
                    <a:lnTo>
                      <a:pt x="2652" y="11478"/>
                    </a:lnTo>
                    <a:lnTo>
                      <a:pt x="2248" y="10304"/>
                    </a:lnTo>
                    <a:lnTo>
                      <a:pt x="4256" y="9799"/>
                    </a:lnTo>
                    <a:lnTo>
                      <a:pt x="6011" y="9799"/>
                    </a:lnTo>
                    <a:lnTo>
                      <a:pt x="8814" y="7576"/>
                    </a:lnTo>
                    <a:lnTo>
                      <a:pt x="8499" y="4660"/>
                    </a:lnTo>
                    <a:lnTo>
                      <a:pt x="8814" y="2639"/>
                    </a:lnTo>
                    <a:lnTo>
                      <a:pt x="77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13"/>
              <p:cNvSpPr/>
              <p:nvPr/>
            </p:nvSpPr>
            <p:spPr>
              <a:xfrm>
                <a:off x="6314250" y="2424850"/>
                <a:ext cx="238050" cy="377575"/>
              </a:xfrm>
              <a:custGeom>
                <a:rect b="b" l="l" r="r" t="t"/>
                <a:pathLst>
                  <a:path extrusionOk="0" h="15103" w="9522">
                    <a:moveTo>
                      <a:pt x="7955" y="808"/>
                    </a:moveTo>
                    <a:lnTo>
                      <a:pt x="8852" y="3069"/>
                    </a:lnTo>
                    <a:lnTo>
                      <a:pt x="8536" y="5051"/>
                    </a:lnTo>
                    <a:lnTo>
                      <a:pt x="8852" y="7842"/>
                    </a:lnTo>
                    <a:lnTo>
                      <a:pt x="6263" y="9887"/>
                    </a:lnTo>
                    <a:lnTo>
                      <a:pt x="4622" y="9887"/>
                    </a:lnTo>
                    <a:lnTo>
                      <a:pt x="2210" y="10493"/>
                    </a:lnTo>
                    <a:lnTo>
                      <a:pt x="2690" y="11895"/>
                    </a:lnTo>
                    <a:lnTo>
                      <a:pt x="2197" y="13536"/>
                    </a:lnTo>
                    <a:lnTo>
                      <a:pt x="1844" y="12905"/>
                    </a:lnTo>
                    <a:lnTo>
                      <a:pt x="733" y="10784"/>
                    </a:lnTo>
                    <a:lnTo>
                      <a:pt x="1478" y="9710"/>
                    </a:lnTo>
                    <a:lnTo>
                      <a:pt x="2778" y="8132"/>
                    </a:lnTo>
                    <a:lnTo>
                      <a:pt x="4470" y="8044"/>
                    </a:lnTo>
                    <a:lnTo>
                      <a:pt x="5064" y="6579"/>
                    </a:lnTo>
                    <a:lnTo>
                      <a:pt x="6819" y="5417"/>
                    </a:lnTo>
                    <a:lnTo>
                      <a:pt x="6983" y="2715"/>
                    </a:lnTo>
                    <a:lnTo>
                      <a:pt x="7349" y="1036"/>
                    </a:lnTo>
                    <a:lnTo>
                      <a:pt x="7955" y="808"/>
                    </a:lnTo>
                    <a:close/>
                    <a:moveTo>
                      <a:pt x="8309" y="0"/>
                    </a:moveTo>
                    <a:lnTo>
                      <a:pt x="6806" y="556"/>
                    </a:lnTo>
                    <a:lnTo>
                      <a:pt x="6364" y="2627"/>
                    </a:lnTo>
                    <a:lnTo>
                      <a:pt x="6200" y="5064"/>
                    </a:lnTo>
                    <a:lnTo>
                      <a:pt x="4546" y="6162"/>
                    </a:lnTo>
                    <a:lnTo>
                      <a:pt x="4028" y="7450"/>
                    </a:lnTo>
                    <a:lnTo>
                      <a:pt x="2463" y="7526"/>
                    </a:lnTo>
                    <a:lnTo>
                      <a:pt x="973" y="9319"/>
                    </a:lnTo>
                    <a:lnTo>
                      <a:pt x="0" y="10758"/>
                    </a:lnTo>
                    <a:lnTo>
                      <a:pt x="1276" y="13208"/>
                    </a:lnTo>
                    <a:lnTo>
                      <a:pt x="2387" y="15102"/>
                    </a:lnTo>
                    <a:lnTo>
                      <a:pt x="3347" y="11870"/>
                    </a:lnTo>
                    <a:lnTo>
                      <a:pt x="3031" y="10923"/>
                    </a:lnTo>
                    <a:lnTo>
                      <a:pt x="4660" y="10506"/>
                    </a:lnTo>
                    <a:lnTo>
                      <a:pt x="6491" y="10506"/>
                    </a:lnTo>
                    <a:lnTo>
                      <a:pt x="9521" y="8119"/>
                    </a:lnTo>
                    <a:lnTo>
                      <a:pt x="9180" y="5076"/>
                    </a:lnTo>
                    <a:lnTo>
                      <a:pt x="9509" y="3005"/>
                    </a:lnTo>
                    <a:lnTo>
                      <a:pt x="83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13"/>
              <p:cNvSpPr/>
              <p:nvPr/>
            </p:nvSpPr>
            <p:spPr>
              <a:xfrm>
                <a:off x="6470500" y="2285950"/>
                <a:ext cx="89675" cy="141450"/>
              </a:xfrm>
              <a:custGeom>
                <a:rect b="b" l="l" r="r" t="t"/>
                <a:pathLst>
                  <a:path extrusionOk="0" h="5658" w="3587">
                    <a:moveTo>
                      <a:pt x="266" y="0"/>
                    </a:moveTo>
                    <a:lnTo>
                      <a:pt x="1" y="897"/>
                    </a:lnTo>
                    <a:lnTo>
                      <a:pt x="380" y="2677"/>
                    </a:lnTo>
                    <a:lnTo>
                      <a:pt x="76" y="3940"/>
                    </a:lnTo>
                    <a:lnTo>
                      <a:pt x="342" y="5657"/>
                    </a:lnTo>
                    <a:lnTo>
                      <a:pt x="2021" y="5657"/>
                    </a:lnTo>
                    <a:lnTo>
                      <a:pt x="1554" y="3801"/>
                    </a:lnTo>
                    <a:lnTo>
                      <a:pt x="1554" y="3801"/>
                    </a:lnTo>
                    <a:lnTo>
                      <a:pt x="2943" y="4420"/>
                    </a:lnTo>
                    <a:lnTo>
                      <a:pt x="3587" y="2677"/>
                    </a:lnTo>
                    <a:lnTo>
                      <a:pt x="3587" y="1566"/>
                    </a:lnTo>
                    <a:lnTo>
                      <a:pt x="1832" y="821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13"/>
              <p:cNvSpPr/>
              <p:nvPr/>
            </p:nvSpPr>
            <p:spPr>
              <a:xfrm>
                <a:off x="6462300" y="2274900"/>
                <a:ext cx="105775" cy="160375"/>
              </a:xfrm>
              <a:custGeom>
                <a:rect b="b" l="l" r="r" t="t"/>
                <a:pathLst>
                  <a:path extrusionOk="0" h="6415" w="4231">
                    <a:moveTo>
                      <a:pt x="783" y="897"/>
                    </a:moveTo>
                    <a:lnTo>
                      <a:pt x="2033" y="1541"/>
                    </a:lnTo>
                    <a:lnTo>
                      <a:pt x="3599" y="2210"/>
                    </a:lnTo>
                    <a:lnTo>
                      <a:pt x="3599" y="3069"/>
                    </a:lnTo>
                    <a:lnTo>
                      <a:pt x="3094" y="4432"/>
                    </a:lnTo>
                    <a:lnTo>
                      <a:pt x="1427" y="3700"/>
                    </a:lnTo>
                    <a:lnTo>
                      <a:pt x="1945" y="5784"/>
                    </a:lnTo>
                    <a:lnTo>
                      <a:pt x="935" y="5784"/>
                    </a:lnTo>
                    <a:lnTo>
                      <a:pt x="733" y="4395"/>
                    </a:lnTo>
                    <a:lnTo>
                      <a:pt x="1036" y="3119"/>
                    </a:lnTo>
                    <a:lnTo>
                      <a:pt x="657" y="1352"/>
                    </a:lnTo>
                    <a:lnTo>
                      <a:pt x="783" y="897"/>
                    </a:lnTo>
                    <a:close/>
                    <a:moveTo>
                      <a:pt x="392" y="0"/>
                    </a:moveTo>
                    <a:lnTo>
                      <a:pt x="0" y="1326"/>
                    </a:lnTo>
                    <a:lnTo>
                      <a:pt x="379" y="3119"/>
                    </a:lnTo>
                    <a:lnTo>
                      <a:pt x="89" y="4369"/>
                    </a:lnTo>
                    <a:lnTo>
                      <a:pt x="404" y="6415"/>
                    </a:lnTo>
                    <a:lnTo>
                      <a:pt x="2753" y="6415"/>
                    </a:lnTo>
                    <a:lnTo>
                      <a:pt x="2336" y="4799"/>
                    </a:lnTo>
                    <a:lnTo>
                      <a:pt x="2336" y="4799"/>
                    </a:lnTo>
                    <a:lnTo>
                      <a:pt x="3448" y="5291"/>
                    </a:lnTo>
                    <a:lnTo>
                      <a:pt x="4205" y="3233"/>
                    </a:lnTo>
                    <a:lnTo>
                      <a:pt x="4230" y="1793"/>
                    </a:lnTo>
                    <a:lnTo>
                      <a:pt x="2299" y="985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13"/>
              <p:cNvSpPr/>
              <p:nvPr/>
            </p:nvSpPr>
            <p:spPr>
              <a:xfrm>
                <a:off x="6378950" y="1950375"/>
                <a:ext cx="126300" cy="303725"/>
              </a:xfrm>
              <a:custGeom>
                <a:rect b="b" l="l" r="r" t="t"/>
                <a:pathLst>
                  <a:path extrusionOk="0" h="12149" w="5052">
                    <a:moveTo>
                      <a:pt x="708" y="1"/>
                    </a:moveTo>
                    <a:lnTo>
                      <a:pt x="1" y="1365"/>
                    </a:lnTo>
                    <a:lnTo>
                      <a:pt x="1428" y="5456"/>
                    </a:lnTo>
                    <a:lnTo>
                      <a:pt x="2211" y="7021"/>
                    </a:lnTo>
                    <a:lnTo>
                      <a:pt x="2211" y="8676"/>
                    </a:lnTo>
                    <a:lnTo>
                      <a:pt x="3271" y="12148"/>
                    </a:lnTo>
                    <a:lnTo>
                      <a:pt x="5052" y="12148"/>
                    </a:lnTo>
                    <a:lnTo>
                      <a:pt x="4168" y="8878"/>
                    </a:lnTo>
                    <a:lnTo>
                      <a:pt x="5052" y="8398"/>
                    </a:lnTo>
                    <a:lnTo>
                      <a:pt x="3360" y="5317"/>
                    </a:lnTo>
                    <a:lnTo>
                      <a:pt x="2185" y="219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13"/>
              <p:cNvSpPr/>
              <p:nvPr/>
            </p:nvSpPr>
            <p:spPr>
              <a:xfrm>
                <a:off x="6370425" y="1934925"/>
                <a:ext cx="145575" cy="327050"/>
              </a:xfrm>
              <a:custGeom>
                <a:rect b="b" l="l" r="r" t="t"/>
                <a:pathLst>
                  <a:path extrusionOk="0" h="13082" w="5823">
                    <a:moveTo>
                      <a:pt x="1074" y="1238"/>
                    </a:moveTo>
                    <a:lnTo>
                      <a:pt x="2249" y="2968"/>
                    </a:lnTo>
                    <a:lnTo>
                      <a:pt x="3423" y="6086"/>
                    </a:lnTo>
                    <a:lnTo>
                      <a:pt x="4963" y="8890"/>
                    </a:lnTo>
                    <a:lnTo>
                      <a:pt x="4143" y="9344"/>
                    </a:lnTo>
                    <a:lnTo>
                      <a:pt x="4976" y="12450"/>
                    </a:lnTo>
                    <a:lnTo>
                      <a:pt x="3852" y="12450"/>
                    </a:lnTo>
                    <a:lnTo>
                      <a:pt x="2867" y="9243"/>
                    </a:lnTo>
                    <a:lnTo>
                      <a:pt x="2867" y="7564"/>
                    </a:lnTo>
                    <a:lnTo>
                      <a:pt x="2072" y="5960"/>
                    </a:lnTo>
                    <a:lnTo>
                      <a:pt x="683" y="2008"/>
                    </a:lnTo>
                    <a:lnTo>
                      <a:pt x="1074" y="1238"/>
                    </a:lnTo>
                    <a:close/>
                    <a:moveTo>
                      <a:pt x="998" y="0"/>
                    </a:moveTo>
                    <a:lnTo>
                      <a:pt x="1" y="1957"/>
                    </a:lnTo>
                    <a:lnTo>
                      <a:pt x="1491" y="6213"/>
                    </a:lnTo>
                    <a:lnTo>
                      <a:pt x="2236" y="7715"/>
                    </a:lnTo>
                    <a:lnTo>
                      <a:pt x="2236" y="9294"/>
                    </a:lnTo>
                    <a:lnTo>
                      <a:pt x="3385" y="13082"/>
                    </a:lnTo>
                    <a:lnTo>
                      <a:pt x="5797" y="13082"/>
                    </a:lnTo>
                    <a:lnTo>
                      <a:pt x="4875" y="9660"/>
                    </a:lnTo>
                    <a:lnTo>
                      <a:pt x="5822" y="9142"/>
                    </a:lnTo>
                    <a:lnTo>
                      <a:pt x="3991" y="5834"/>
                    </a:lnTo>
                    <a:lnTo>
                      <a:pt x="2829" y="271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13"/>
              <p:cNvSpPr/>
              <p:nvPr/>
            </p:nvSpPr>
            <p:spPr>
              <a:xfrm>
                <a:off x="5626075" y="893825"/>
                <a:ext cx="145875" cy="113350"/>
              </a:xfrm>
              <a:custGeom>
                <a:rect b="b" l="l" r="r" t="t"/>
                <a:pathLst>
                  <a:path extrusionOk="0" h="4534" w="5835">
                    <a:moveTo>
                      <a:pt x="4142" y="0"/>
                    </a:moveTo>
                    <a:lnTo>
                      <a:pt x="2362" y="796"/>
                    </a:lnTo>
                    <a:lnTo>
                      <a:pt x="480" y="796"/>
                    </a:lnTo>
                    <a:lnTo>
                      <a:pt x="0" y="2425"/>
                    </a:lnTo>
                    <a:lnTo>
                      <a:pt x="2362" y="4533"/>
                    </a:lnTo>
                    <a:lnTo>
                      <a:pt x="4458" y="3334"/>
                    </a:lnTo>
                    <a:lnTo>
                      <a:pt x="5834" y="2273"/>
                    </a:lnTo>
                    <a:lnTo>
                      <a:pt x="5834" y="480"/>
                    </a:lnTo>
                    <a:lnTo>
                      <a:pt x="414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13"/>
              <p:cNvSpPr/>
              <p:nvPr/>
            </p:nvSpPr>
            <p:spPr>
              <a:xfrm>
                <a:off x="5617225" y="885625"/>
                <a:ext cx="162600" cy="131025"/>
              </a:xfrm>
              <a:custGeom>
                <a:rect b="b" l="l" r="r" t="t"/>
                <a:pathLst>
                  <a:path extrusionOk="0" h="5241" w="6504">
                    <a:moveTo>
                      <a:pt x="4521" y="657"/>
                    </a:moveTo>
                    <a:lnTo>
                      <a:pt x="5872" y="1048"/>
                    </a:lnTo>
                    <a:lnTo>
                      <a:pt x="5872" y="2437"/>
                    </a:lnTo>
                    <a:lnTo>
                      <a:pt x="4660" y="3371"/>
                    </a:lnTo>
                    <a:lnTo>
                      <a:pt x="2766" y="4470"/>
                    </a:lnTo>
                    <a:lnTo>
                      <a:pt x="708" y="2652"/>
                    </a:lnTo>
                    <a:lnTo>
                      <a:pt x="1074" y="1452"/>
                    </a:lnTo>
                    <a:lnTo>
                      <a:pt x="2728" y="1452"/>
                    </a:lnTo>
                    <a:lnTo>
                      <a:pt x="4521" y="657"/>
                    </a:lnTo>
                    <a:close/>
                    <a:moveTo>
                      <a:pt x="4471" y="0"/>
                    </a:moveTo>
                    <a:lnTo>
                      <a:pt x="2653" y="821"/>
                    </a:lnTo>
                    <a:lnTo>
                      <a:pt x="607" y="821"/>
                    </a:lnTo>
                    <a:lnTo>
                      <a:pt x="1" y="2854"/>
                    </a:lnTo>
                    <a:lnTo>
                      <a:pt x="2678" y="5240"/>
                    </a:lnTo>
                    <a:lnTo>
                      <a:pt x="5001" y="3902"/>
                    </a:lnTo>
                    <a:lnTo>
                      <a:pt x="6504" y="2753"/>
                    </a:lnTo>
                    <a:lnTo>
                      <a:pt x="6504" y="581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13"/>
              <p:cNvSpPr/>
              <p:nvPr/>
            </p:nvSpPr>
            <p:spPr>
              <a:xfrm>
                <a:off x="5828725" y="897925"/>
                <a:ext cx="80850" cy="36650"/>
              </a:xfrm>
              <a:custGeom>
                <a:rect b="b" l="l" r="r" t="t"/>
                <a:pathLst>
                  <a:path extrusionOk="0" h="1466" w="3234">
                    <a:moveTo>
                      <a:pt x="1" y="1"/>
                    </a:moveTo>
                    <a:lnTo>
                      <a:pt x="885" y="1465"/>
                    </a:lnTo>
                    <a:lnTo>
                      <a:pt x="3233" y="733"/>
                    </a:lnTo>
                    <a:lnTo>
                      <a:pt x="235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13"/>
              <p:cNvSpPr/>
              <p:nvPr/>
            </p:nvSpPr>
            <p:spPr>
              <a:xfrm>
                <a:off x="5814525" y="890350"/>
                <a:ext cx="111475" cy="53700"/>
              </a:xfrm>
              <a:custGeom>
                <a:rect b="b" l="l" r="r" t="t"/>
                <a:pathLst>
                  <a:path extrusionOk="0" h="2148" w="4459">
                    <a:moveTo>
                      <a:pt x="2804" y="632"/>
                    </a:moveTo>
                    <a:lnTo>
                      <a:pt x="3157" y="922"/>
                    </a:lnTo>
                    <a:lnTo>
                      <a:pt x="1604" y="1402"/>
                    </a:lnTo>
                    <a:lnTo>
                      <a:pt x="1125" y="632"/>
                    </a:lnTo>
                    <a:close/>
                    <a:moveTo>
                      <a:pt x="1" y="0"/>
                    </a:moveTo>
                    <a:lnTo>
                      <a:pt x="1314" y="2147"/>
                    </a:lnTo>
                    <a:lnTo>
                      <a:pt x="4458" y="1175"/>
                    </a:lnTo>
                    <a:lnTo>
                      <a:pt x="303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13"/>
              <p:cNvSpPr/>
              <p:nvPr/>
            </p:nvSpPr>
            <p:spPr>
              <a:xfrm>
                <a:off x="5765925" y="1013475"/>
                <a:ext cx="80825" cy="48625"/>
              </a:xfrm>
              <a:custGeom>
                <a:rect b="b" l="l" r="r" t="t"/>
                <a:pathLst>
                  <a:path extrusionOk="0" h="1945" w="3233">
                    <a:moveTo>
                      <a:pt x="0" y="0"/>
                    </a:moveTo>
                    <a:lnTo>
                      <a:pt x="871" y="1945"/>
                    </a:lnTo>
                    <a:lnTo>
                      <a:pt x="3233" y="972"/>
                    </a:lnTo>
                    <a:lnTo>
                      <a:pt x="1616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13"/>
              <p:cNvSpPr/>
              <p:nvPr/>
            </p:nvSpPr>
            <p:spPr>
              <a:xfrm>
                <a:off x="5752975" y="1004300"/>
                <a:ext cx="113025" cy="68225"/>
              </a:xfrm>
              <a:custGeom>
                <a:rect b="b" l="l" r="r" t="t"/>
                <a:pathLst>
                  <a:path extrusionOk="0" h="2729" w="4521">
                    <a:moveTo>
                      <a:pt x="1023" y="733"/>
                    </a:moveTo>
                    <a:lnTo>
                      <a:pt x="2046" y="847"/>
                    </a:lnTo>
                    <a:lnTo>
                      <a:pt x="2993" y="1314"/>
                    </a:lnTo>
                    <a:lnTo>
                      <a:pt x="1554" y="1908"/>
                    </a:lnTo>
                    <a:lnTo>
                      <a:pt x="1023" y="733"/>
                    </a:lnTo>
                    <a:close/>
                    <a:moveTo>
                      <a:pt x="0" y="1"/>
                    </a:moveTo>
                    <a:lnTo>
                      <a:pt x="1225" y="2728"/>
                    </a:lnTo>
                    <a:lnTo>
                      <a:pt x="4521" y="1365"/>
                    </a:lnTo>
                    <a:lnTo>
                      <a:pt x="2273" y="25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13"/>
              <p:cNvSpPr/>
              <p:nvPr/>
            </p:nvSpPr>
            <p:spPr>
              <a:xfrm>
                <a:off x="4952100" y="890350"/>
                <a:ext cx="78950" cy="112725"/>
              </a:xfrm>
              <a:custGeom>
                <a:rect b="b" l="l" r="r" t="t"/>
                <a:pathLst>
                  <a:path extrusionOk="0" h="4509" w="3158">
                    <a:moveTo>
                      <a:pt x="1" y="0"/>
                    </a:moveTo>
                    <a:lnTo>
                      <a:pt x="1" y="1882"/>
                    </a:lnTo>
                    <a:lnTo>
                      <a:pt x="960" y="4508"/>
                    </a:lnTo>
                    <a:lnTo>
                      <a:pt x="3157" y="2576"/>
                    </a:lnTo>
                    <a:lnTo>
                      <a:pt x="3157" y="125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13"/>
              <p:cNvSpPr/>
              <p:nvPr/>
            </p:nvSpPr>
            <p:spPr>
              <a:xfrm>
                <a:off x="4944200" y="878675"/>
                <a:ext cx="94750" cy="137975"/>
              </a:xfrm>
              <a:custGeom>
                <a:rect b="b" l="l" r="r" t="t"/>
                <a:pathLst>
                  <a:path extrusionOk="0" h="5519" w="3790">
                    <a:moveTo>
                      <a:pt x="620" y="922"/>
                    </a:moveTo>
                    <a:lnTo>
                      <a:pt x="3145" y="1932"/>
                    </a:lnTo>
                    <a:lnTo>
                      <a:pt x="3145" y="2892"/>
                    </a:lnTo>
                    <a:lnTo>
                      <a:pt x="1415" y="4432"/>
                    </a:lnTo>
                    <a:lnTo>
                      <a:pt x="632" y="2298"/>
                    </a:lnTo>
                    <a:lnTo>
                      <a:pt x="620" y="922"/>
                    </a:lnTo>
                    <a:close/>
                    <a:moveTo>
                      <a:pt x="1" y="0"/>
                    </a:moveTo>
                    <a:lnTo>
                      <a:pt x="1" y="2349"/>
                    </a:lnTo>
                    <a:lnTo>
                      <a:pt x="1137" y="5518"/>
                    </a:lnTo>
                    <a:lnTo>
                      <a:pt x="3789" y="3182"/>
                    </a:lnTo>
                    <a:lnTo>
                      <a:pt x="3789" y="1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13"/>
              <p:cNvSpPr/>
              <p:nvPr/>
            </p:nvSpPr>
            <p:spPr>
              <a:xfrm>
                <a:off x="4770275" y="799125"/>
                <a:ext cx="164800" cy="161950"/>
              </a:xfrm>
              <a:custGeom>
                <a:rect b="b" l="l" r="r" t="t"/>
                <a:pathLst>
                  <a:path extrusionOk="0" h="6478" w="6592">
                    <a:moveTo>
                      <a:pt x="1049" y="0"/>
                    </a:moveTo>
                    <a:lnTo>
                      <a:pt x="0" y="1856"/>
                    </a:lnTo>
                    <a:lnTo>
                      <a:pt x="948" y="4546"/>
                    </a:lnTo>
                    <a:lnTo>
                      <a:pt x="2539" y="6478"/>
                    </a:lnTo>
                    <a:lnTo>
                      <a:pt x="5064" y="6478"/>
                    </a:lnTo>
                    <a:lnTo>
                      <a:pt x="6592" y="6213"/>
                    </a:lnTo>
                    <a:lnTo>
                      <a:pt x="5695" y="3801"/>
                    </a:lnTo>
                    <a:lnTo>
                      <a:pt x="3296" y="2500"/>
                    </a:lnTo>
                    <a:lnTo>
                      <a:pt x="104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13"/>
              <p:cNvSpPr/>
              <p:nvPr/>
            </p:nvSpPr>
            <p:spPr>
              <a:xfrm>
                <a:off x="4761750" y="785550"/>
                <a:ext cx="184075" cy="183425"/>
              </a:xfrm>
              <a:custGeom>
                <a:rect b="b" l="l" r="r" t="t"/>
                <a:pathLst>
                  <a:path extrusionOk="0" h="7337" w="7363">
                    <a:moveTo>
                      <a:pt x="1453" y="1074"/>
                    </a:moveTo>
                    <a:lnTo>
                      <a:pt x="3410" y="3245"/>
                    </a:lnTo>
                    <a:lnTo>
                      <a:pt x="5784" y="4559"/>
                    </a:lnTo>
                    <a:lnTo>
                      <a:pt x="6503" y="6516"/>
                    </a:lnTo>
                    <a:lnTo>
                      <a:pt x="5405" y="6705"/>
                    </a:lnTo>
                    <a:lnTo>
                      <a:pt x="3031" y="6705"/>
                    </a:lnTo>
                    <a:lnTo>
                      <a:pt x="1566" y="4937"/>
                    </a:lnTo>
                    <a:lnTo>
                      <a:pt x="695" y="2425"/>
                    </a:lnTo>
                    <a:lnTo>
                      <a:pt x="1453" y="1074"/>
                    </a:lnTo>
                    <a:close/>
                    <a:moveTo>
                      <a:pt x="1326" y="0"/>
                    </a:moveTo>
                    <a:lnTo>
                      <a:pt x="1" y="2374"/>
                    </a:lnTo>
                    <a:lnTo>
                      <a:pt x="985" y="5203"/>
                    </a:lnTo>
                    <a:lnTo>
                      <a:pt x="2728" y="7337"/>
                    </a:lnTo>
                    <a:lnTo>
                      <a:pt x="5468" y="7337"/>
                    </a:lnTo>
                    <a:lnTo>
                      <a:pt x="7362" y="7008"/>
                    </a:lnTo>
                    <a:lnTo>
                      <a:pt x="6289" y="4129"/>
                    </a:lnTo>
                    <a:lnTo>
                      <a:pt x="3839" y="2791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13"/>
              <p:cNvSpPr/>
              <p:nvPr/>
            </p:nvSpPr>
            <p:spPr>
              <a:xfrm>
                <a:off x="4392100" y="1174150"/>
                <a:ext cx="165750" cy="386075"/>
              </a:xfrm>
              <a:custGeom>
                <a:rect b="b" l="l" r="r" t="t"/>
                <a:pathLst>
                  <a:path extrusionOk="0" h="15443" w="6630">
                    <a:moveTo>
                      <a:pt x="6629" y="0"/>
                    </a:moveTo>
                    <a:lnTo>
                      <a:pt x="4521" y="1036"/>
                    </a:lnTo>
                    <a:lnTo>
                      <a:pt x="2261" y="3056"/>
                    </a:lnTo>
                    <a:lnTo>
                      <a:pt x="0" y="6301"/>
                    </a:lnTo>
                    <a:lnTo>
                      <a:pt x="354" y="10594"/>
                    </a:lnTo>
                    <a:lnTo>
                      <a:pt x="51" y="12652"/>
                    </a:lnTo>
                    <a:lnTo>
                      <a:pt x="1288" y="15443"/>
                    </a:lnTo>
                    <a:lnTo>
                      <a:pt x="4357" y="15443"/>
                    </a:lnTo>
                    <a:lnTo>
                      <a:pt x="2425" y="11731"/>
                    </a:lnTo>
                    <a:lnTo>
                      <a:pt x="2955" y="7033"/>
                    </a:lnTo>
                    <a:lnTo>
                      <a:pt x="4634" y="4154"/>
                    </a:lnTo>
                    <a:lnTo>
                      <a:pt x="6629" y="1844"/>
                    </a:lnTo>
                    <a:lnTo>
                      <a:pt x="66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13"/>
              <p:cNvSpPr/>
              <p:nvPr/>
            </p:nvSpPr>
            <p:spPr>
              <a:xfrm>
                <a:off x="4383875" y="1161200"/>
                <a:ext cx="181875" cy="406925"/>
              </a:xfrm>
              <a:custGeom>
                <a:rect b="b" l="l" r="r" t="t"/>
                <a:pathLst>
                  <a:path extrusionOk="0" h="16277" w="7275">
                    <a:moveTo>
                      <a:pt x="6643" y="1023"/>
                    </a:moveTo>
                    <a:lnTo>
                      <a:pt x="6643" y="2248"/>
                    </a:lnTo>
                    <a:lnTo>
                      <a:pt x="4686" y="4508"/>
                    </a:lnTo>
                    <a:lnTo>
                      <a:pt x="3006" y="7387"/>
                    </a:lnTo>
                    <a:lnTo>
                      <a:pt x="2425" y="12299"/>
                    </a:lnTo>
                    <a:lnTo>
                      <a:pt x="4168" y="15645"/>
                    </a:lnTo>
                    <a:lnTo>
                      <a:pt x="1819" y="15645"/>
                    </a:lnTo>
                    <a:lnTo>
                      <a:pt x="708" y="13120"/>
                    </a:lnTo>
                    <a:lnTo>
                      <a:pt x="999" y="11125"/>
                    </a:lnTo>
                    <a:lnTo>
                      <a:pt x="645" y="6895"/>
                    </a:lnTo>
                    <a:lnTo>
                      <a:pt x="2829" y="3789"/>
                    </a:lnTo>
                    <a:lnTo>
                      <a:pt x="5039" y="1806"/>
                    </a:lnTo>
                    <a:lnTo>
                      <a:pt x="6643" y="1023"/>
                    </a:lnTo>
                    <a:close/>
                    <a:moveTo>
                      <a:pt x="7274" y="0"/>
                    </a:moveTo>
                    <a:lnTo>
                      <a:pt x="4723" y="1263"/>
                    </a:lnTo>
                    <a:lnTo>
                      <a:pt x="2387" y="3347"/>
                    </a:lnTo>
                    <a:lnTo>
                      <a:pt x="1" y="6731"/>
                    </a:lnTo>
                    <a:lnTo>
                      <a:pt x="380" y="11112"/>
                    </a:lnTo>
                    <a:lnTo>
                      <a:pt x="64" y="13221"/>
                    </a:lnTo>
                    <a:lnTo>
                      <a:pt x="1415" y="16277"/>
                    </a:lnTo>
                    <a:lnTo>
                      <a:pt x="5203" y="16277"/>
                    </a:lnTo>
                    <a:lnTo>
                      <a:pt x="3069" y="12185"/>
                    </a:lnTo>
                    <a:lnTo>
                      <a:pt x="3587" y="7652"/>
                    </a:lnTo>
                    <a:lnTo>
                      <a:pt x="5203" y="4874"/>
                    </a:lnTo>
                    <a:lnTo>
                      <a:pt x="7274" y="2475"/>
                    </a:lnTo>
                    <a:lnTo>
                      <a:pt x="727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13"/>
              <p:cNvSpPr/>
              <p:nvPr/>
            </p:nvSpPr>
            <p:spPr>
              <a:xfrm>
                <a:off x="3327950" y="2153675"/>
                <a:ext cx="78950" cy="116200"/>
              </a:xfrm>
              <a:custGeom>
                <a:rect b="b" l="l" r="r" t="t"/>
                <a:pathLst>
                  <a:path extrusionOk="0" h="4648" w="3158">
                    <a:moveTo>
                      <a:pt x="1288" y="1"/>
                    </a:moveTo>
                    <a:lnTo>
                      <a:pt x="1" y="1655"/>
                    </a:lnTo>
                    <a:lnTo>
                      <a:pt x="1" y="3069"/>
                    </a:lnTo>
                    <a:lnTo>
                      <a:pt x="1" y="3700"/>
                    </a:lnTo>
                    <a:lnTo>
                      <a:pt x="884" y="4647"/>
                    </a:lnTo>
                    <a:lnTo>
                      <a:pt x="2677" y="3915"/>
                    </a:lnTo>
                    <a:lnTo>
                      <a:pt x="3157" y="1731"/>
                    </a:lnTo>
                    <a:lnTo>
                      <a:pt x="3157" y="544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13"/>
              <p:cNvSpPr/>
              <p:nvPr/>
            </p:nvSpPr>
            <p:spPr>
              <a:xfrm>
                <a:off x="3320050" y="2144525"/>
                <a:ext cx="94725" cy="134825"/>
              </a:xfrm>
              <a:custGeom>
                <a:rect b="b" l="l" r="r" t="t"/>
                <a:pathLst>
                  <a:path extrusionOk="0" h="5393" w="3789">
                    <a:moveTo>
                      <a:pt x="1718" y="720"/>
                    </a:moveTo>
                    <a:lnTo>
                      <a:pt x="3158" y="1150"/>
                    </a:lnTo>
                    <a:lnTo>
                      <a:pt x="3158" y="2059"/>
                    </a:lnTo>
                    <a:lnTo>
                      <a:pt x="2728" y="4054"/>
                    </a:lnTo>
                    <a:lnTo>
                      <a:pt x="1289" y="4647"/>
                    </a:lnTo>
                    <a:lnTo>
                      <a:pt x="632" y="3953"/>
                    </a:lnTo>
                    <a:lnTo>
                      <a:pt x="632" y="2122"/>
                    </a:lnTo>
                    <a:lnTo>
                      <a:pt x="1718" y="720"/>
                    </a:lnTo>
                    <a:close/>
                    <a:moveTo>
                      <a:pt x="1491" y="0"/>
                    </a:moveTo>
                    <a:lnTo>
                      <a:pt x="1" y="1907"/>
                    </a:lnTo>
                    <a:lnTo>
                      <a:pt x="1" y="4193"/>
                    </a:lnTo>
                    <a:lnTo>
                      <a:pt x="1125" y="5392"/>
                    </a:lnTo>
                    <a:lnTo>
                      <a:pt x="3271" y="4508"/>
                    </a:lnTo>
                    <a:lnTo>
                      <a:pt x="3789" y="2160"/>
                    </a:lnTo>
                    <a:lnTo>
                      <a:pt x="3789" y="682"/>
                    </a:lnTo>
                    <a:lnTo>
                      <a:pt x="1491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13"/>
              <p:cNvSpPr/>
              <p:nvPr/>
            </p:nvSpPr>
            <p:spPr>
              <a:xfrm>
                <a:off x="3404025" y="2057075"/>
                <a:ext cx="144925" cy="252250"/>
              </a:xfrm>
              <a:custGeom>
                <a:rect b="b" l="l" r="r" t="t"/>
                <a:pathLst>
                  <a:path extrusionOk="0" h="10090" w="5797">
                    <a:moveTo>
                      <a:pt x="2602" y="1"/>
                    </a:moveTo>
                    <a:lnTo>
                      <a:pt x="834" y="443"/>
                    </a:lnTo>
                    <a:lnTo>
                      <a:pt x="1" y="1680"/>
                    </a:lnTo>
                    <a:lnTo>
                      <a:pt x="2097" y="4408"/>
                    </a:lnTo>
                    <a:lnTo>
                      <a:pt x="2311" y="6201"/>
                    </a:lnTo>
                    <a:lnTo>
                      <a:pt x="746" y="7703"/>
                    </a:lnTo>
                    <a:lnTo>
                      <a:pt x="746" y="10090"/>
                    </a:lnTo>
                    <a:lnTo>
                      <a:pt x="5796" y="9155"/>
                    </a:lnTo>
                    <a:lnTo>
                      <a:pt x="5796" y="7564"/>
                    </a:lnTo>
                    <a:lnTo>
                      <a:pt x="4837" y="5266"/>
                    </a:lnTo>
                    <a:lnTo>
                      <a:pt x="2728" y="2753"/>
                    </a:lnTo>
                    <a:lnTo>
                      <a:pt x="3700" y="1213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13"/>
              <p:cNvSpPr/>
              <p:nvPr/>
            </p:nvSpPr>
            <p:spPr>
              <a:xfrm>
                <a:off x="3394250" y="2048250"/>
                <a:ext cx="162600" cy="270550"/>
              </a:xfrm>
              <a:custGeom>
                <a:rect b="b" l="l" r="r" t="t"/>
                <a:pathLst>
                  <a:path extrusionOk="0" h="10822" w="6504">
                    <a:moveTo>
                      <a:pt x="2879" y="707"/>
                    </a:moveTo>
                    <a:lnTo>
                      <a:pt x="3687" y="1604"/>
                    </a:lnTo>
                    <a:lnTo>
                      <a:pt x="2728" y="3132"/>
                    </a:lnTo>
                    <a:lnTo>
                      <a:pt x="4950" y="5783"/>
                    </a:lnTo>
                    <a:lnTo>
                      <a:pt x="5872" y="7980"/>
                    </a:lnTo>
                    <a:lnTo>
                      <a:pt x="5872" y="9243"/>
                    </a:lnTo>
                    <a:lnTo>
                      <a:pt x="1452" y="10064"/>
                    </a:lnTo>
                    <a:lnTo>
                      <a:pt x="1452" y="8195"/>
                    </a:lnTo>
                    <a:lnTo>
                      <a:pt x="3031" y="6667"/>
                    </a:lnTo>
                    <a:lnTo>
                      <a:pt x="2791" y="4634"/>
                    </a:lnTo>
                    <a:lnTo>
                      <a:pt x="783" y="2008"/>
                    </a:lnTo>
                    <a:lnTo>
                      <a:pt x="1414" y="1061"/>
                    </a:lnTo>
                    <a:lnTo>
                      <a:pt x="2879" y="707"/>
                    </a:lnTo>
                    <a:close/>
                    <a:moveTo>
                      <a:pt x="3094" y="0"/>
                    </a:moveTo>
                    <a:lnTo>
                      <a:pt x="1023" y="505"/>
                    </a:lnTo>
                    <a:lnTo>
                      <a:pt x="0" y="2046"/>
                    </a:lnTo>
                    <a:lnTo>
                      <a:pt x="2172" y="4887"/>
                    </a:lnTo>
                    <a:lnTo>
                      <a:pt x="2361" y="6440"/>
                    </a:lnTo>
                    <a:lnTo>
                      <a:pt x="821" y="7917"/>
                    </a:lnTo>
                    <a:lnTo>
                      <a:pt x="821" y="10822"/>
                    </a:lnTo>
                    <a:lnTo>
                      <a:pt x="6503" y="9774"/>
                    </a:lnTo>
                    <a:lnTo>
                      <a:pt x="6503" y="7917"/>
                    </a:lnTo>
                    <a:lnTo>
                      <a:pt x="5506" y="5493"/>
                    </a:lnTo>
                    <a:lnTo>
                      <a:pt x="3498" y="3094"/>
                    </a:lnTo>
                    <a:lnTo>
                      <a:pt x="4470" y="1541"/>
                    </a:lnTo>
                    <a:lnTo>
                      <a:pt x="309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13"/>
              <p:cNvSpPr/>
              <p:nvPr/>
            </p:nvSpPr>
            <p:spPr>
              <a:xfrm>
                <a:off x="3658775" y="1084500"/>
                <a:ext cx="236775" cy="215300"/>
              </a:xfrm>
              <a:custGeom>
                <a:rect b="b" l="l" r="r" t="t"/>
                <a:pathLst>
                  <a:path extrusionOk="0" h="8612" w="9471">
                    <a:moveTo>
                      <a:pt x="3498" y="0"/>
                    </a:moveTo>
                    <a:lnTo>
                      <a:pt x="1907" y="972"/>
                    </a:lnTo>
                    <a:lnTo>
                      <a:pt x="1907" y="1692"/>
                    </a:lnTo>
                    <a:lnTo>
                      <a:pt x="1" y="2273"/>
                    </a:lnTo>
                    <a:lnTo>
                      <a:pt x="2173" y="5026"/>
                    </a:lnTo>
                    <a:lnTo>
                      <a:pt x="3801" y="6162"/>
                    </a:lnTo>
                    <a:lnTo>
                      <a:pt x="3271" y="6970"/>
                    </a:lnTo>
                    <a:lnTo>
                      <a:pt x="5254" y="8612"/>
                    </a:lnTo>
                    <a:lnTo>
                      <a:pt x="6327" y="4028"/>
                    </a:lnTo>
                    <a:lnTo>
                      <a:pt x="7488" y="5278"/>
                    </a:lnTo>
                    <a:lnTo>
                      <a:pt x="7122" y="7046"/>
                    </a:lnTo>
                    <a:lnTo>
                      <a:pt x="8537" y="7046"/>
                    </a:lnTo>
                    <a:lnTo>
                      <a:pt x="9471" y="5177"/>
                    </a:lnTo>
                    <a:lnTo>
                      <a:pt x="6150" y="2513"/>
                    </a:lnTo>
                    <a:lnTo>
                      <a:pt x="3498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13"/>
              <p:cNvSpPr/>
              <p:nvPr/>
            </p:nvSpPr>
            <p:spPr>
              <a:xfrm>
                <a:off x="3645200" y="1074400"/>
                <a:ext cx="260450" cy="239600"/>
              </a:xfrm>
              <a:custGeom>
                <a:rect b="b" l="l" r="r" t="t"/>
                <a:pathLst>
                  <a:path extrusionOk="0" h="9584" w="10418">
                    <a:moveTo>
                      <a:pt x="4003" y="796"/>
                    </a:moveTo>
                    <a:lnTo>
                      <a:pt x="6491" y="3157"/>
                    </a:lnTo>
                    <a:lnTo>
                      <a:pt x="9610" y="5670"/>
                    </a:lnTo>
                    <a:lnTo>
                      <a:pt x="8878" y="7134"/>
                    </a:lnTo>
                    <a:lnTo>
                      <a:pt x="8057" y="7134"/>
                    </a:lnTo>
                    <a:lnTo>
                      <a:pt x="8372" y="5581"/>
                    </a:lnTo>
                    <a:lnTo>
                      <a:pt x="6693" y="3788"/>
                    </a:lnTo>
                    <a:lnTo>
                      <a:pt x="5607" y="8460"/>
                    </a:lnTo>
                    <a:lnTo>
                      <a:pt x="4231" y="7324"/>
                    </a:lnTo>
                    <a:lnTo>
                      <a:pt x="4774" y="6478"/>
                    </a:lnTo>
                    <a:lnTo>
                      <a:pt x="2943" y="5202"/>
                    </a:lnTo>
                    <a:lnTo>
                      <a:pt x="1074" y="2841"/>
                    </a:lnTo>
                    <a:lnTo>
                      <a:pt x="2779" y="2323"/>
                    </a:lnTo>
                    <a:lnTo>
                      <a:pt x="2779" y="1553"/>
                    </a:lnTo>
                    <a:lnTo>
                      <a:pt x="4003" y="796"/>
                    </a:lnTo>
                    <a:close/>
                    <a:moveTo>
                      <a:pt x="4092" y="0"/>
                    </a:moveTo>
                    <a:lnTo>
                      <a:pt x="2147" y="1200"/>
                    </a:lnTo>
                    <a:lnTo>
                      <a:pt x="2147" y="1856"/>
                    </a:lnTo>
                    <a:lnTo>
                      <a:pt x="1" y="2513"/>
                    </a:lnTo>
                    <a:lnTo>
                      <a:pt x="2476" y="5632"/>
                    </a:lnTo>
                    <a:lnTo>
                      <a:pt x="3915" y="6654"/>
                    </a:lnTo>
                    <a:lnTo>
                      <a:pt x="3397" y="7437"/>
                    </a:lnTo>
                    <a:lnTo>
                      <a:pt x="5986" y="9584"/>
                    </a:lnTo>
                    <a:lnTo>
                      <a:pt x="7047" y="5076"/>
                    </a:lnTo>
                    <a:lnTo>
                      <a:pt x="7691" y="5771"/>
                    </a:lnTo>
                    <a:lnTo>
                      <a:pt x="7274" y="7778"/>
                    </a:lnTo>
                    <a:lnTo>
                      <a:pt x="9269" y="7778"/>
                    </a:lnTo>
                    <a:lnTo>
                      <a:pt x="10418" y="5505"/>
                    </a:lnTo>
                    <a:lnTo>
                      <a:pt x="6908" y="2690"/>
                    </a:lnTo>
                    <a:lnTo>
                      <a:pt x="409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13"/>
              <p:cNvSpPr/>
              <p:nvPr/>
            </p:nvSpPr>
            <p:spPr>
              <a:xfrm>
                <a:off x="3780950" y="1045975"/>
                <a:ext cx="134825" cy="91250"/>
              </a:xfrm>
              <a:custGeom>
                <a:rect b="b" l="l" r="r" t="t"/>
                <a:pathLst>
                  <a:path extrusionOk="0" h="3650" w="5393">
                    <a:moveTo>
                      <a:pt x="1175" y="1"/>
                    </a:moveTo>
                    <a:lnTo>
                      <a:pt x="0" y="1137"/>
                    </a:lnTo>
                    <a:lnTo>
                      <a:pt x="2235" y="2842"/>
                    </a:lnTo>
                    <a:lnTo>
                      <a:pt x="3612" y="3650"/>
                    </a:lnTo>
                    <a:lnTo>
                      <a:pt x="5392" y="1819"/>
                    </a:lnTo>
                    <a:lnTo>
                      <a:pt x="4584" y="329"/>
                    </a:lnTo>
                    <a:lnTo>
                      <a:pt x="3208" y="1"/>
                    </a:lnTo>
                    <a:lnTo>
                      <a:pt x="2703" y="1137"/>
                    </a:lnTo>
                    <a:lnTo>
                      <a:pt x="1175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13"/>
              <p:cNvSpPr/>
              <p:nvPr/>
            </p:nvSpPr>
            <p:spPr>
              <a:xfrm>
                <a:off x="3098775" y="1751200"/>
                <a:ext cx="166375" cy="133550"/>
              </a:xfrm>
              <a:custGeom>
                <a:rect b="b" l="l" r="r" t="t"/>
                <a:pathLst>
                  <a:path extrusionOk="0" h="5342" w="6655">
                    <a:moveTo>
                      <a:pt x="5619" y="0"/>
                    </a:moveTo>
                    <a:lnTo>
                      <a:pt x="4205" y="985"/>
                    </a:lnTo>
                    <a:lnTo>
                      <a:pt x="2475" y="1869"/>
                    </a:lnTo>
                    <a:lnTo>
                      <a:pt x="1288" y="404"/>
                    </a:lnTo>
                    <a:lnTo>
                      <a:pt x="0" y="1856"/>
                    </a:lnTo>
                    <a:lnTo>
                      <a:pt x="341" y="2829"/>
                    </a:lnTo>
                    <a:lnTo>
                      <a:pt x="341" y="4028"/>
                    </a:lnTo>
                    <a:lnTo>
                      <a:pt x="2766" y="5341"/>
                    </a:lnTo>
                    <a:lnTo>
                      <a:pt x="4963" y="4369"/>
                    </a:lnTo>
                    <a:lnTo>
                      <a:pt x="6655" y="2854"/>
                    </a:lnTo>
                    <a:lnTo>
                      <a:pt x="6655" y="1515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13"/>
              <p:cNvSpPr/>
              <p:nvPr/>
            </p:nvSpPr>
            <p:spPr>
              <a:xfrm>
                <a:off x="3089925" y="1740150"/>
                <a:ext cx="182800" cy="153450"/>
              </a:xfrm>
              <a:custGeom>
                <a:rect b="b" l="l" r="r" t="t"/>
                <a:pathLst>
                  <a:path extrusionOk="0" h="6138" w="7312">
                    <a:moveTo>
                      <a:pt x="5885" y="884"/>
                    </a:moveTo>
                    <a:lnTo>
                      <a:pt x="6693" y="2046"/>
                    </a:lnTo>
                    <a:lnTo>
                      <a:pt x="6693" y="3157"/>
                    </a:lnTo>
                    <a:lnTo>
                      <a:pt x="5140" y="4546"/>
                    </a:lnTo>
                    <a:lnTo>
                      <a:pt x="3132" y="5443"/>
                    </a:lnTo>
                    <a:lnTo>
                      <a:pt x="1011" y="4281"/>
                    </a:lnTo>
                    <a:lnTo>
                      <a:pt x="1011" y="3271"/>
                    </a:lnTo>
                    <a:lnTo>
                      <a:pt x="708" y="2374"/>
                    </a:lnTo>
                    <a:lnTo>
                      <a:pt x="1630" y="1339"/>
                    </a:lnTo>
                    <a:lnTo>
                      <a:pt x="2741" y="2715"/>
                    </a:lnTo>
                    <a:lnTo>
                      <a:pt x="4698" y="1705"/>
                    </a:lnTo>
                    <a:lnTo>
                      <a:pt x="5885" y="884"/>
                    </a:lnTo>
                    <a:close/>
                    <a:moveTo>
                      <a:pt x="6049" y="0"/>
                    </a:moveTo>
                    <a:lnTo>
                      <a:pt x="4395" y="1162"/>
                    </a:lnTo>
                    <a:lnTo>
                      <a:pt x="2918" y="1920"/>
                    </a:lnTo>
                    <a:lnTo>
                      <a:pt x="1655" y="366"/>
                    </a:lnTo>
                    <a:lnTo>
                      <a:pt x="1" y="2235"/>
                    </a:lnTo>
                    <a:lnTo>
                      <a:pt x="380" y="3334"/>
                    </a:lnTo>
                    <a:lnTo>
                      <a:pt x="380" y="4660"/>
                    </a:lnTo>
                    <a:lnTo>
                      <a:pt x="3094" y="6137"/>
                    </a:lnTo>
                    <a:lnTo>
                      <a:pt x="5443" y="5102"/>
                    </a:lnTo>
                    <a:lnTo>
                      <a:pt x="7312" y="3435"/>
                    </a:lnTo>
                    <a:lnTo>
                      <a:pt x="7312" y="1856"/>
                    </a:lnTo>
                    <a:lnTo>
                      <a:pt x="604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13"/>
              <p:cNvSpPr/>
              <p:nvPr/>
            </p:nvSpPr>
            <p:spPr>
              <a:xfrm>
                <a:off x="3793250" y="2636350"/>
                <a:ext cx="57175" cy="35700"/>
              </a:xfrm>
              <a:custGeom>
                <a:rect b="b" l="l" r="r" t="t"/>
                <a:pathLst>
                  <a:path extrusionOk="0" h="1428" w="2287">
                    <a:moveTo>
                      <a:pt x="1743" y="0"/>
                    </a:moveTo>
                    <a:lnTo>
                      <a:pt x="1" y="480"/>
                    </a:lnTo>
                    <a:lnTo>
                      <a:pt x="2286" y="1427"/>
                    </a:lnTo>
                    <a:lnTo>
                      <a:pt x="2286" y="1427"/>
                    </a:lnTo>
                    <a:lnTo>
                      <a:pt x="174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13"/>
              <p:cNvSpPr/>
              <p:nvPr/>
            </p:nvSpPr>
            <p:spPr>
              <a:xfrm>
                <a:off x="3768950" y="2626875"/>
                <a:ext cx="95675" cy="59375"/>
              </a:xfrm>
              <a:custGeom>
                <a:rect b="b" l="l" r="r" t="t"/>
                <a:pathLst>
                  <a:path extrusionOk="0" h="2375" w="3827">
                    <a:moveTo>
                      <a:pt x="2526" y="758"/>
                    </a:moveTo>
                    <a:lnTo>
                      <a:pt x="2703" y="1238"/>
                    </a:lnTo>
                    <a:lnTo>
                      <a:pt x="1958" y="922"/>
                    </a:lnTo>
                    <a:lnTo>
                      <a:pt x="2526" y="758"/>
                    </a:lnTo>
                    <a:close/>
                    <a:moveTo>
                      <a:pt x="2905" y="0"/>
                    </a:moveTo>
                    <a:lnTo>
                      <a:pt x="0" y="796"/>
                    </a:lnTo>
                    <a:lnTo>
                      <a:pt x="3826" y="2374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13"/>
              <p:cNvSpPr/>
              <p:nvPr/>
            </p:nvSpPr>
            <p:spPr>
              <a:xfrm>
                <a:off x="3702975" y="2517025"/>
                <a:ext cx="43275" cy="68200"/>
              </a:xfrm>
              <a:custGeom>
                <a:rect b="b" l="l" r="r" t="t"/>
                <a:pathLst>
                  <a:path extrusionOk="0" h="2728" w="1731">
                    <a:moveTo>
                      <a:pt x="733" y="0"/>
                    </a:moveTo>
                    <a:cubicBezTo>
                      <a:pt x="493" y="164"/>
                      <a:pt x="0" y="1288"/>
                      <a:pt x="0" y="1288"/>
                    </a:cubicBezTo>
                    <a:lnTo>
                      <a:pt x="695" y="2728"/>
                    </a:lnTo>
                    <a:lnTo>
                      <a:pt x="1730" y="2728"/>
                    </a:lnTo>
                    <a:lnTo>
                      <a:pt x="733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13"/>
              <p:cNvSpPr/>
              <p:nvPr/>
            </p:nvSpPr>
            <p:spPr>
              <a:xfrm>
                <a:off x="3694450" y="2505025"/>
                <a:ext cx="62850" cy="88100"/>
              </a:xfrm>
              <a:custGeom>
                <a:rect b="b" l="l" r="r" t="t"/>
                <a:pathLst>
                  <a:path extrusionOk="0" h="3524" w="2514">
                    <a:moveTo>
                      <a:pt x="973" y="1162"/>
                    </a:moveTo>
                    <a:lnTo>
                      <a:pt x="1604" y="2892"/>
                    </a:lnTo>
                    <a:lnTo>
                      <a:pt x="1225" y="2892"/>
                    </a:lnTo>
                    <a:lnTo>
                      <a:pt x="682" y="1756"/>
                    </a:lnTo>
                    <a:cubicBezTo>
                      <a:pt x="771" y="1554"/>
                      <a:pt x="884" y="1352"/>
                      <a:pt x="973" y="1162"/>
                    </a:cubicBezTo>
                    <a:close/>
                    <a:moveTo>
                      <a:pt x="1238" y="0"/>
                    </a:moveTo>
                    <a:lnTo>
                      <a:pt x="897" y="215"/>
                    </a:lnTo>
                    <a:cubicBezTo>
                      <a:pt x="619" y="405"/>
                      <a:pt x="253" y="1187"/>
                      <a:pt x="51" y="1642"/>
                    </a:cubicBezTo>
                    <a:lnTo>
                      <a:pt x="1" y="1768"/>
                    </a:lnTo>
                    <a:lnTo>
                      <a:pt x="834" y="3523"/>
                    </a:lnTo>
                    <a:lnTo>
                      <a:pt x="2513" y="3523"/>
                    </a:lnTo>
                    <a:lnTo>
                      <a:pt x="123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13"/>
              <p:cNvSpPr/>
              <p:nvPr/>
            </p:nvSpPr>
            <p:spPr>
              <a:xfrm>
                <a:off x="3696975" y="2570375"/>
                <a:ext cx="25275" cy="78000"/>
              </a:xfrm>
              <a:custGeom>
                <a:rect b="b" l="l" r="r" t="t"/>
                <a:pathLst>
                  <a:path extrusionOk="0" h="3120" w="1011">
                    <a:moveTo>
                      <a:pt x="455" y="0"/>
                    </a:moveTo>
                    <a:lnTo>
                      <a:pt x="1" y="1402"/>
                    </a:lnTo>
                    <a:lnTo>
                      <a:pt x="581" y="3119"/>
                    </a:lnTo>
                    <a:lnTo>
                      <a:pt x="1011" y="3119"/>
                    </a:lnTo>
                    <a:lnTo>
                      <a:pt x="1011" y="278"/>
                    </a:lnTo>
                    <a:lnTo>
                      <a:pt x="4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13"/>
              <p:cNvSpPr/>
              <p:nvPr/>
            </p:nvSpPr>
            <p:spPr>
              <a:xfrm>
                <a:off x="3688775" y="2563750"/>
                <a:ext cx="43275" cy="92500"/>
              </a:xfrm>
              <a:custGeom>
                <a:rect b="b" l="l" r="r" t="t"/>
                <a:pathLst>
                  <a:path extrusionOk="0" h="3700" w="1731">
                    <a:moveTo>
                      <a:pt x="1023" y="846"/>
                    </a:moveTo>
                    <a:lnTo>
                      <a:pt x="1074" y="871"/>
                    </a:lnTo>
                    <a:lnTo>
                      <a:pt x="1074" y="2765"/>
                    </a:lnTo>
                    <a:lnTo>
                      <a:pt x="695" y="1755"/>
                    </a:lnTo>
                    <a:lnTo>
                      <a:pt x="1023" y="846"/>
                    </a:lnTo>
                    <a:close/>
                    <a:moveTo>
                      <a:pt x="632" y="0"/>
                    </a:moveTo>
                    <a:lnTo>
                      <a:pt x="0" y="1755"/>
                    </a:lnTo>
                    <a:lnTo>
                      <a:pt x="720" y="3700"/>
                    </a:lnTo>
                    <a:lnTo>
                      <a:pt x="1730" y="3700"/>
                    </a:lnTo>
                    <a:lnTo>
                      <a:pt x="1730" y="493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13"/>
              <p:cNvSpPr/>
              <p:nvPr/>
            </p:nvSpPr>
            <p:spPr>
              <a:xfrm>
                <a:off x="4360850" y="1623350"/>
                <a:ext cx="47375" cy="27475"/>
              </a:xfrm>
              <a:custGeom>
                <a:rect b="b" l="l" r="r" t="t"/>
                <a:pathLst>
                  <a:path extrusionOk="0" h="1099" w="1895">
                    <a:moveTo>
                      <a:pt x="0" y="0"/>
                    </a:moveTo>
                    <a:lnTo>
                      <a:pt x="556" y="1099"/>
                    </a:lnTo>
                    <a:lnTo>
                      <a:pt x="1326" y="947"/>
                    </a:lnTo>
                    <a:lnTo>
                      <a:pt x="1894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13"/>
              <p:cNvSpPr/>
              <p:nvPr/>
            </p:nvSpPr>
            <p:spPr>
              <a:xfrm>
                <a:off x="4347900" y="1615450"/>
                <a:ext cx="74200" cy="44550"/>
              </a:xfrm>
              <a:custGeom>
                <a:rect b="b" l="l" r="r" t="t"/>
                <a:pathLst>
                  <a:path extrusionOk="0" h="1782" w="2968">
                    <a:moveTo>
                      <a:pt x="1857" y="632"/>
                    </a:moveTo>
                    <a:lnTo>
                      <a:pt x="1642" y="973"/>
                    </a:lnTo>
                    <a:lnTo>
                      <a:pt x="1238" y="1061"/>
                    </a:lnTo>
                    <a:lnTo>
                      <a:pt x="1023" y="632"/>
                    </a:lnTo>
                    <a:close/>
                    <a:moveTo>
                      <a:pt x="0" y="1"/>
                    </a:moveTo>
                    <a:lnTo>
                      <a:pt x="897" y="1781"/>
                    </a:lnTo>
                    <a:lnTo>
                      <a:pt x="2046" y="1541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13"/>
              <p:cNvSpPr/>
              <p:nvPr/>
            </p:nvSpPr>
            <p:spPr>
              <a:xfrm>
                <a:off x="2445000" y="785850"/>
                <a:ext cx="922425" cy="1196450"/>
              </a:xfrm>
              <a:custGeom>
                <a:rect b="b" l="l" r="r" t="t"/>
                <a:pathLst>
                  <a:path extrusionOk="0" h="47858" w="36897">
                    <a:moveTo>
                      <a:pt x="27288" y="1"/>
                    </a:moveTo>
                    <a:lnTo>
                      <a:pt x="21921" y="2324"/>
                    </a:lnTo>
                    <a:lnTo>
                      <a:pt x="20027" y="2375"/>
                    </a:lnTo>
                    <a:lnTo>
                      <a:pt x="19396" y="4067"/>
                    </a:lnTo>
                    <a:lnTo>
                      <a:pt x="20179" y="6378"/>
                    </a:lnTo>
                    <a:lnTo>
                      <a:pt x="18600" y="6378"/>
                    </a:lnTo>
                    <a:lnTo>
                      <a:pt x="18285" y="4016"/>
                    </a:lnTo>
                    <a:lnTo>
                      <a:pt x="17262" y="3625"/>
                    </a:lnTo>
                    <a:lnTo>
                      <a:pt x="16782" y="5203"/>
                    </a:lnTo>
                    <a:lnTo>
                      <a:pt x="15620" y="4850"/>
                    </a:lnTo>
                    <a:lnTo>
                      <a:pt x="15305" y="3006"/>
                    </a:lnTo>
                    <a:lnTo>
                      <a:pt x="13411" y="3322"/>
                    </a:lnTo>
                    <a:lnTo>
                      <a:pt x="11277" y="4105"/>
                    </a:lnTo>
                    <a:lnTo>
                      <a:pt x="9698" y="5683"/>
                    </a:lnTo>
                    <a:lnTo>
                      <a:pt x="7489" y="6163"/>
                    </a:lnTo>
                    <a:lnTo>
                      <a:pt x="6150" y="7893"/>
                    </a:lnTo>
                    <a:lnTo>
                      <a:pt x="6933" y="9080"/>
                    </a:lnTo>
                    <a:lnTo>
                      <a:pt x="5355" y="10418"/>
                    </a:lnTo>
                    <a:lnTo>
                      <a:pt x="2678" y="11529"/>
                    </a:lnTo>
                    <a:lnTo>
                      <a:pt x="784" y="11883"/>
                    </a:lnTo>
                    <a:lnTo>
                      <a:pt x="1251" y="13575"/>
                    </a:lnTo>
                    <a:lnTo>
                      <a:pt x="2678" y="13726"/>
                    </a:lnTo>
                    <a:lnTo>
                      <a:pt x="3069" y="14598"/>
                    </a:lnTo>
                    <a:lnTo>
                      <a:pt x="1" y="14838"/>
                    </a:lnTo>
                    <a:lnTo>
                      <a:pt x="1" y="16176"/>
                    </a:lnTo>
                    <a:lnTo>
                      <a:pt x="1731" y="17363"/>
                    </a:lnTo>
                    <a:cubicBezTo>
                      <a:pt x="1731" y="17363"/>
                      <a:pt x="1944" y="16942"/>
                      <a:pt x="2599" y="16942"/>
                    </a:cubicBezTo>
                    <a:cubicBezTo>
                      <a:pt x="2926" y="16942"/>
                      <a:pt x="3364" y="17047"/>
                      <a:pt x="3940" y="17363"/>
                    </a:cubicBezTo>
                    <a:cubicBezTo>
                      <a:pt x="5683" y="18310"/>
                      <a:pt x="5759" y="18310"/>
                      <a:pt x="5759" y="18310"/>
                    </a:cubicBezTo>
                    <a:lnTo>
                      <a:pt x="7337" y="21378"/>
                    </a:lnTo>
                    <a:lnTo>
                      <a:pt x="6946" y="25331"/>
                    </a:lnTo>
                    <a:lnTo>
                      <a:pt x="6946" y="29434"/>
                    </a:lnTo>
                    <a:lnTo>
                      <a:pt x="8436" y="29902"/>
                    </a:lnTo>
                    <a:lnTo>
                      <a:pt x="7615" y="31164"/>
                    </a:lnTo>
                    <a:lnTo>
                      <a:pt x="5683" y="30849"/>
                    </a:lnTo>
                    <a:lnTo>
                      <a:pt x="5683" y="33223"/>
                    </a:lnTo>
                    <a:lnTo>
                      <a:pt x="7173" y="34321"/>
                    </a:lnTo>
                    <a:lnTo>
                      <a:pt x="6074" y="36695"/>
                    </a:lnTo>
                    <a:lnTo>
                      <a:pt x="6541" y="40546"/>
                    </a:lnTo>
                    <a:lnTo>
                      <a:pt x="7135" y="43463"/>
                    </a:lnTo>
                    <a:lnTo>
                      <a:pt x="7627" y="46153"/>
                    </a:lnTo>
                    <a:lnTo>
                      <a:pt x="9218" y="45913"/>
                    </a:lnTo>
                    <a:lnTo>
                      <a:pt x="10885" y="47857"/>
                    </a:lnTo>
                    <a:lnTo>
                      <a:pt x="12186" y="45647"/>
                    </a:lnTo>
                    <a:lnTo>
                      <a:pt x="13310" y="42175"/>
                    </a:lnTo>
                    <a:lnTo>
                      <a:pt x="14812" y="39776"/>
                    </a:lnTo>
                    <a:lnTo>
                      <a:pt x="16946" y="39195"/>
                    </a:lnTo>
                    <a:lnTo>
                      <a:pt x="20103" y="37857"/>
                    </a:lnTo>
                    <a:lnTo>
                      <a:pt x="21770" y="35798"/>
                    </a:lnTo>
                    <a:lnTo>
                      <a:pt x="24762" y="35407"/>
                    </a:lnTo>
                    <a:lnTo>
                      <a:pt x="28462" y="33071"/>
                    </a:lnTo>
                    <a:lnTo>
                      <a:pt x="26480" y="32869"/>
                    </a:lnTo>
                    <a:lnTo>
                      <a:pt x="25545" y="32869"/>
                    </a:lnTo>
                    <a:lnTo>
                      <a:pt x="26480" y="30659"/>
                    </a:lnTo>
                    <a:lnTo>
                      <a:pt x="28462" y="32478"/>
                    </a:lnTo>
                    <a:lnTo>
                      <a:pt x="29232" y="30735"/>
                    </a:lnTo>
                    <a:lnTo>
                      <a:pt x="28538" y="28487"/>
                    </a:lnTo>
                    <a:lnTo>
                      <a:pt x="28538" y="28487"/>
                    </a:lnTo>
                    <a:cubicBezTo>
                      <a:pt x="28538" y="28487"/>
                      <a:pt x="28571" y="28497"/>
                      <a:pt x="28628" y="28497"/>
                    </a:cubicBezTo>
                    <a:cubicBezTo>
                      <a:pt x="28850" y="28497"/>
                      <a:pt x="29441" y="28361"/>
                      <a:pt x="29952" y="27048"/>
                    </a:cubicBezTo>
                    <a:cubicBezTo>
                      <a:pt x="30176" y="26473"/>
                      <a:pt x="30217" y="26354"/>
                      <a:pt x="30211" y="26354"/>
                    </a:cubicBezTo>
                    <a:lnTo>
                      <a:pt x="30211" y="26354"/>
                    </a:lnTo>
                    <a:cubicBezTo>
                      <a:pt x="30207" y="26354"/>
                      <a:pt x="30180" y="26414"/>
                      <a:pt x="30178" y="26414"/>
                    </a:cubicBezTo>
                    <a:cubicBezTo>
                      <a:pt x="30175" y="26414"/>
                      <a:pt x="30241" y="26250"/>
                      <a:pt x="30596" y="25381"/>
                    </a:cubicBezTo>
                    <a:cubicBezTo>
                      <a:pt x="31467" y="23260"/>
                      <a:pt x="31455" y="23247"/>
                      <a:pt x="31455" y="23247"/>
                    </a:cubicBezTo>
                    <a:cubicBezTo>
                      <a:pt x="31455" y="23247"/>
                      <a:pt x="32086" y="23007"/>
                      <a:pt x="31455" y="21593"/>
                    </a:cubicBezTo>
                    <a:cubicBezTo>
                      <a:pt x="30823" y="20179"/>
                      <a:pt x="29876" y="20722"/>
                      <a:pt x="30823" y="20166"/>
                    </a:cubicBezTo>
                    <a:lnTo>
                      <a:pt x="31770" y="19623"/>
                    </a:lnTo>
                    <a:lnTo>
                      <a:pt x="32642" y="19068"/>
                    </a:lnTo>
                    <a:lnTo>
                      <a:pt x="32250" y="16694"/>
                    </a:lnTo>
                    <a:lnTo>
                      <a:pt x="32642" y="14042"/>
                    </a:lnTo>
                    <a:lnTo>
                      <a:pt x="34611" y="11858"/>
                    </a:lnTo>
                    <a:lnTo>
                      <a:pt x="36354" y="9762"/>
                    </a:lnTo>
                    <a:lnTo>
                      <a:pt x="36897" y="8032"/>
                    </a:lnTo>
                    <a:lnTo>
                      <a:pt x="34851" y="7085"/>
                    </a:lnTo>
                    <a:lnTo>
                      <a:pt x="32566" y="7943"/>
                    </a:lnTo>
                    <a:lnTo>
                      <a:pt x="30280" y="10090"/>
                    </a:lnTo>
                    <a:lnTo>
                      <a:pt x="31770" y="7451"/>
                    </a:lnTo>
                    <a:lnTo>
                      <a:pt x="31859" y="7009"/>
                    </a:lnTo>
                    <a:lnTo>
                      <a:pt x="27439" y="7009"/>
                    </a:lnTo>
                    <a:lnTo>
                      <a:pt x="27351" y="5986"/>
                    </a:lnTo>
                    <a:lnTo>
                      <a:pt x="29232" y="5759"/>
                    </a:lnTo>
                    <a:lnTo>
                      <a:pt x="31859" y="5759"/>
                    </a:lnTo>
                    <a:lnTo>
                      <a:pt x="31543" y="3625"/>
                    </a:lnTo>
                    <a:lnTo>
                      <a:pt x="30672" y="1655"/>
                    </a:lnTo>
                    <a:lnTo>
                      <a:pt x="2728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13"/>
              <p:cNvSpPr/>
              <p:nvPr/>
            </p:nvSpPr>
            <p:spPr>
              <a:xfrm>
                <a:off x="2437100" y="777350"/>
                <a:ext cx="939800" cy="1218525"/>
              </a:xfrm>
              <a:custGeom>
                <a:rect b="b" l="l" r="r" t="t"/>
                <a:pathLst>
                  <a:path extrusionOk="0" h="48741" w="37592">
                    <a:moveTo>
                      <a:pt x="26909" y="31530"/>
                    </a:moveTo>
                    <a:lnTo>
                      <a:pt x="28601" y="33070"/>
                    </a:lnTo>
                    <a:lnTo>
                      <a:pt x="26796" y="32893"/>
                    </a:lnTo>
                    <a:lnTo>
                      <a:pt x="26341" y="32893"/>
                    </a:lnTo>
                    <a:lnTo>
                      <a:pt x="26909" y="31530"/>
                    </a:lnTo>
                    <a:close/>
                    <a:moveTo>
                      <a:pt x="27591" y="682"/>
                    </a:moveTo>
                    <a:lnTo>
                      <a:pt x="30748" y="2222"/>
                    </a:lnTo>
                    <a:lnTo>
                      <a:pt x="31543" y="4053"/>
                    </a:lnTo>
                    <a:lnTo>
                      <a:pt x="31809" y="5783"/>
                    </a:lnTo>
                    <a:lnTo>
                      <a:pt x="29498" y="5783"/>
                    </a:lnTo>
                    <a:lnTo>
                      <a:pt x="27339" y="6048"/>
                    </a:lnTo>
                    <a:lnTo>
                      <a:pt x="27465" y="7665"/>
                    </a:lnTo>
                    <a:lnTo>
                      <a:pt x="31796" y="7665"/>
                    </a:lnTo>
                    <a:lnTo>
                      <a:pt x="29321" y="12059"/>
                    </a:lnTo>
                    <a:lnTo>
                      <a:pt x="33046" y="8574"/>
                    </a:lnTo>
                    <a:lnTo>
                      <a:pt x="35155" y="7778"/>
                    </a:lnTo>
                    <a:lnTo>
                      <a:pt x="36834" y="8548"/>
                    </a:lnTo>
                    <a:lnTo>
                      <a:pt x="36380" y="9963"/>
                    </a:lnTo>
                    <a:lnTo>
                      <a:pt x="34700" y="11996"/>
                    </a:lnTo>
                    <a:lnTo>
                      <a:pt x="32667" y="14256"/>
                    </a:lnTo>
                    <a:lnTo>
                      <a:pt x="32250" y="17059"/>
                    </a:lnTo>
                    <a:lnTo>
                      <a:pt x="32617" y="19269"/>
                    </a:lnTo>
                    <a:lnTo>
                      <a:pt x="31935" y="19698"/>
                    </a:lnTo>
                    <a:cubicBezTo>
                      <a:pt x="31922" y="19711"/>
                      <a:pt x="31834" y="19761"/>
                      <a:pt x="30988" y="20254"/>
                    </a:cubicBezTo>
                    <a:cubicBezTo>
                      <a:pt x="30584" y="20494"/>
                      <a:pt x="30432" y="20582"/>
                      <a:pt x="30432" y="20809"/>
                    </a:cubicBezTo>
                    <a:cubicBezTo>
                      <a:pt x="30445" y="20986"/>
                      <a:pt x="30558" y="21125"/>
                      <a:pt x="30710" y="21188"/>
                    </a:cubicBezTo>
                    <a:cubicBezTo>
                      <a:pt x="30887" y="21289"/>
                      <a:pt x="31215" y="21466"/>
                      <a:pt x="31480" y="22072"/>
                    </a:cubicBezTo>
                    <a:cubicBezTo>
                      <a:pt x="31872" y="22943"/>
                      <a:pt x="31733" y="23259"/>
                      <a:pt x="31657" y="23309"/>
                    </a:cubicBezTo>
                    <a:lnTo>
                      <a:pt x="31455" y="23385"/>
                    </a:lnTo>
                    <a:lnTo>
                      <a:pt x="31455" y="23537"/>
                    </a:lnTo>
                    <a:cubicBezTo>
                      <a:pt x="31404" y="23676"/>
                      <a:pt x="31228" y="24118"/>
                      <a:pt x="30609" y="25620"/>
                    </a:cubicBezTo>
                    <a:cubicBezTo>
                      <a:pt x="30432" y="26062"/>
                      <a:pt x="30319" y="26353"/>
                      <a:pt x="30243" y="26555"/>
                    </a:cubicBezTo>
                    <a:lnTo>
                      <a:pt x="30218" y="26618"/>
                    </a:lnTo>
                    <a:cubicBezTo>
                      <a:pt x="30218" y="26618"/>
                      <a:pt x="30218" y="26630"/>
                      <a:pt x="30218" y="26630"/>
                    </a:cubicBezTo>
                    <a:cubicBezTo>
                      <a:pt x="30205" y="26681"/>
                      <a:pt x="30154" y="26832"/>
                      <a:pt x="29978" y="27287"/>
                    </a:cubicBezTo>
                    <a:cubicBezTo>
                      <a:pt x="29498" y="28499"/>
                      <a:pt x="29018" y="28537"/>
                      <a:pt x="28955" y="28537"/>
                    </a:cubicBezTo>
                    <a:lnTo>
                      <a:pt x="28399" y="28373"/>
                    </a:lnTo>
                    <a:lnTo>
                      <a:pt x="28399" y="28373"/>
                    </a:lnTo>
                    <a:lnTo>
                      <a:pt x="29220" y="31062"/>
                    </a:lnTo>
                    <a:lnTo>
                      <a:pt x="28677" y="32287"/>
                    </a:lnTo>
                    <a:lnTo>
                      <a:pt x="26682" y="30469"/>
                    </a:lnTo>
                    <a:lnTo>
                      <a:pt x="25394" y="33525"/>
                    </a:lnTo>
                    <a:lnTo>
                      <a:pt x="26758" y="33525"/>
                    </a:lnTo>
                    <a:lnTo>
                      <a:pt x="27844" y="33626"/>
                    </a:lnTo>
                    <a:lnTo>
                      <a:pt x="24977" y="35431"/>
                    </a:lnTo>
                    <a:lnTo>
                      <a:pt x="21922" y="35835"/>
                    </a:lnTo>
                    <a:lnTo>
                      <a:pt x="20230" y="37931"/>
                    </a:lnTo>
                    <a:lnTo>
                      <a:pt x="17199" y="39232"/>
                    </a:lnTo>
                    <a:lnTo>
                      <a:pt x="14939" y="39838"/>
                    </a:lnTo>
                    <a:lnTo>
                      <a:pt x="13360" y="42351"/>
                    </a:lnTo>
                    <a:lnTo>
                      <a:pt x="12211" y="45861"/>
                    </a:lnTo>
                    <a:lnTo>
                      <a:pt x="11163" y="47654"/>
                    </a:lnTo>
                    <a:lnTo>
                      <a:pt x="9661" y="45874"/>
                    </a:lnTo>
                    <a:lnTo>
                      <a:pt x="8209" y="46101"/>
                    </a:lnTo>
                    <a:lnTo>
                      <a:pt x="7767" y="43715"/>
                    </a:lnTo>
                    <a:lnTo>
                      <a:pt x="7173" y="40823"/>
                    </a:lnTo>
                    <a:lnTo>
                      <a:pt x="6719" y="37048"/>
                    </a:lnTo>
                    <a:lnTo>
                      <a:pt x="7893" y="34535"/>
                    </a:lnTo>
                    <a:lnTo>
                      <a:pt x="6315" y="33373"/>
                    </a:lnTo>
                    <a:lnTo>
                      <a:pt x="6315" y="31542"/>
                    </a:lnTo>
                    <a:lnTo>
                      <a:pt x="8082" y="31833"/>
                    </a:lnTo>
                    <a:lnTo>
                      <a:pt x="9244" y="30040"/>
                    </a:lnTo>
                    <a:lnTo>
                      <a:pt x="7577" y="29509"/>
                    </a:lnTo>
                    <a:lnTo>
                      <a:pt x="7577" y="25671"/>
                    </a:lnTo>
                    <a:lnTo>
                      <a:pt x="7981" y="21643"/>
                    </a:lnTo>
                    <a:lnTo>
                      <a:pt x="6277" y="18309"/>
                    </a:lnTo>
                    <a:lnTo>
                      <a:pt x="6125" y="18309"/>
                    </a:lnTo>
                    <a:cubicBezTo>
                      <a:pt x="6024" y="18271"/>
                      <a:pt x="5645" y="18082"/>
                      <a:pt x="4408" y="17413"/>
                    </a:cubicBezTo>
                    <a:cubicBezTo>
                      <a:pt x="3845" y="17104"/>
                      <a:pt x="3347" y="16952"/>
                      <a:pt x="2915" y="16952"/>
                    </a:cubicBezTo>
                    <a:cubicBezTo>
                      <a:pt x="2746" y="16952"/>
                      <a:pt x="2587" y="16975"/>
                      <a:pt x="2438" y="17021"/>
                    </a:cubicBezTo>
                    <a:cubicBezTo>
                      <a:pt x="2274" y="17072"/>
                      <a:pt x="2122" y="17147"/>
                      <a:pt x="1983" y="17261"/>
                    </a:cubicBezTo>
                    <a:lnTo>
                      <a:pt x="620" y="16339"/>
                    </a:lnTo>
                    <a:lnTo>
                      <a:pt x="620" y="15455"/>
                    </a:lnTo>
                    <a:lnTo>
                      <a:pt x="3852" y="15203"/>
                    </a:lnTo>
                    <a:lnTo>
                      <a:pt x="3208" y="13763"/>
                    </a:lnTo>
                    <a:lnTo>
                      <a:pt x="1819" y="13612"/>
                    </a:lnTo>
                    <a:lnTo>
                      <a:pt x="1504" y="12450"/>
                    </a:lnTo>
                    <a:lnTo>
                      <a:pt x="3057" y="12160"/>
                    </a:lnTo>
                    <a:lnTo>
                      <a:pt x="5797" y="11036"/>
                    </a:lnTo>
                    <a:lnTo>
                      <a:pt x="7678" y="9470"/>
                    </a:lnTo>
                    <a:lnTo>
                      <a:pt x="6857" y="8233"/>
                    </a:lnTo>
                    <a:lnTo>
                      <a:pt x="7994" y="6781"/>
                    </a:lnTo>
                    <a:lnTo>
                      <a:pt x="10178" y="6301"/>
                    </a:lnTo>
                    <a:lnTo>
                      <a:pt x="11769" y="4710"/>
                    </a:lnTo>
                    <a:lnTo>
                      <a:pt x="13777" y="3965"/>
                    </a:lnTo>
                    <a:lnTo>
                      <a:pt x="15355" y="3712"/>
                    </a:lnTo>
                    <a:lnTo>
                      <a:pt x="15646" y="5430"/>
                    </a:lnTo>
                    <a:lnTo>
                      <a:pt x="17325" y="5935"/>
                    </a:lnTo>
                    <a:lnTo>
                      <a:pt x="17792" y="4382"/>
                    </a:lnTo>
                    <a:lnTo>
                      <a:pt x="18323" y="4584"/>
                    </a:lnTo>
                    <a:lnTo>
                      <a:pt x="18651" y="7033"/>
                    </a:lnTo>
                    <a:lnTo>
                      <a:pt x="20949" y="7033"/>
                    </a:lnTo>
                    <a:lnTo>
                      <a:pt x="20053" y="4407"/>
                    </a:lnTo>
                    <a:lnTo>
                      <a:pt x="20570" y="3031"/>
                    </a:lnTo>
                    <a:lnTo>
                      <a:pt x="22250" y="2980"/>
                    </a:lnTo>
                    <a:lnTo>
                      <a:pt x="27591" y="682"/>
                    </a:lnTo>
                    <a:close/>
                    <a:moveTo>
                      <a:pt x="27604" y="0"/>
                    </a:moveTo>
                    <a:lnTo>
                      <a:pt x="22161" y="2361"/>
                    </a:lnTo>
                    <a:lnTo>
                      <a:pt x="20116" y="2424"/>
                    </a:lnTo>
                    <a:lnTo>
                      <a:pt x="19371" y="4407"/>
                    </a:lnTo>
                    <a:lnTo>
                      <a:pt x="20053" y="6415"/>
                    </a:lnTo>
                    <a:lnTo>
                      <a:pt x="19194" y="6415"/>
                    </a:lnTo>
                    <a:lnTo>
                      <a:pt x="18891" y="4142"/>
                    </a:lnTo>
                    <a:lnTo>
                      <a:pt x="17376" y="3548"/>
                    </a:lnTo>
                    <a:lnTo>
                      <a:pt x="16896" y="5152"/>
                    </a:lnTo>
                    <a:lnTo>
                      <a:pt x="16214" y="4937"/>
                    </a:lnTo>
                    <a:lnTo>
                      <a:pt x="15861" y="2993"/>
                    </a:lnTo>
                    <a:lnTo>
                      <a:pt x="13600" y="3359"/>
                    </a:lnTo>
                    <a:lnTo>
                      <a:pt x="11479" y="4154"/>
                    </a:lnTo>
                    <a:lnTo>
                      <a:pt x="9850" y="5733"/>
                    </a:lnTo>
                    <a:lnTo>
                      <a:pt x="7628" y="6200"/>
                    </a:lnTo>
                    <a:lnTo>
                      <a:pt x="6075" y="8208"/>
                    </a:lnTo>
                    <a:lnTo>
                      <a:pt x="6832" y="9344"/>
                    </a:lnTo>
                    <a:lnTo>
                      <a:pt x="5506" y="10480"/>
                    </a:lnTo>
                    <a:lnTo>
                      <a:pt x="2905" y="11541"/>
                    </a:lnTo>
                    <a:lnTo>
                      <a:pt x="708" y="11958"/>
                    </a:lnTo>
                    <a:lnTo>
                      <a:pt x="1339" y="14193"/>
                    </a:lnTo>
                    <a:lnTo>
                      <a:pt x="2792" y="14344"/>
                    </a:lnTo>
                    <a:lnTo>
                      <a:pt x="2918" y="14635"/>
                    </a:lnTo>
                    <a:lnTo>
                      <a:pt x="1" y="14862"/>
                    </a:lnTo>
                    <a:lnTo>
                      <a:pt x="1" y="16655"/>
                    </a:lnTo>
                    <a:lnTo>
                      <a:pt x="2173" y="18132"/>
                    </a:lnTo>
                    <a:lnTo>
                      <a:pt x="2337" y="17817"/>
                    </a:lnTo>
                    <a:cubicBezTo>
                      <a:pt x="2400" y="17716"/>
                      <a:pt x="2514" y="17640"/>
                      <a:pt x="2627" y="17615"/>
                    </a:cubicBezTo>
                    <a:cubicBezTo>
                      <a:pt x="2703" y="17592"/>
                      <a:pt x="2796" y="17576"/>
                      <a:pt x="2911" y="17576"/>
                    </a:cubicBezTo>
                    <a:cubicBezTo>
                      <a:pt x="3180" y="17576"/>
                      <a:pt x="3565" y="17663"/>
                      <a:pt x="4105" y="17956"/>
                    </a:cubicBezTo>
                    <a:cubicBezTo>
                      <a:pt x="5153" y="18536"/>
                      <a:pt x="5620" y="18764"/>
                      <a:pt x="5847" y="18865"/>
                    </a:cubicBezTo>
                    <a:lnTo>
                      <a:pt x="7325" y="21756"/>
                    </a:lnTo>
                    <a:lnTo>
                      <a:pt x="6933" y="25645"/>
                    </a:lnTo>
                    <a:lnTo>
                      <a:pt x="6933" y="29976"/>
                    </a:lnTo>
                    <a:lnTo>
                      <a:pt x="8259" y="30393"/>
                    </a:lnTo>
                    <a:lnTo>
                      <a:pt x="7767" y="31138"/>
                    </a:lnTo>
                    <a:lnTo>
                      <a:pt x="5671" y="30785"/>
                    </a:lnTo>
                    <a:lnTo>
                      <a:pt x="5671" y="33689"/>
                    </a:lnTo>
                    <a:lnTo>
                      <a:pt x="7097" y="34737"/>
                    </a:lnTo>
                    <a:lnTo>
                      <a:pt x="6062" y="36947"/>
                    </a:lnTo>
                    <a:lnTo>
                      <a:pt x="6554" y="40924"/>
                    </a:lnTo>
                    <a:lnTo>
                      <a:pt x="7148" y="43828"/>
                    </a:lnTo>
                    <a:lnTo>
                      <a:pt x="7691" y="46808"/>
                    </a:lnTo>
                    <a:lnTo>
                      <a:pt x="9408" y="46556"/>
                    </a:lnTo>
                    <a:lnTo>
                      <a:pt x="11252" y="48740"/>
                    </a:lnTo>
                    <a:lnTo>
                      <a:pt x="12780" y="46152"/>
                    </a:lnTo>
                    <a:lnTo>
                      <a:pt x="13916" y="42654"/>
                    </a:lnTo>
                    <a:lnTo>
                      <a:pt x="15343" y="40381"/>
                    </a:lnTo>
                    <a:lnTo>
                      <a:pt x="17388" y="39826"/>
                    </a:lnTo>
                    <a:lnTo>
                      <a:pt x="20621" y="38449"/>
                    </a:lnTo>
                    <a:lnTo>
                      <a:pt x="22250" y="36429"/>
                    </a:lnTo>
                    <a:lnTo>
                      <a:pt x="25116" y="36050"/>
                    </a:lnTo>
                    <a:lnTo>
                      <a:pt x="29738" y="33184"/>
                    </a:lnTo>
                    <a:lnTo>
                      <a:pt x="29005" y="33108"/>
                    </a:lnTo>
                    <a:lnTo>
                      <a:pt x="29877" y="31100"/>
                    </a:lnTo>
                    <a:lnTo>
                      <a:pt x="29270" y="29105"/>
                    </a:lnTo>
                    <a:cubicBezTo>
                      <a:pt x="29637" y="28979"/>
                      <a:pt x="30142" y="28600"/>
                      <a:pt x="30558" y="27514"/>
                    </a:cubicBezTo>
                    <a:cubicBezTo>
                      <a:pt x="30659" y="27274"/>
                      <a:pt x="30748" y="27022"/>
                      <a:pt x="30824" y="26782"/>
                    </a:cubicBezTo>
                    <a:lnTo>
                      <a:pt x="31202" y="25847"/>
                    </a:lnTo>
                    <a:cubicBezTo>
                      <a:pt x="31720" y="24585"/>
                      <a:pt x="31935" y="24054"/>
                      <a:pt x="32036" y="23815"/>
                    </a:cubicBezTo>
                    <a:cubicBezTo>
                      <a:pt x="32149" y="23726"/>
                      <a:pt x="32238" y="23600"/>
                      <a:pt x="32288" y="23474"/>
                    </a:cubicBezTo>
                    <a:cubicBezTo>
                      <a:pt x="32452" y="23070"/>
                      <a:pt x="32389" y="22514"/>
                      <a:pt x="32074" y="21807"/>
                    </a:cubicBezTo>
                    <a:cubicBezTo>
                      <a:pt x="31910" y="21403"/>
                      <a:pt x="31644" y="21062"/>
                      <a:pt x="31303" y="20797"/>
                    </a:cubicBezTo>
                    <a:cubicBezTo>
                      <a:pt x="31834" y="20494"/>
                      <a:pt x="32112" y="20329"/>
                      <a:pt x="32250" y="20228"/>
                    </a:cubicBezTo>
                    <a:lnTo>
                      <a:pt x="32263" y="20241"/>
                    </a:lnTo>
                    <a:lnTo>
                      <a:pt x="33311" y="19572"/>
                    </a:lnTo>
                    <a:lnTo>
                      <a:pt x="32894" y="17046"/>
                    </a:lnTo>
                    <a:lnTo>
                      <a:pt x="33261" y="14534"/>
                    </a:lnTo>
                    <a:lnTo>
                      <a:pt x="35167" y="12412"/>
                    </a:lnTo>
                    <a:lnTo>
                      <a:pt x="36897" y="10329"/>
                    </a:lnTo>
                    <a:lnTo>
                      <a:pt x="37592" y="8220"/>
                    </a:lnTo>
                    <a:lnTo>
                      <a:pt x="35167" y="7096"/>
                    </a:lnTo>
                    <a:lnTo>
                      <a:pt x="32756" y="8018"/>
                    </a:lnTo>
                    <a:lnTo>
                      <a:pt x="31872" y="8801"/>
                    </a:lnTo>
                    <a:lnTo>
                      <a:pt x="32364" y="7942"/>
                    </a:lnTo>
                    <a:lnTo>
                      <a:pt x="32541" y="7046"/>
                    </a:lnTo>
                    <a:lnTo>
                      <a:pt x="28046" y="7046"/>
                    </a:lnTo>
                    <a:lnTo>
                      <a:pt x="28008" y="6604"/>
                    </a:lnTo>
                    <a:lnTo>
                      <a:pt x="29536" y="6415"/>
                    </a:lnTo>
                    <a:lnTo>
                      <a:pt x="32541" y="6415"/>
                    </a:lnTo>
                    <a:lnTo>
                      <a:pt x="32162" y="3927"/>
                    </a:lnTo>
                    <a:lnTo>
                      <a:pt x="31228" y="1768"/>
                    </a:lnTo>
                    <a:lnTo>
                      <a:pt x="2760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13"/>
              <p:cNvSpPr/>
              <p:nvPr/>
            </p:nvSpPr>
            <p:spPr>
              <a:xfrm>
                <a:off x="2067150" y="740400"/>
                <a:ext cx="667350" cy="530050"/>
              </a:xfrm>
              <a:custGeom>
                <a:rect b="b" l="l" r="r" t="t"/>
                <a:pathLst>
                  <a:path extrusionOk="0" h="21202" w="26694">
                    <a:moveTo>
                      <a:pt x="19218" y="1"/>
                    </a:moveTo>
                    <a:lnTo>
                      <a:pt x="14635" y="556"/>
                    </a:lnTo>
                    <a:lnTo>
                      <a:pt x="11415" y="1895"/>
                    </a:lnTo>
                    <a:lnTo>
                      <a:pt x="10228" y="3157"/>
                    </a:lnTo>
                    <a:lnTo>
                      <a:pt x="12122" y="5165"/>
                    </a:lnTo>
                    <a:lnTo>
                      <a:pt x="14016" y="6100"/>
                    </a:lnTo>
                    <a:lnTo>
                      <a:pt x="11099" y="6163"/>
                    </a:lnTo>
                    <a:lnTo>
                      <a:pt x="9041" y="4660"/>
                    </a:lnTo>
                    <a:lnTo>
                      <a:pt x="8814" y="2766"/>
                    </a:lnTo>
                    <a:lnTo>
                      <a:pt x="7627" y="2286"/>
                    </a:lnTo>
                    <a:lnTo>
                      <a:pt x="5190" y="6706"/>
                    </a:lnTo>
                    <a:lnTo>
                      <a:pt x="4786" y="9711"/>
                    </a:lnTo>
                    <a:lnTo>
                      <a:pt x="5733" y="11756"/>
                    </a:lnTo>
                    <a:lnTo>
                      <a:pt x="7627" y="12236"/>
                    </a:lnTo>
                    <a:lnTo>
                      <a:pt x="8650" y="13688"/>
                    </a:lnTo>
                    <a:lnTo>
                      <a:pt x="6288" y="13082"/>
                    </a:lnTo>
                    <a:lnTo>
                      <a:pt x="5101" y="14509"/>
                    </a:lnTo>
                    <a:lnTo>
                      <a:pt x="2816" y="14509"/>
                    </a:lnTo>
                    <a:lnTo>
                      <a:pt x="1642" y="14004"/>
                    </a:lnTo>
                    <a:lnTo>
                      <a:pt x="417" y="12741"/>
                    </a:lnTo>
                    <a:cubicBezTo>
                      <a:pt x="177" y="12905"/>
                      <a:pt x="0" y="14332"/>
                      <a:pt x="0" y="14332"/>
                    </a:cubicBezTo>
                    <a:lnTo>
                      <a:pt x="1212" y="15822"/>
                    </a:lnTo>
                    <a:lnTo>
                      <a:pt x="631" y="18007"/>
                    </a:lnTo>
                    <a:lnTo>
                      <a:pt x="51" y="19459"/>
                    </a:lnTo>
                    <a:lnTo>
                      <a:pt x="3914" y="20494"/>
                    </a:lnTo>
                    <a:lnTo>
                      <a:pt x="6566" y="21201"/>
                    </a:lnTo>
                    <a:lnTo>
                      <a:pt x="7551" y="20810"/>
                    </a:lnTo>
                    <a:lnTo>
                      <a:pt x="7551" y="19232"/>
                    </a:lnTo>
                    <a:lnTo>
                      <a:pt x="5809" y="18689"/>
                    </a:lnTo>
                    <a:lnTo>
                      <a:pt x="3927" y="18032"/>
                    </a:lnTo>
                    <a:lnTo>
                      <a:pt x="3296" y="16403"/>
                    </a:lnTo>
                    <a:lnTo>
                      <a:pt x="4748" y="16138"/>
                    </a:lnTo>
                    <a:lnTo>
                      <a:pt x="7071" y="17653"/>
                    </a:lnTo>
                    <a:lnTo>
                      <a:pt x="9129" y="17653"/>
                    </a:lnTo>
                    <a:lnTo>
                      <a:pt x="11024" y="18348"/>
                    </a:lnTo>
                    <a:lnTo>
                      <a:pt x="11806" y="15140"/>
                    </a:lnTo>
                    <a:lnTo>
                      <a:pt x="13625" y="13398"/>
                    </a:lnTo>
                    <a:lnTo>
                      <a:pt x="15115" y="12224"/>
                    </a:lnTo>
                    <a:lnTo>
                      <a:pt x="15115" y="10405"/>
                    </a:lnTo>
                    <a:lnTo>
                      <a:pt x="18587" y="9231"/>
                    </a:lnTo>
                    <a:lnTo>
                      <a:pt x="21277" y="7728"/>
                    </a:lnTo>
                    <a:lnTo>
                      <a:pt x="23322" y="5986"/>
                    </a:lnTo>
                    <a:lnTo>
                      <a:pt x="25494" y="5216"/>
                    </a:lnTo>
                    <a:lnTo>
                      <a:pt x="26694" y="3322"/>
                    </a:lnTo>
                    <a:lnTo>
                      <a:pt x="25671" y="1390"/>
                    </a:lnTo>
                    <a:lnTo>
                      <a:pt x="22767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13"/>
              <p:cNvSpPr/>
              <p:nvPr/>
            </p:nvSpPr>
            <p:spPr>
              <a:xfrm>
                <a:off x="2057975" y="732525"/>
                <a:ext cx="685375" cy="546450"/>
              </a:xfrm>
              <a:custGeom>
                <a:rect b="b" l="l" r="r" t="t"/>
                <a:pathLst>
                  <a:path extrusionOk="0" h="21858" w="27415">
                    <a:moveTo>
                      <a:pt x="23058" y="631"/>
                    </a:moveTo>
                    <a:lnTo>
                      <a:pt x="25811" y="1919"/>
                    </a:lnTo>
                    <a:lnTo>
                      <a:pt x="26682" y="3599"/>
                    </a:lnTo>
                    <a:lnTo>
                      <a:pt x="25646" y="5240"/>
                    </a:lnTo>
                    <a:lnTo>
                      <a:pt x="23576" y="5998"/>
                    </a:lnTo>
                    <a:lnTo>
                      <a:pt x="21480" y="7753"/>
                    </a:lnTo>
                    <a:lnTo>
                      <a:pt x="18853" y="9230"/>
                    </a:lnTo>
                    <a:lnTo>
                      <a:pt x="15166" y="10493"/>
                    </a:lnTo>
                    <a:lnTo>
                      <a:pt x="15166" y="12387"/>
                    </a:lnTo>
                    <a:lnTo>
                      <a:pt x="13764" y="13486"/>
                    </a:lnTo>
                    <a:lnTo>
                      <a:pt x="11883" y="15291"/>
                    </a:lnTo>
                    <a:lnTo>
                      <a:pt x="11163" y="18246"/>
                    </a:lnTo>
                    <a:lnTo>
                      <a:pt x="9597" y="17678"/>
                    </a:lnTo>
                    <a:lnTo>
                      <a:pt x="7539" y="17665"/>
                    </a:lnTo>
                    <a:lnTo>
                      <a:pt x="5191" y="16125"/>
                    </a:lnTo>
                    <a:lnTo>
                      <a:pt x="3233" y="16478"/>
                    </a:lnTo>
                    <a:lnTo>
                      <a:pt x="4067" y="18600"/>
                    </a:lnTo>
                    <a:lnTo>
                      <a:pt x="6087" y="19307"/>
                    </a:lnTo>
                    <a:lnTo>
                      <a:pt x="7602" y="19786"/>
                    </a:lnTo>
                    <a:lnTo>
                      <a:pt x="7602" y="20910"/>
                    </a:lnTo>
                    <a:lnTo>
                      <a:pt x="6921" y="21188"/>
                    </a:lnTo>
                    <a:lnTo>
                      <a:pt x="847" y="19559"/>
                    </a:lnTo>
                    <a:lnTo>
                      <a:pt x="1301" y="18398"/>
                    </a:lnTo>
                    <a:lnTo>
                      <a:pt x="1920" y="16062"/>
                    </a:lnTo>
                    <a:lnTo>
                      <a:pt x="695" y="14559"/>
                    </a:lnTo>
                    <a:cubicBezTo>
                      <a:pt x="733" y="14243"/>
                      <a:pt x="796" y="13915"/>
                      <a:pt x="872" y="13612"/>
                    </a:cubicBezTo>
                    <a:lnTo>
                      <a:pt x="1769" y="14534"/>
                    </a:lnTo>
                    <a:lnTo>
                      <a:pt x="3057" y="15114"/>
                    </a:lnTo>
                    <a:lnTo>
                      <a:pt x="5620" y="15140"/>
                    </a:lnTo>
                    <a:lnTo>
                      <a:pt x="6769" y="13751"/>
                    </a:lnTo>
                    <a:lnTo>
                      <a:pt x="9762" y="14521"/>
                    </a:lnTo>
                    <a:lnTo>
                      <a:pt x="8183" y="12261"/>
                    </a:lnTo>
                    <a:lnTo>
                      <a:pt x="6327" y="11794"/>
                    </a:lnTo>
                    <a:lnTo>
                      <a:pt x="5481" y="9963"/>
                    </a:lnTo>
                    <a:lnTo>
                      <a:pt x="5860" y="7122"/>
                    </a:lnTo>
                    <a:lnTo>
                      <a:pt x="8133" y="3005"/>
                    </a:lnTo>
                    <a:lnTo>
                      <a:pt x="8890" y="3296"/>
                    </a:lnTo>
                    <a:lnTo>
                      <a:pt x="9130" y="5152"/>
                    </a:lnTo>
                    <a:lnTo>
                      <a:pt x="11365" y="6793"/>
                    </a:lnTo>
                    <a:lnTo>
                      <a:pt x="15684" y="6692"/>
                    </a:lnTo>
                    <a:lnTo>
                      <a:pt x="12678" y="5228"/>
                    </a:lnTo>
                    <a:lnTo>
                      <a:pt x="11024" y="3472"/>
                    </a:lnTo>
                    <a:lnTo>
                      <a:pt x="11971" y="2475"/>
                    </a:lnTo>
                    <a:lnTo>
                      <a:pt x="15090" y="1174"/>
                    </a:lnTo>
                    <a:lnTo>
                      <a:pt x="19585" y="631"/>
                    </a:lnTo>
                    <a:close/>
                    <a:moveTo>
                      <a:pt x="19548" y="0"/>
                    </a:moveTo>
                    <a:lnTo>
                      <a:pt x="14977" y="556"/>
                    </a:lnTo>
                    <a:lnTo>
                      <a:pt x="11656" y="1919"/>
                    </a:lnTo>
                    <a:lnTo>
                      <a:pt x="10166" y="3472"/>
                    </a:lnTo>
                    <a:lnTo>
                      <a:pt x="12262" y="5695"/>
                    </a:lnTo>
                    <a:lnTo>
                      <a:pt x="13083" y="6124"/>
                    </a:lnTo>
                    <a:lnTo>
                      <a:pt x="11567" y="6162"/>
                    </a:lnTo>
                    <a:lnTo>
                      <a:pt x="9724" y="4798"/>
                    </a:lnTo>
                    <a:lnTo>
                      <a:pt x="9471" y="2854"/>
                    </a:lnTo>
                    <a:lnTo>
                      <a:pt x="7868" y="2210"/>
                    </a:lnTo>
                    <a:lnTo>
                      <a:pt x="5279" y="6869"/>
                    </a:lnTo>
                    <a:lnTo>
                      <a:pt x="4837" y="10064"/>
                    </a:lnTo>
                    <a:lnTo>
                      <a:pt x="5885" y="12337"/>
                    </a:lnTo>
                    <a:lnTo>
                      <a:pt x="7804" y="12816"/>
                    </a:lnTo>
                    <a:lnTo>
                      <a:pt x="8272" y="13486"/>
                    </a:lnTo>
                    <a:lnTo>
                      <a:pt x="6542" y="13044"/>
                    </a:lnTo>
                    <a:lnTo>
                      <a:pt x="5330" y="14508"/>
                    </a:lnTo>
                    <a:lnTo>
                      <a:pt x="3259" y="14508"/>
                    </a:lnTo>
                    <a:lnTo>
                      <a:pt x="2185" y="14054"/>
                    </a:lnTo>
                    <a:lnTo>
                      <a:pt x="822" y="12652"/>
                    </a:lnTo>
                    <a:lnTo>
                      <a:pt x="607" y="12791"/>
                    </a:lnTo>
                    <a:cubicBezTo>
                      <a:pt x="519" y="12854"/>
                      <a:pt x="253" y="13031"/>
                      <a:pt x="51" y="14609"/>
                    </a:cubicBezTo>
                    <a:lnTo>
                      <a:pt x="39" y="14748"/>
                    </a:lnTo>
                    <a:lnTo>
                      <a:pt x="1238" y="16213"/>
                    </a:lnTo>
                    <a:lnTo>
                      <a:pt x="708" y="18208"/>
                    </a:lnTo>
                    <a:lnTo>
                      <a:pt x="1" y="19989"/>
                    </a:lnTo>
                    <a:lnTo>
                      <a:pt x="6946" y="21857"/>
                    </a:lnTo>
                    <a:lnTo>
                      <a:pt x="8234" y="21340"/>
                    </a:lnTo>
                    <a:lnTo>
                      <a:pt x="8234" y="19319"/>
                    </a:lnTo>
                    <a:lnTo>
                      <a:pt x="6289" y="18701"/>
                    </a:lnTo>
                    <a:lnTo>
                      <a:pt x="4547" y="18094"/>
                    </a:lnTo>
                    <a:lnTo>
                      <a:pt x="4092" y="16958"/>
                    </a:lnTo>
                    <a:lnTo>
                      <a:pt x="5052" y="16781"/>
                    </a:lnTo>
                    <a:lnTo>
                      <a:pt x="7350" y="18284"/>
                    </a:lnTo>
                    <a:lnTo>
                      <a:pt x="9433" y="18284"/>
                    </a:lnTo>
                    <a:lnTo>
                      <a:pt x="11605" y="19079"/>
                    </a:lnTo>
                    <a:lnTo>
                      <a:pt x="12464" y="15620"/>
                    </a:lnTo>
                    <a:lnTo>
                      <a:pt x="14181" y="13953"/>
                    </a:lnTo>
                    <a:lnTo>
                      <a:pt x="15797" y="12690"/>
                    </a:lnTo>
                    <a:lnTo>
                      <a:pt x="15797" y="10948"/>
                    </a:lnTo>
                    <a:lnTo>
                      <a:pt x="19106" y="9811"/>
                    </a:lnTo>
                    <a:lnTo>
                      <a:pt x="21833" y="8283"/>
                    </a:lnTo>
                    <a:lnTo>
                      <a:pt x="23853" y="6579"/>
                    </a:lnTo>
                    <a:lnTo>
                      <a:pt x="26063" y="5783"/>
                    </a:lnTo>
                    <a:lnTo>
                      <a:pt x="27414" y="3637"/>
                    </a:lnTo>
                    <a:lnTo>
                      <a:pt x="26265" y="1452"/>
                    </a:lnTo>
                    <a:lnTo>
                      <a:pt x="2320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13"/>
              <p:cNvSpPr/>
              <p:nvPr/>
            </p:nvSpPr>
            <p:spPr>
              <a:xfrm>
                <a:off x="2007475" y="1152350"/>
                <a:ext cx="49275" cy="59075"/>
              </a:xfrm>
              <a:custGeom>
                <a:rect b="b" l="l" r="r" t="t"/>
                <a:pathLst>
                  <a:path extrusionOk="0" h="2363" w="1971">
                    <a:moveTo>
                      <a:pt x="1339" y="1"/>
                    </a:moveTo>
                    <a:cubicBezTo>
                      <a:pt x="1023" y="241"/>
                      <a:pt x="1" y="1554"/>
                      <a:pt x="1" y="1554"/>
                    </a:cubicBezTo>
                    <a:lnTo>
                      <a:pt x="1339" y="2362"/>
                    </a:lnTo>
                    <a:lnTo>
                      <a:pt x="1970" y="118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13"/>
              <p:cNvSpPr/>
              <p:nvPr/>
            </p:nvSpPr>
            <p:spPr>
              <a:xfrm>
                <a:off x="1995800" y="1140375"/>
                <a:ext cx="70100" cy="82100"/>
              </a:xfrm>
              <a:custGeom>
                <a:rect b="b" l="l" r="r" t="t"/>
                <a:pathLst>
                  <a:path extrusionOk="0" h="3284" w="2804">
                    <a:moveTo>
                      <a:pt x="1730" y="998"/>
                    </a:moveTo>
                    <a:lnTo>
                      <a:pt x="2084" y="1667"/>
                    </a:lnTo>
                    <a:lnTo>
                      <a:pt x="1692" y="2399"/>
                    </a:lnTo>
                    <a:lnTo>
                      <a:pt x="935" y="1945"/>
                    </a:lnTo>
                    <a:cubicBezTo>
                      <a:pt x="1200" y="1629"/>
                      <a:pt x="1516" y="1250"/>
                      <a:pt x="1730" y="998"/>
                    </a:cubicBezTo>
                    <a:close/>
                    <a:moveTo>
                      <a:pt x="1920" y="0"/>
                    </a:moveTo>
                    <a:lnTo>
                      <a:pt x="1617" y="227"/>
                    </a:lnTo>
                    <a:cubicBezTo>
                      <a:pt x="1288" y="480"/>
                      <a:pt x="392" y="1616"/>
                      <a:pt x="228" y="1844"/>
                    </a:cubicBezTo>
                    <a:lnTo>
                      <a:pt x="0" y="2121"/>
                    </a:lnTo>
                    <a:lnTo>
                      <a:pt x="1932" y="3283"/>
                    </a:lnTo>
                    <a:lnTo>
                      <a:pt x="2804" y="1654"/>
                    </a:lnTo>
                    <a:lnTo>
                      <a:pt x="192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13"/>
              <p:cNvSpPr/>
              <p:nvPr/>
            </p:nvSpPr>
            <p:spPr>
              <a:xfrm>
                <a:off x="2092700" y="954125"/>
                <a:ext cx="54950" cy="101675"/>
              </a:xfrm>
              <a:custGeom>
                <a:rect b="b" l="l" r="r" t="t"/>
                <a:pathLst>
                  <a:path extrusionOk="0" h="4067" w="2198">
                    <a:moveTo>
                      <a:pt x="1125" y="0"/>
                    </a:moveTo>
                    <a:lnTo>
                      <a:pt x="1" y="2096"/>
                    </a:lnTo>
                    <a:lnTo>
                      <a:pt x="455" y="4066"/>
                    </a:lnTo>
                    <a:lnTo>
                      <a:pt x="847" y="4066"/>
                    </a:lnTo>
                    <a:lnTo>
                      <a:pt x="847" y="2488"/>
                    </a:lnTo>
                    <a:lnTo>
                      <a:pt x="2198" y="1717"/>
                    </a:lnTo>
                    <a:lnTo>
                      <a:pt x="11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13"/>
              <p:cNvSpPr/>
              <p:nvPr/>
            </p:nvSpPr>
            <p:spPr>
              <a:xfrm>
                <a:off x="2084500" y="938325"/>
                <a:ext cx="73900" cy="125350"/>
              </a:xfrm>
              <a:custGeom>
                <a:rect b="b" l="l" r="r" t="t"/>
                <a:pathLst>
                  <a:path extrusionOk="0" h="5014" w="2956">
                    <a:moveTo>
                      <a:pt x="1478" y="1263"/>
                    </a:moveTo>
                    <a:lnTo>
                      <a:pt x="2084" y="2236"/>
                    </a:lnTo>
                    <a:lnTo>
                      <a:pt x="859" y="2943"/>
                    </a:lnTo>
                    <a:lnTo>
                      <a:pt x="859" y="3637"/>
                    </a:lnTo>
                    <a:lnTo>
                      <a:pt x="670" y="2779"/>
                    </a:lnTo>
                    <a:lnTo>
                      <a:pt x="1478" y="1263"/>
                    </a:lnTo>
                    <a:close/>
                    <a:moveTo>
                      <a:pt x="1440" y="1"/>
                    </a:moveTo>
                    <a:lnTo>
                      <a:pt x="1" y="2690"/>
                    </a:lnTo>
                    <a:lnTo>
                      <a:pt x="531" y="5014"/>
                    </a:lnTo>
                    <a:lnTo>
                      <a:pt x="1491" y="5014"/>
                    </a:lnTo>
                    <a:lnTo>
                      <a:pt x="1491" y="3296"/>
                    </a:lnTo>
                    <a:lnTo>
                      <a:pt x="2955" y="2463"/>
                    </a:lnTo>
                    <a:lnTo>
                      <a:pt x="144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13"/>
              <p:cNvSpPr/>
              <p:nvPr/>
            </p:nvSpPr>
            <p:spPr>
              <a:xfrm>
                <a:off x="1999575" y="874575"/>
                <a:ext cx="83050" cy="141750"/>
              </a:xfrm>
              <a:custGeom>
                <a:rect b="b" l="l" r="r" t="t"/>
                <a:pathLst>
                  <a:path extrusionOk="0" h="5670" w="3322">
                    <a:moveTo>
                      <a:pt x="796" y="0"/>
                    </a:moveTo>
                    <a:lnTo>
                      <a:pt x="796" y="1882"/>
                    </a:lnTo>
                    <a:lnTo>
                      <a:pt x="1" y="2601"/>
                    </a:lnTo>
                    <a:lnTo>
                      <a:pt x="1264" y="4407"/>
                    </a:lnTo>
                    <a:lnTo>
                      <a:pt x="1617" y="5670"/>
                    </a:lnTo>
                    <a:lnTo>
                      <a:pt x="3322" y="2286"/>
                    </a:lnTo>
                    <a:lnTo>
                      <a:pt x="3322" y="631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13"/>
              <p:cNvSpPr/>
              <p:nvPr/>
            </p:nvSpPr>
            <p:spPr>
              <a:xfrm>
                <a:off x="1989175" y="864475"/>
                <a:ext cx="101025" cy="173625"/>
              </a:xfrm>
              <a:custGeom>
                <a:rect b="b" l="l" r="r" t="t"/>
                <a:pathLst>
                  <a:path extrusionOk="0" h="6945" w="4041">
                    <a:moveTo>
                      <a:pt x="1528" y="808"/>
                    </a:moveTo>
                    <a:lnTo>
                      <a:pt x="3422" y="1275"/>
                    </a:lnTo>
                    <a:lnTo>
                      <a:pt x="3422" y="2614"/>
                    </a:lnTo>
                    <a:lnTo>
                      <a:pt x="2109" y="5202"/>
                    </a:lnTo>
                    <a:lnTo>
                      <a:pt x="1970" y="4735"/>
                    </a:lnTo>
                    <a:lnTo>
                      <a:pt x="834" y="3043"/>
                    </a:lnTo>
                    <a:lnTo>
                      <a:pt x="1528" y="2437"/>
                    </a:lnTo>
                    <a:lnTo>
                      <a:pt x="1528" y="808"/>
                    </a:lnTo>
                    <a:close/>
                    <a:moveTo>
                      <a:pt x="884" y="0"/>
                    </a:moveTo>
                    <a:lnTo>
                      <a:pt x="884" y="2147"/>
                    </a:lnTo>
                    <a:lnTo>
                      <a:pt x="0" y="2955"/>
                    </a:lnTo>
                    <a:lnTo>
                      <a:pt x="1389" y="4950"/>
                    </a:lnTo>
                    <a:lnTo>
                      <a:pt x="1932" y="6945"/>
                    </a:lnTo>
                    <a:lnTo>
                      <a:pt x="4041" y="2765"/>
                    </a:lnTo>
                    <a:lnTo>
                      <a:pt x="4041" y="783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13"/>
              <p:cNvSpPr/>
              <p:nvPr/>
            </p:nvSpPr>
            <p:spPr>
              <a:xfrm>
                <a:off x="1924775" y="1047875"/>
                <a:ext cx="106400" cy="104500"/>
              </a:xfrm>
              <a:custGeom>
                <a:rect b="b" l="l" r="r" t="t"/>
                <a:pathLst>
                  <a:path extrusionOk="0" h="4180" w="4256">
                    <a:moveTo>
                      <a:pt x="0" y="0"/>
                    </a:moveTo>
                    <a:lnTo>
                      <a:pt x="0" y="1894"/>
                    </a:lnTo>
                    <a:lnTo>
                      <a:pt x="1263" y="2690"/>
                    </a:lnTo>
                    <a:lnTo>
                      <a:pt x="947" y="4180"/>
                    </a:lnTo>
                    <a:cubicBezTo>
                      <a:pt x="947" y="4180"/>
                      <a:pt x="2481" y="3571"/>
                      <a:pt x="2595" y="3571"/>
                    </a:cubicBezTo>
                    <a:cubicBezTo>
                      <a:pt x="2599" y="3571"/>
                      <a:pt x="2601" y="3572"/>
                      <a:pt x="2601" y="3574"/>
                    </a:cubicBezTo>
                    <a:cubicBezTo>
                      <a:pt x="2601" y="3574"/>
                      <a:pt x="2602" y="3575"/>
                      <a:pt x="2602" y="3575"/>
                    </a:cubicBezTo>
                    <a:cubicBezTo>
                      <a:pt x="2638" y="3575"/>
                      <a:pt x="4256" y="1389"/>
                      <a:pt x="4256" y="1389"/>
                    </a:cubicBezTo>
                    <a:lnTo>
                      <a:pt x="3296" y="0"/>
                    </a:lnTo>
                    <a:lnTo>
                      <a:pt x="2147" y="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13"/>
              <p:cNvSpPr/>
              <p:nvPr/>
            </p:nvSpPr>
            <p:spPr>
              <a:xfrm>
                <a:off x="1916875" y="1036500"/>
                <a:ext cx="124100" cy="128500"/>
              </a:xfrm>
              <a:custGeom>
                <a:rect b="b" l="l" r="r" t="t"/>
                <a:pathLst>
                  <a:path extrusionOk="0" h="5140" w="4964">
                    <a:moveTo>
                      <a:pt x="3524" y="897"/>
                    </a:moveTo>
                    <a:lnTo>
                      <a:pt x="4180" y="1844"/>
                    </a:lnTo>
                    <a:cubicBezTo>
                      <a:pt x="3675" y="2526"/>
                      <a:pt x="2968" y="3473"/>
                      <a:pt x="2753" y="3738"/>
                    </a:cubicBezTo>
                    <a:cubicBezTo>
                      <a:pt x="2577" y="3789"/>
                      <a:pt x="2261" y="3903"/>
                      <a:pt x="1693" y="4130"/>
                    </a:cubicBezTo>
                    <a:lnTo>
                      <a:pt x="1933" y="2981"/>
                    </a:lnTo>
                    <a:lnTo>
                      <a:pt x="632" y="2173"/>
                    </a:lnTo>
                    <a:lnTo>
                      <a:pt x="632" y="910"/>
                    </a:lnTo>
                    <a:lnTo>
                      <a:pt x="2501" y="1604"/>
                    </a:lnTo>
                    <a:lnTo>
                      <a:pt x="3524" y="897"/>
                    </a:lnTo>
                    <a:close/>
                    <a:moveTo>
                      <a:pt x="1" y="1"/>
                    </a:moveTo>
                    <a:lnTo>
                      <a:pt x="1" y="2526"/>
                    </a:lnTo>
                    <a:lnTo>
                      <a:pt x="1225" y="3284"/>
                    </a:lnTo>
                    <a:lnTo>
                      <a:pt x="834" y="5140"/>
                    </a:lnTo>
                    <a:lnTo>
                      <a:pt x="1377" y="4925"/>
                    </a:lnTo>
                    <a:cubicBezTo>
                      <a:pt x="1996" y="4685"/>
                      <a:pt x="2690" y="4420"/>
                      <a:pt x="2905" y="4344"/>
                    </a:cubicBezTo>
                    <a:cubicBezTo>
                      <a:pt x="2916" y="4347"/>
                      <a:pt x="2927" y="4348"/>
                      <a:pt x="2938" y="4348"/>
                    </a:cubicBezTo>
                    <a:cubicBezTo>
                      <a:pt x="3130" y="4348"/>
                      <a:pt x="3368" y="4002"/>
                      <a:pt x="4824" y="2021"/>
                    </a:cubicBezTo>
                    <a:lnTo>
                      <a:pt x="4963" y="1832"/>
                    </a:lnTo>
                    <a:lnTo>
                      <a:pt x="3688" y="13"/>
                    </a:lnTo>
                    <a:lnTo>
                      <a:pt x="2412" y="88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13"/>
              <p:cNvSpPr/>
              <p:nvPr/>
            </p:nvSpPr>
            <p:spPr>
              <a:xfrm>
                <a:off x="1706650" y="1016300"/>
                <a:ext cx="192575" cy="136400"/>
              </a:xfrm>
              <a:custGeom>
                <a:rect b="b" l="l" r="r" t="t"/>
                <a:pathLst>
                  <a:path extrusionOk="0" h="5456" w="7703">
                    <a:moveTo>
                      <a:pt x="2412" y="1"/>
                    </a:moveTo>
                    <a:lnTo>
                      <a:pt x="1616" y="518"/>
                    </a:lnTo>
                    <a:cubicBezTo>
                      <a:pt x="1376" y="594"/>
                      <a:pt x="0" y="2147"/>
                      <a:pt x="0" y="2147"/>
                    </a:cubicBezTo>
                    <a:lnTo>
                      <a:pt x="859" y="4029"/>
                    </a:lnTo>
                    <a:lnTo>
                      <a:pt x="1692" y="5456"/>
                    </a:lnTo>
                    <a:lnTo>
                      <a:pt x="4142" y="4849"/>
                    </a:lnTo>
                    <a:lnTo>
                      <a:pt x="5253" y="4269"/>
                    </a:lnTo>
                    <a:lnTo>
                      <a:pt x="7387" y="4837"/>
                    </a:lnTo>
                    <a:lnTo>
                      <a:pt x="7703" y="2652"/>
                    </a:lnTo>
                    <a:lnTo>
                      <a:pt x="6907" y="480"/>
                    </a:lnTo>
                    <a:lnTo>
                      <a:pt x="5013" y="1819"/>
                    </a:lnTo>
                    <a:lnTo>
                      <a:pt x="4520" y="2968"/>
                    </a:lnTo>
                    <a:lnTo>
                      <a:pt x="3043" y="2652"/>
                    </a:lnTo>
                    <a:lnTo>
                      <a:pt x="3043" y="126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13"/>
              <p:cNvSpPr/>
              <p:nvPr/>
            </p:nvSpPr>
            <p:spPr>
              <a:xfrm>
                <a:off x="1697800" y="1004950"/>
                <a:ext cx="209625" cy="156600"/>
              </a:xfrm>
              <a:custGeom>
                <a:rect b="b" l="l" r="r" t="t"/>
                <a:pathLst>
                  <a:path extrusionOk="0" h="6264" w="8385">
                    <a:moveTo>
                      <a:pt x="2652" y="909"/>
                    </a:moveTo>
                    <a:lnTo>
                      <a:pt x="3094" y="1793"/>
                    </a:lnTo>
                    <a:lnTo>
                      <a:pt x="3094" y="3359"/>
                    </a:lnTo>
                    <a:lnTo>
                      <a:pt x="5064" y="3788"/>
                    </a:lnTo>
                    <a:lnTo>
                      <a:pt x="5632" y="2475"/>
                    </a:lnTo>
                    <a:lnTo>
                      <a:pt x="7122" y="1427"/>
                    </a:lnTo>
                    <a:lnTo>
                      <a:pt x="7728" y="3132"/>
                    </a:lnTo>
                    <a:lnTo>
                      <a:pt x="7476" y="4887"/>
                    </a:lnTo>
                    <a:lnTo>
                      <a:pt x="5582" y="4382"/>
                    </a:lnTo>
                    <a:lnTo>
                      <a:pt x="4395" y="5000"/>
                    </a:lnTo>
                    <a:lnTo>
                      <a:pt x="2210" y="5531"/>
                    </a:lnTo>
                    <a:lnTo>
                      <a:pt x="1503" y="4356"/>
                    </a:lnTo>
                    <a:lnTo>
                      <a:pt x="733" y="2664"/>
                    </a:lnTo>
                    <a:cubicBezTo>
                      <a:pt x="1288" y="2033"/>
                      <a:pt x="1920" y="1364"/>
                      <a:pt x="2084" y="1263"/>
                    </a:cubicBezTo>
                    <a:lnTo>
                      <a:pt x="2652" y="909"/>
                    </a:lnTo>
                    <a:close/>
                    <a:moveTo>
                      <a:pt x="2917" y="0"/>
                    </a:moveTo>
                    <a:lnTo>
                      <a:pt x="1831" y="682"/>
                    </a:lnTo>
                    <a:cubicBezTo>
                      <a:pt x="1705" y="745"/>
                      <a:pt x="1352" y="1010"/>
                      <a:pt x="139" y="2387"/>
                    </a:cubicBezTo>
                    <a:lnTo>
                      <a:pt x="0" y="2551"/>
                    </a:lnTo>
                    <a:lnTo>
                      <a:pt x="947" y="4647"/>
                    </a:lnTo>
                    <a:lnTo>
                      <a:pt x="1907" y="6263"/>
                    </a:lnTo>
                    <a:lnTo>
                      <a:pt x="4584" y="5606"/>
                    </a:lnTo>
                    <a:lnTo>
                      <a:pt x="5645" y="5051"/>
                    </a:lnTo>
                    <a:lnTo>
                      <a:pt x="8006" y="5682"/>
                    </a:lnTo>
                    <a:lnTo>
                      <a:pt x="8385" y="3068"/>
                    </a:lnTo>
                    <a:lnTo>
                      <a:pt x="7438" y="429"/>
                    </a:lnTo>
                    <a:lnTo>
                      <a:pt x="5127" y="2058"/>
                    </a:lnTo>
                    <a:lnTo>
                      <a:pt x="4710" y="3043"/>
                    </a:lnTo>
                    <a:lnTo>
                      <a:pt x="3738" y="2841"/>
                    </a:lnTo>
                    <a:lnTo>
                      <a:pt x="3738" y="1642"/>
                    </a:lnTo>
                    <a:lnTo>
                      <a:pt x="291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13"/>
              <p:cNvSpPr/>
              <p:nvPr/>
            </p:nvSpPr>
            <p:spPr>
              <a:xfrm>
                <a:off x="1640975" y="919700"/>
                <a:ext cx="161975" cy="96625"/>
              </a:xfrm>
              <a:custGeom>
                <a:rect b="b" l="l" r="r" t="t"/>
                <a:pathLst>
                  <a:path extrusionOk="0" h="3865" w="6479">
                    <a:moveTo>
                      <a:pt x="5203" y="1"/>
                    </a:moveTo>
                    <a:lnTo>
                      <a:pt x="3549" y="632"/>
                    </a:lnTo>
                    <a:lnTo>
                      <a:pt x="783" y="1819"/>
                    </a:lnTo>
                    <a:lnTo>
                      <a:pt x="1" y="3334"/>
                    </a:lnTo>
                    <a:lnTo>
                      <a:pt x="1579" y="3865"/>
                    </a:lnTo>
                    <a:lnTo>
                      <a:pt x="3157" y="3334"/>
                    </a:lnTo>
                    <a:lnTo>
                      <a:pt x="4572" y="3094"/>
                    </a:lnTo>
                    <a:lnTo>
                      <a:pt x="5759" y="1933"/>
                    </a:lnTo>
                    <a:lnTo>
                      <a:pt x="6478" y="708"/>
                    </a:lnTo>
                    <a:lnTo>
                      <a:pt x="5203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13"/>
              <p:cNvSpPr/>
              <p:nvPr/>
            </p:nvSpPr>
            <p:spPr>
              <a:xfrm>
                <a:off x="1629625" y="910875"/>
                <a:ext cx="184375" cy="113650"/>
              </a:xfrm>
              <a:custGeom>
                <a:rect b="b" l="l" r="r" t="t"/>
                <a:pathLst>
                  <a:path extrusionOk="0" h="4546" w="7375">
                    <a:moveTo>
                      <a:pt x="5632" y="707"/>
                    </a:moveTo>
                    <a:lnTo>
                      <a:pt x="6503" y="1175"/>
                    </a:lnTo>
                    <a:lnTo>
                      <a:pt x="5960" y="2084"/>
                    </a:lnTo>
                    <a:lnTo>
                      <a:pt x="4874" y="3144"/>
                    </a:lnTo>
                    <a:lnTo>
                      <a:pt x="3561" y="3372"/>
                    </a:lnTo>
                    <a:lnTo>
                      <a:pt x="2033" y="3877"/>
                    </a:lnTo>
                    <a:lnTo>
                      <a:pt x="909" y="3511"/>
                    </a:lnTo>
                    <a:lnTo>
                      <a:pt x="1477" y="2412"/>
                    </a:lnTo>
                    <a:lnTo>
                      <a:pt x="4116" y="1276"/>
                    </a:lnTo>
                    <a:lnTo>
                      <a:pt x="5632" y="707"/>
                    </a:lnTo>
                    <a:close/>
                    <a:moveTo>
                      <a:pt x="5682" y="0"/>
                    </a:moveTo>
                    <a:lnTo>
                      <a:pt x="3877" y="695"/>
                    </a:lnTo>
                    <a:lnTo>
                      <a:pt x="1010" y="1920"/>
                    </a:lnTo>
                    <a:lnTo>
                      <a:pt x="0" y="3877"/>
                    </a:lnTo>
                    <a:lnTo>
                      <a:pt x="2033" y="4546"/>
                    </a:lnTo>
                    <a:lnTo>
                      <a:pt x="3687" y="4003"/>
                    </a:lnTo>
                    <a:lnTo>
                      <a:pt x="5177" y="3750"/>
                    </a:lnTo>
                    <a:lnTo>
                      <a:pt x="6427" y="2513"/>
                    </a:lnTo>
                    <a:lnTo>
                      <a:pt x="7374" y="947"/>
                    </a:lnTo>
                    <a:lnTo>
                      <a:pt x="5682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13"/>
              <p:cNvSpPr/>
              <p:nvPr/>
            </p:nvSpPr>
            <p:spPr>
              <a:xfrm>
                <a:off x="1843950" y="961050"/>
                <a:ext cx="72950" cy="40125"/>
              </a:xfrm>
              <a:custGeom>
                <a:rect b="b" l="l" r="r" t="t"/>
                <a:pathLst>
                  <a:path extrusionOk="0" h="1605" w="2918">
                    <a:moveTo>
                      <a:pt x="392" y="1"/>
                    </a:moveTo>
                    <a:lnTo>
                      <a:pt x="1" y="594"/>
                    </a:lnTo>
                    <a:lnTo>
                      <a:pt x="1024" y="1605"/>
                    </a:lnTo>
                    <a:lnTo>
                      <a:pt x="2211" y="670"/>
                    </a:lnTo>
                    <a:lnTo>
                      <a:pt x="2918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13"/>
              <p:cNvSpPr/>
              <p:nvPr/>
            </p:nvSpPr>
            <p:spPr>
              <a:xfrm>
                <a:off x="1833850" y="953475"/>
                <a:ext cx="102950" cy="58125"/>
              </a:xfrm>
              <a:custGeom>
                <a:rect b="b" l="l" r="r" t="t"/>
                <a:pathLst>
                  <a:path extrusionOk="0" h="2325" w="4118">
                    <a:moveTo>
                      <a:pt x="2526" y="632"/>
                    </a:moveTo>
                    <a:lnTo>
                      <a:pt x="1453" y="1491"/>
                    </a:lnTo>
                    <a:lnTo>
                      <a:pt x="809" y="860"/>
                    </a:lnTo>
                    <a:lnTo>
                      <a:pt x="973" y="632"/>
                    </a:lnTo>
                    <a:close/>
                    <a:moveTo>
                      <a:pt x="632" y="1"/>
                    </a:moveTo>
                    <a:lnTo>
                      <a:pt x="1" y="948"/>
                    </a:lnTo>
                    <a:lnTo>
                      <a:pt x="1402" y="2324"/>
                    </a:lnTo>
                    <a:lnTo>
                      <a:pt x="2829" y="1213"/>
                    </a:lnTo>
                    <a:lnTo>
                      <a:pt x="411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13"/>
              <p:cNvSpPr/>
              <p:nvPr/>
            </p:nvSpPr>
            <p:spPr>
              <a:xfrm>
                <a:off x="1900150" y="882450"/>
                <a:ext cx="40425" cy="51500"/>
              </a:xfrm>
              <a:custGeom>
                <a:rect b="b" l="l" r="r" t="t"/>
                <a:pathLst>
                  <a:path extrusionOk="0" h="2060" w="1617">
                    <a:moveTo>
                      <a:pt x="354" y="1"/>
                    </a:moveTo>
                    <a:lnTo>
                      <a:pt x="0" y="708"/>
                    </a:lnTo>
                    <a:lnTo>
                      <a:pt x="695" y="1137"/>
                    </a:lnTo>
                    <a:lnTo>
                      <a:pt x="1351" y="2059"/>
                    </a:lnTo>
                    <a:lnTo>
                      <a:pt x="1617" y="1339"/>
                    </a:lnTo>
                    <a:lnTo>
                      <a:pt x="1617" y="316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13"/>
              <p:cNvSpPr/>
              <p:nvPr/>
            </p:nvSpPr>
            <p:spPr>
              <a:xfrm>
                <a:off x="1889725" y="873000"/>
                <a:ext cx="58750" cy="77975"/>
              </a:xfrm>
              <a:custGeom>
                <a:rect b="b" l="l" r="r" t="t"/>
                <a:pathLst>
                  <a:path extrusionOk="0" h="3119" w="2350">
                    <a:moveTo>
                      <a:pt x="948" y="745"/>
                    </a:moveTo>
                    <a:lnTo>
                      <a:pt x="1718" y="934"/>
                    </a:lnTo>
                    <a:lnTo>
                      <a:pt x="1718" y="1654"/>
                    </a:lnTo>
                    <a:lnTo>
                      <a:pt x="1680" y="1768"/>
                    </a:lnTo>
                    <a:lnTo>
                      <a:pt x="1364" y="1326"/>
                    </a:lnTo>
                    <a:lnTo>
                      <a:pt x="821" y="972"/>
                    </a:lnTo>
                    <a:lnTo>
                      <a:pt x="948" y="745"/>
                    </a:lnTo>
                    <a:close/>
                    <a:moveTo>
                      <a:pt x="607" y="0"/>
                    </a:moveTo>
                    <a:lnTo>
                      <a:pt x="1" y="1200"/>
                    </a:lnTo>
                    <a:lnTo>
                      <a:pt x="885" y="1755"/>
                    </a:lnTo>
                    <a:lnTo>
                      <a:pt x="1857" y="3119"/>
                    </a:lnTo>
                    <a:lnTo>
                      <a:pt x="2324" y="1818"/>
                    </a:lnTo>
                    <a:lnTo>
                      <a:pt x="2349" y="44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13"/>
              <p:cNvSpPr/>
              <p:nvPr/>
            </p:nvSpPr>
            <p:spPr>
              <a:xfrm>
                <a:off x="1439900" y="1099950"/>
                <a:ext cx="185325" cy="192275"/>
              </a:xfrm>
              <a:custGeom>
                <a:rect b="b" l="l" r="r" t="t"/>
                <a:pathLst>
                  <a:path extrusionOk="0" h="7691" w="7413">
                    <a:moveTo>
                      <a:pt x="5682" y="1"/>
                    </a:moveTo>
                    <a:lnTo>
                      <a:pt x="3826" y="354"/>
                    </a:lnTo>
                    <a:cubicBezTo>
                      <a:pt x="3586" y="544"/>
                      <a:pt x="2374" y="834"/>
                      <a:pt x="2374" y="834"/>
                    </a:cubicBezTo>
                    <a:lnTo>
                      <a:pt x="2374" y="2337"/>
                    </a:lnTo>
                    <a:lnTo>
                      <a:pt x="1111" y="3991"/>
                    </a:lnTo>
                    <a:lnTo>
                      <a:pt x="0" y="4900"/>
                    </a:lnTo>
                    <a:lnTo>
                      <a:pt x="632" y="7691"/>
                    </a:lnTo>
                    <a:lnTo>
                      <a:pt x="2058" y="7691"/>
                    </a:lnTo>
                    <a:lnTo>
                      <a:pt x="4293" y="5254"/>
                    </a:lnTo>
                    <a:lnTo>
                      <a:pt x="5834" y="4622"/>
                    </a:lnTo>
                    <a:lnTo>
                      <a:pt x="7412" y="3650"/>
                    </a:lnTo>
                    <a:lnTo>
                      <a:pt x="7412" y="1705"/>
                    </a:lnTo>
                    <a:lnTo>
                      <a:pt x="6238" y="910"/>
                    </a:lnTo>
                    <a:lnTo>
                      <a:pt x="568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13"/>
              <p:cNvSpPr/>
              <p:nvPr/>
            </p:nvSpPr>
            <p:spPr>
              <a:xfrm>
                <a:off x="1431375" y="1091425"/>
                <a:ext cx="201725" cy="208700"/>
              </a:xfrm>
              <a:custGeom>
                <a:rect b="b" l="l" r="r" t="t"/>
                <a:pathLst>
                  <a:path extrusionOk="0" h="8348" w="8069">
                    <a:moveTo>
                      <a:pt x="5859" y="708"/>
                    </a:moveTo>
                    <a:lnTo>
                      <a:pt x="6301" y="1428"/>
                    </a:lnTo>
                    <a:lnTo>
                      <a:pt x="7438" y="2223"/>
                    </a:lnTo>
                    <a:lnTo>
                      <a:pt x="7438" y="3814"/>
                    </a:lnTo>
                    <a:lnTo>
                      <a:pt x="6049" y="4673"/>
                    </a:lnTo>
                    <a:lnTo>
                      <a:pt x="4521" y="5304"/>
                    </a:lnTo>
                    <a:lnTo>
                      <a:pt x="2260" y="7716"/>
                    </a:lnTo>
                    <a:lnTo>
                      <a:pt x="1225" y="7716"/>
                    </a:lnTo>
                    <a:lnTo>
                      <a:pt x="695" y="5367"/>
                    </a:lnTo>
                    <a:lnTo>
                      <a:pt x="1642" y="4584"/>
                    </a:lnTo>
                    <a:lnTo>
                      <a:pt x="3018" y="2791"/>
                    </a:lnTo>
                    <a:lnTo>
                      <a:pt x="3018" y="1428"/>
                    </a:lnTo>
                    <a:cubicBezTo>
                      <a:pt x="3422" y="1327"/>
                      <a:pt x="4003" y="1163"/>
                      <a:pt x="4281" y="998"/>
                    </a:cubicBezTo>
                    <a:lnTo>
                      <a:pt x="5859" y="708"/>
                    </a:lnTo>
                    <a:close/>
                    <a:moveTo>
                      <a:pt x="6175" y="1"/>
                    </a:moveTo>
                    <a:lnTo>
                      <a:pt x="4117" y="380"/>
                    </a:lnTo>
                    <a:lnTo>
                      <a:pt x="4028" y="405"/>
                    </a:lnTo>
                    <a:lnTo>
                      <a:pt x="3965" y="443"/>
                    </a:lnTo>
                    <a:cubicBezTo>
                      <a:pt x="3851" y="544"/>
                      <a:pt x="3182" y="733"/>
                      <a:pt x="2639" y="872"/>
                    </a:cubicBezTo>
                    <a:lnTo>
                      <a:pt x="2399" y="923"/>
                    </a:lnTo>
                    <a:lnTo>
                      <a:pt x="2399" y="2564"/>
                    </a:lnTo>
                    <a:lnTo>
                      <a:pt x="1225" y="4105"/>
                    </a:lnTo>
                    <a:lnTo>
                      <a:pt x="0" y="5115"/>
                    </a:lnTo>
                    <a:lnTo>
                      <a:pt x="733" y="8347"/>
                    </a:lnTo>
                    <a:lnTo>
                      <a:pt x="2538" y="8347"/>
                    </a:lnTo>
                    <a:lnTo>
                      <a:pt x="4836" y="5847"/>
                    </a:lnTo>
                    <a:lnTo>
                      <a:pt x="6352" y="5228"/>
                    </a:lnTo>
                    <a:lnTo>
                      <a:pt x="8069" y="4168"/>
                    </a:lnTo>
                    <a:lnTo>
                      <a:pt x="8069" y="1870"/>
                    </a:lnTo>
                    <a:lnTo>
                      <a:pt x="6806" y="1024"/>
                    </a:lnTo>
                    <a:lnTo>
                      <a:pt x="6175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13"/>
              <p:cNvSpPr/>
              <p:nvPr/>
            </p:nvSpPr>
            <p:spPr>
              <a:xfrm>
                <a:off x="1514700" y="1211400"/>
                <a:ext cx="329275" cy="270225"/>
              </a:xfrm>
              <a:custGeom>
                <a:rect b="b" l="l" r="r" t="t"/>
                <a:pathLst>
                  <a:path extrusionOk="0" h="10809" w="13171">
                    <a:moveTo>
                      <a:pt x="12072" y="0"/>
                    </a:moveTo>
                    <a:lnTo>
                      <a:pt x="9623" y="480"/>
                    </a:lnTo>
                    <a:lnTo>
                      <a:pt x="8676" y="4180"/>
                    </a:lnTo>
                    <a:lnTo>
                      <a:pt x="7678" y="3536"/>
                    </a:lnTo>
                    <a:lnTo>
                      <a:pt x="8297" y="1503"/>
                    </a:lnTo>
                    <a:lnTo>
                      <a:pt x="4925" y="707"/>
                    </a:lnTo>
                    <a:lnTo>
                      <a:pt x="1440" y="1818"/>
                    </a:lnTo>
                    <a:lnTo>
                      <a:pt x="1074" y="2993"/>
                    </a:lnTo>
                    <a:lnTo>
                      <a:pt x="2791" y="3574"/>
                    </a:lnTo>
                    <a:lnTo>
                      <a:pt x="1" y="3940"/>
                    </a:lnTo>
                    <a:lnTo>
                      <a:pt x="1" y="6389"/>
                    </a:lnTo>
                    <a:lnTo>
                      <a:pt x="2842" y="6389"/>
                    </a:lnTo>
                    <a:lnTo>
                      <a:pt x="3549" y="6781"/>
                    </a:lnTo>
                    <a:lnTo>
                      <a:pt x="632" y="7021"/>
                    </a:lnTo>
                    <a:lnTo>
                      <a:pt x="1503" y="8637"/>
                    </a:lnTo>
                    <a:lnTo>
                      <a:pt x="1819" y="10177"/>
                    </a:lnTo>
                    <a:lnTo>
                      <a:pt x="4736" y="10177"/>
                    </a:lnTo>
                    <a:lnTo>
                      <a:pt x="6706" y="9142"/>
                    </a:lnTo>
                    <a:lnTo>
                      <a:pt x="8751" y="10809"/>
                    </a:lnTo>
                    <a:lnTo>
                      <a:pt x="10570" y="10089"/>
                    </a:lnTo>
                    <a:lnTo>
                      <a:pt x="11529" y="8789"/>
                    </a:lnTo>
                    <a:lnTo>
                      <a:pt x="10102" y="5695"/>
                    </a:lnTo>
                    <a:lnTo>
                      <a:pt x="11201" y="2614"/>
                    </a:lnTo>
                    <a:lnTo>
                      <a:pt x="13171" y="1111"/>
                    </a:lnTo>
                    <a:lnTo>
                      <a:pt x="12072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13"/>
              <p:cNvSpPr/>
              <p:nvPr/>
            </p:nvSpPr>
            <p:spPr>
              <a:xfrm>
                <a:off x="1506825" y="1202875"/>
                <a:ext cx="349150" cy="287600"/>
              </a:xfrm>
              <a:custGeom>
                <a:rect b="b" l="l" r="r" t="t"/>
                <a:pathLst>
                  <a:path extrusionOk="0" h="11504" w="13966">
                    <a:moveTo>
                      <a:pt x="12274" y="682"/>
                    </a:moveTo>
                    <a:lnTo>
                      <a:pt x="13006" y="1414"/>
                    </a:lnTo>
                    <a:lnTo>
                      <a:pt x="11238" y="2766"/>
                    </a:lnTo>
                    <a:lnTo>
                      <a:pt x="10064" y="6061"/>
                    </a:lnTo>
                    <a:lnTo>
                      <a:pt x="11478" y="9092"/>
                    </a:lnTo>
                    <a:lnTo>
                      <a:pt x="10683" y="10178"/>
                    </a:lnTo>
                    <a:lnTo>
                      <a:pt x="9129" y="10784"/>
                    </a:lnTo>
                    <a:lnTo>
                      <a:pt x="7059" y="9117"/>
                    </a:lnTo>
                    <a:lnTo>
                      <a:pt x="4975" y="10203"/>
                    </a:lnTo>
                    <a:lnTo>
                      <a:pt x="2399" y="10203"/>
                    </a:lnTo>
                    <a:lnTo>
                      <a:pt x="2134" y="8915"/>
                    </a:lnTo>
                    <a:lnTo>
                      <a:pt x="1465" y="7640"/>
                    </a:lnTo>
                    <a:lnTo>
                      <a:pt x="4937" y="7349"/>
                    </a:lnTo>
                    <a:lnTo>
                      <a:pt x="3245" y="6415"/>
                    </a:lnTo>
                    <a:lnTo>
                      <a:pt x="644" y="6415"/>
                    </a:lnTo>
                    <a:lnTo>
                      <a:pt x="644" y="4559"/>
                    </a:lnTo>
                    <a:lnTo>
                      <a:pt x="4495" y="4053"/>
                    </a:lnTo>
                    <a:lnTo>
                      <a:pt x="1781" y="3132"/>
                    </a:lnTo>
                    <a:lnTo>
                      <a:pt x="2008" y="2399"/>
                    </a:lnTo>
                    <a:lnTo>
                      <a:pt x="5253" y="1377"/>
                    </a:lnTo>
                    <a:lnTo>
                      <a:pt x="8208" y="2071"/>
                    </a:lnTo>
                    <a:lnTo>
                      <a:pt x="7627" y="4003"/>
                    </a:lnTo>
                    <a:lnTo>
                      <a:pt x="9193" y="5026"/>
                    </a:lnTo>
                    <a:lnTo>
                      <a:pt x="10190" y="1086"/>
                    </a:lnTo>
                    <a:lnTo>
                      <a:pt x="12274" y="682"/>
                    </a:lnTo>
                    <a:close/>
                    <a:moveTo>
                      <a:pt x="12488" y="0"/>
                    </a:moveTo>
                    <a:lnTo>
                      <a:pt x="9685" y="543"/>
                    </a:lnTo>
                    <a:lnTo>
                      <a:pt x="8801" y="4016"/>
                    </a:lnTo>
                    <a:lnTo>
                      <a:pt x="8372" y="3738"/>
                    </a:lnTo>
                    <a:lnTo>
                      <a:pt x="9003" y="1616"/>
                    </a:lnTo>
                    <a:lnTo>
                      <a:pt x="5228" y="733"/>
                    </a:lnTo>
                    <a:lnTo>
                      <a:pt x="1503" y="1907"/>
                    </a:lnTo>
                    <a:lnTo>
                      <a:pt x="998" y="3536"/>
                    </a:lnTo>
                    <a:lnTo>
                      <a:pt x="1717" y="3788"/>
                    </a:lnTo>
                    <a:lnTo>
                      <a:pt x="0" y="4003"/>
                    </a:lnTo>
                    <a:lnTo>
                      <a:pt x="0" y="7046"/>
                    </a:lnTo>
                    <a:lnTo>
                      <a:pt x="1010" y="7046"/>
                    </a:lnTo>
                    <a:lnTo>
                      <a:pt x="442" y="7097"/>
                    </a:lnTo>
                    <a:lnTo>
                      <a:pt x="1515" y="9079"/>
                    </a:lnTo>
                    <a:lnTo>
                      <a:pt x="1882" y="10834"/>
                    </a:lnTo>
                    <a:lnTo>
                      <a:pt x="5127" y="10834"/>
                    </a:lnTo>
                    <a:lnTo>
                      <a:pt x="6983" y="9862"/>
                    </a:lnTo>
                    <a:lnTo>
                      <a:pt x="9016" y="11503"/>
                    </a:lnTo>
                    <a:lnTo>
                      <a:pt x="11087" y="10708"/>
                    </a:lnTo>
                    <a:lnTo>
                      <a:pt x="12210" y="9167"/>
                    </a:lnTo>
                    <a:lnTo>
                      <a:pt x="10758" y="6023"/>
                    </a:lnTo>
                    <a:lnTo>
                      <a:pt x="11781" y="3144"/>
                    </a:lnTo>
                    <a:lnTo>
                      <a:pt x="13966" y="1490"/>
                    </a:lnTo>
                    <a:lnTo>
                      <a:pt x="12488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13"/>
              <p:cNvSpPr/>
              <p:nvPr/>
            </p:nvSpPr>
            <p:spPr>
              <a:xfrm>
                <a:off x="1843950" y="1219275"/>
                <a:ext cx="96625" cy="163875"/>
              </a:xfrm>
              <a:custGeom>
                <a:rect b="b" l="l" r="r" t="t"/>
                <a:pathLst>
                  <a:path extrusionOk="0" h="6555" w="3865">
                    <a:moveTo>
                      <a:pt x="2602" y="1"/>
                    </a:moveTo>
                    <a:lnTo>
                      <a:pt x="2046" y="1339"/>
                    </a:lnTo>
                    <a:lnTo>
                      <a:pt x="1466" y="3334"/>
                    </a:lnTo>
                    <a:lnTo>
                      <a:pt x="1024" y="1642"/>
                    </a:lnTo>
                    <a:lnTo>
                      <a:pt x="1" y="3246"/>
                    </a:lnTo>
                    <a:lnTo>
                      <a:pt x="392" y="5026"/>
                    </a:lnTo>
                    <a:lnTo>
                      <a:pt x="1024" y="6554"/>
                    </a:lnTo>
                    <a:lnTo>
                      <a:pt x="3057" y="5014"/>
                    </a:lnTo>
                    <a:lnTo>
                      <a:pt x="3865" y="3221"/>
                    </a:lnTo>
                    <a:lnTo>
                      <a:pt x="3865" y="1339"/>
                    </a:ln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13"/>
              <p:cNvSpPr/>
              <p:nvPr/>
            </p:nvSpPr>
            <p:spPr>
              <a:xfrm>
                <a:off x="1835425" y="1205075"/>
                <a:ext cx="113050" cy="190700"/>
              </a:xfrm>
              <a:custGeom>
                <a:rect b="b" l="l" r="r" t="t"/>
                <a:pathLst>
                  <a:path extrusionOk="0" h="7628" w="4522">
                    <a:moveTo>
                      <a:pt x="3044" y="1150"/>
                    </a:moveTo>
                    <a:lnTo>
                      <a:pt x="3890" y="2034"/>
                    </a:lnTo>
                    <a:lnTo>
                      <a:pt x="3890" y="3726"/>
                    </a:lnTo>
                    <a:lnTo>
                      <a:pt x="3145" y="5380"/>
                    </a:lnTo>
                    <a:lnTo>
                      <a:pt x="1503" y="6630"/>
                    </a:lnTo>
                    <a:lnTo>
                      <a:pt x="1049" y="5519"/>
                    </a:lnTo>
                    <a:lnTo>
                      <a:pt x="683" y="3877"/>
                    </a:lnTo>
                    <a:lnTo>
                      <a:pt x="1238" y="2981"/>
                    </a:lnTo>
                    <a:lnTo>
                      <a:pt x="1781" y="5089"/>
                    </a:lnTo>
                    <a:lnTo>
                      <a:pt x="2678" y="2034"/>
                    </a:lnTo>
                    <a:lnTo>
                      <a:pt x="3044" y="1150"/>
                    </a:lnTo>
                    <a:close/>
                    <a:moveTo>
                      <a:pt x="2842" y="1"/>
                    </a:moveTo>
                    <a:lnTo>
                      <a:pt x="2084" y="1819"/>
                    </a:lnTo>
                    <a:lnTo>
                      <a:pt x="1819" y="2715"/>
                    </a:lnTo>
                    <a:lnTo>
                      <a:pt x="1491" y="1427"/>
                    </a:lnTo>
                    <a:lnTo>
                      <a:pt x="1" y="3763"/>
                    </a:lnTo>
                    <a:lnTo>
                      <a:pt x="443" y="5708"/>
                    </a:lnTo>
                    <a:lnTo>
                      <a:pt x="1238" y="7627"/>
                    </a:lnTo>
                    <a:lnTo>
                      <a:pt x="3650" y="5784"/>
                    </a:lnTo>
                    <a:lnTo>
                      <a:pt x="4496" y="3915"/>
                    </a:lnTo>
                    <a:lnTo>
                      <a:pt x="4521" y="1781"/>
                    </a:lnTo>
                    <a:lnTo>
                      <a:pt x="2842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13"/>
              <p:cNvSpPr/>
              <p:nvPr/>
            </p:nvSpPr>
            <p:spPr>
              <a:xfrm>
                <a:off x="1794700" y="1458875"/>
                <a:ext cx="74850" cy="69800"/>
              </a:xfrm>
              <a:custGeom>
                <a:rect b="b" l="l" r="r" t="t"/>
                <a:pathLst>
                  <a:path extrusionOk="0" h="2792" w="2994">
                    <a:moveTo>
                      <a:pt x="1971" y="1"/>
                    </a:moveTo>
                    <a:lnTo>
                      <a:pt x="872" y="847"/>
                    </a:lnTo>
                    <a:lnTo>
                      <a:pt x="1" y="1465"/>
                    </a:lnTo>
                    <a:lnTo>
                      <a:pt x="1504" y="2791"/>
                    </a:lnTo>
                    <a:lnTo>
                      <a:pt x="2994" y="2791"/>
                    </a:lnTo>
                    <a:lnTo>
                      <a:pt x="1971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13"/>
              <p:cNvSpPr/>
              <p:nvPr/>
            </p:nvSpPr>
            <p:spPr>
              <a:xfrm>
                <a:off x="1782075" y="1445925"/>
                <a:ext cx="98850" cy="90625"/>
              </a:xfrm>
              <a:custGeom>
                <a:rect b="b" l="l" r="r" t="t"/>
                <a:pathLst>
                  <a:path extrusionOk="0" h="3625" w="3954">
                    <a:moveTo>
                      <a:pt x="2324" y="1024"/>
                    </a:moveTo>
                    <a:lnTo>
                      <a:pt x="3057" y="2994"/>
                    </a:lnTo>
                    <a:lnTo>
                      <a:pt x="2122" y="2994"/>
                    </a:lnTo>
                    <a:lnTo>
                      <a:pt x="1011" y="2009"/>
                    </a:lnTo>
                    <a:lnTo>
                      <a:pt x="2324" y="1024"/>
                    </a:lnTo>
                    <a:close/>
                    <a:moveTo>
                      <a:pt x="2627" y="1"/>
                    </a:moveTo>
                    <a:lnTo>
                      <a:pt x="1188" y="1112"/>
                    </a:lnTo>
                    <a:lnTo>
                      <a:pt x="1" y="1958"/>
                    </a:lnTo>
                    <a:lnTo>
                      <a:pt x="1882" y="3625"/>
                    </a:lnTo>
                    <a:lnTo>
                      <a:pt x="3953" y="3625"/>
                    </a:lnTo>
                    <a:lnTo>
                      <a:pt x="2627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13"/>
              <p:cNvSpPr/>
              <p:nvPr/>
            </p:nvSpPr>
            <p:spPr>
              <a:xfrm>
                <a:off x="241275" y="1079650"/>
                <a:ext cx="2559200" cy="3887025"/>
              </a:xfrm>
              <a:custGeom>
                <a:rect b="b" l="l" r="r" t="t"/>
                <a:pathLst>
                  <a:path extrusionOk="0" h="155481" w="102368">
                    <a:moveTo>
                      <a:pt x="22033" y="0"/>
                    </a:moveTo>
                    <a:cubicBezTo>
                      <a:pt x="21541" y="0"/>
                      <a:pt x="20848" y="207"/>
                      <a:pt x="19875" y="825"/>
                    </a:cubicBezTo>
                    <a:cubicBezTo>
                      <a:pt x="16958" y="2669"/>
                      <a:pt x="16718" y="2669"/>
                      <a:pt x="16718" y="2669"/>
                    </a:cubicBezTo>
                    <a:lnTo>
                      <a:pt x="14357" y="4096"/>
                    </a:lnTo>
                    <a:lnTo>
                      <a:pt x="14357" y="5043"/>
                    </a:lnTo>
                    <a:lnTo>
                      <a:pt x="15304" y="8351"/>
                    </a:lnTo>
                    <a:lnTo>
                      <a:pt x="15532" y="10056"/>
                    </a:lnTo>
                    <a:lnTo>
                      <a:pt x="13423" y="9450"/>
                    </a:lnTo>
                    <a:lnTo>
                      <a:pt x="12665" y="8869"/>
                    </a:lnTo>
                    <a:lnTo>
                      <a:pt x="10051" y="10043"/>
                    </a:lnTo>
                    <a:lnTo>
                      <a:pt x="9319" y="11584"/>
                    </a:lnTo>
                    <a:lnTo>
                      <a:pt x="9319" y="12606"/>
                    </a:lnTo>
                    <a:lnTo>
                      <a:pt x="11920" y="12998"/>
                    </a:lnTo>
                    <a:lnTo>
                      <a:pt x="13890" y="12846"/>
                    </a:lnTo>
                    <a:lnTo>
                      <a:pt x="13890" y="12846"/>
                    </a:lnTo>
                    <a:lnTo>
                      <a:pt x="12236" y="14854"/>
                    </a:lnTo>
                    <a:lnTo>
                      <a:pt x="9281" y="15447"/>
                    </a:lnTo>
                    <a:lnTo>
                      <a:pt x="7324" y="17884"/>
                    </a:lnTo>
                    <a:lnTo>
                      <a:pt x="5922" y="20094"/>
                    </a:lnTo>
                    <a:lnTo>
                      <a:pt x="6478" y="22228"/>
                    </a:lnTo>
                    <a:lnTo>
                      <a:pt x="7665" y="23491"/>
                    </a:lnTo>
                    <a:lnTo>
                      <a:pt x="9559" y="25069"/>
                    </a:lnTo>
                    <a:cubicBezTo>
                      <a:pt x="9559" y="25069"/>
                      <a:pt x="8448" y="26534"/>
                      <a:pt x="8372" y="26862"/>
                    </a:cubicBezTo>
                    <a:cubicBezTo>
                      <a:pt x="8296" y="27191"/>
                      <a:pt x="2841" y="30196"/>
                      <a:pt x="2841" y="30196"/>
                    </a:cubicBezTo>
                    <a:lnTo>
                      <a:pt x="0" y="31610"/>
                    </a:lnTo>
                    <a:lnTo>
                      <a:pt x="0" y="31610"/>
                    </a:lnTo>
                    <a:lnTo>
                      <a:pt x="4344" y="30903"/>
                    </a:lnTo>
                    <a:lnTo>
                      <a:pt x="10178" y="28529"/>
                    </a:lnTo>
                    <a:lnTo>
                      <a:pt x="12476" y="25852"/>
                    </a:lnTo>
                    <a:lnTo>
                      <a:pt x="14446" y="24110"/>
                    </a:lnTo>
                    <a:lnTo>
                      <a:pt x="16883" y="22380"/>
                    </a:lnTo>
                    <a:lnTo>
                      <a:pt x="15393" y="25132"/>
                    </a:lnTo>
                    <a:lnTo>
                      <a:pt x="17287" y="24741"/>
                    </a:lnTo>
                    <a:cubicBezTo>
                      <a:pt x="17287" y="24741"/>
                      <a:pt x="19648" y="24034"/>
                      <a:pt x="19812" y="23794"/>
                    </a:cubicBezTo>
                    <a:cubicBezTo>
                      <a:pt x="19818" y="23784"/>
                      <a:pt x="19832" y="23779"/>
                      <a:pt x="19854" y="23779"/>
                    </a:cubicBezTo>
                    <a:cubicBezTo>
                      <a:pt x="20342" y="23779"/>
                      <a:pt x="24610" y="26319"/>
                      <a:pt x="24610" y="26319"/>
                    </a:cubicBezTo>
                    <a:lnTo>
                      <a:pt x="26113" y="29085"/>
                    </a:lnTo>
                    <a:lnTo>
                      <a:pt x="26820" y="33100"/>
                    </a:lnTo>
                    <a:lnTo>
                      <a:pt x="26189" y="36105"/>
                    </a:lnTo>
                    <a:lnTo>
                      <a:pt x="25633" y="38151"/>
                    </a:lnTo>
                    <a:lnTo>
                      <a:pt x="26429" y="40045"/>
                    </a:lnTo>
                    <a:lnTo>
                      <a:pt x="27376" y="37040"/>
                    </a:lnTo>
                    <a:lnTo>
                      <a:pt x="28474" y="36105"/>
                    </a:lnTo>
                    <a:lnTo>
                      <a:pt x="29194" y="40512"/>
                    </a:lnTo>
                    <a:lnTo>
                      <a:pt x="30457" y="43505"/>
                    </a:lnTo>
                    <a:lnTo>
                      <a:pt x="28083" y="42015"/>
                    </a:lnTo>
                    <a:lnTo>
                      <a:pt x="27856" y="43505"/>
                    </a:lnTo>
                    <a:lnTo>
                      <a:pt x="29585" y="47293"/>
                    </a:lnTo>
                    <a:lnTo>
                      <a:pt x="29346" y="49894"/>
                    </a:lnTo>
                    <a:lnTo>
                      <a:pt x="28083" y="52419"/>
                    </a:lnTo>
                    <a:lnTo>
                      <a:pt x="27616" y="56763"/>
                    </a:lnTo>
                    <a:lnTo>
                      <a:pt x="27931" y="61258"/>
                    </a:lnTo>
                    <a:lnTo>
                      <a:pt x="29661" y="64011"/>
                    </a:lnTo>
                    <a:lnTo>
                      <a:pt x="31404" y="65198"/>
                    </a:lnTo>
                    <a:lnTo>
                      <a:pt x="32666" y="68670"/>
                    </a:lnTo>
                    <a:lnTo>
                      <a:pt x="33538" y="71713"/>
                    </a:lnTo>
                    <a:lnTo>
                      <a:pt x="34081" y="73708"/>
                    </a:lnTo>
                    <a:lnTo>
                      <a:pt x="36631" y="76398"/>
                    </a:lnTo>
                    <a:lnTo>
                      <a:pt x="36631" y="76398"/>
                    </a:lnTo>
                    <a:lnTo>
                      <a:pt x="36050" y="73241"/>
                    </a:lnTo>
                    <a:lnTo>
                      <a:pt x="34560" y="71347"/>
                    </a:lnTo>
                    <a:lnTo>
                      <a:pt x="33929" y="66852"/>
                    </a:lnTo>
                    <a:lnTo>
                      <a:pt x="35343" y="68506"/>
                    </a:lnTo>
                    <a:lnTo>
                      <a:pt x="36215" y="71713"/>
                    </a:lnTo>
                    <a:lnTo>
                      <a:pt x="38424" y="73784"/>
                    </a:lnTo>
                    <a:lnTo>
                      <a:pt x="40470" y="77332"/>
                    </a:lnTo>
                    <a:lnTo>
                      <a:pt x="40634" y="79618"/>
                    </a:lnTo>
                    <a:lnTo>
                      <a:pt x="42288" y="81436"/>
                    </a:lnTo>
                    <a:lnTo>
                      <a:pt x="46241" y="82623"/>
                    </a:lnTo>
                    <a:lnTo>
                      <a:pt x="49082" y="84113"/>
                    </a:lnTo>
                    <a:lnTo>
                      <a:pt x="49940" y="83557"/>
                    </a:lnTo>
                    <a:lnTo>
                      <a:pt x="52541" y="85616"/>
                    </a:lnTo>
                    <a:lnTo>
                      <a:pt x="55458" y="86247"/>
                    </a:lnTo>
                    <a:lnTo>
                      <a:pt x="57428" y="88457"/>
                    </a:lnTo>
                    <a:lnTo>
                      <a:pt x="58855" y="90035"/>
                    </a:lnTo>
                    <a:lnTo>
                      <a:pt x="61380" y="91373"/>
                    </a:lnTo>
                    <a:lnTo>
                      <a:pt x="62643" y="90275"/>
                    </a:lnTo>
                    <a:lnTo>
                      <a:pt x="64221" y="92081"/>
                    </a:lnTo>
                    <a:lnTo>
                      <a:pt x="63906" y="95553"/>
                    </a:lnTo>
                    <a:lnTo>
                      <a:pt x="62378" y="97346"/>
                    </a:lnTo>
                    <a:lnTo>
                      <a:pt x="61595" y="99644"/>
                    </a:lnTo>
                    <a:lnTo>
                      <a:pt x="61355" y="101854"/>
                    </a:lnTo>
                    <a:lnTo>
                      <a:pt x="60875" y="103028"/>
                    </a:lnTo>
                    <a:lnTo>
                      <a:pt x="63325" y="105629"/>
                    </a:lnTo>
                    <a:lnTo>
                      <a:pt x="65459" y="108862"/>
                    </a:lnTo>
                    <a:lnTo>
                      <a:pt x="67580" y="112170"/>
                    </a:lnTo>
                    <a:lnTo>
                      <a:pt x="69550" y="113281"/>
                    </a:lnTo>
                    <a:lnTo>
                      <a:pt x="70813" y="115011"/>
                    </a:lnTo>
                    <a:lnTo>
                      <a:pt x="71293" y="119746"/>
                    </a:lnTo>
                    <a:lnTo>
                      <a:pt x="71532" y="123610"/>
                    </a:lnTo>
                    <a:lnTo>
                      <a:pt x="71293" y="127562"/>
                    </a:lnTo>
                    <a:lnTo>
                      <a:pt x="71444" y="129608"/>
                    </a:lnTo>
                    <a:lnTo>
                      <a:pt x="70661" y="132765"/>
                    </a:lnTo>
                    <a:lnTo>
                      <a:pt x="70585" y="135214"/>
                    </a:lnTo>
                    <a:lnTo>
                      <a:pt x="70813" y="138220"/>
                    </a:lnTo>
                    <a:lnTo>
                      <a:pt x="72151" y="139167"/>
                    </a:lnTo>
                    <a:lnTo>
                      <a:pt x="70346" y="143334"/>
                    </a:lnTo>
                    <a:lnTo>
                      <a:pt x="71684" y="145392"/>
                    </a:lnTo>
                    <a:lnTo>
                      <a:pt x="72000" y="147210"/>
                    </a:lnTo>
                    <a:lnTo>
                      <a:pt x="73225" y="150998"/>
                    </a:lnTo>
                    <a:lnTo>
                      <a:pt x="75548" y="154344"/>
                    </a:lnTo>
                    <a:lnTo>
                      <a:pt x="77278" y="155481"/>
                    </a:lnTo>
                    <a:lnTo>
                      <a:pt x="80283" y="155481"/>
                    </a:lnTo>
                    <a:lnTo>
                      <a:pt x="81546" y="153991"/>
                    </a:lnTo>
                    <a:lnTo>
                      <a:pt x="78313" y="152248"/>
                    </a:lnTo>
                    <a:lnTo>
                      <a:pt x="77126" y="149331"/>
                    </a:lnTo>
                    <a:cubicBezTo>
                      <a:pt x="77126" y="149331"/>
                      <a:pt x="75864" y="148826"/>
                      <a:pt x="77050" y="147399"/>
                    </a:cubicBezTo>
                    <a:cubicBezTo>
                      <a:pt x="78237" y="145985"/>
                      <a:pt x="78237" y="145960"/>
                      <a:pt x="78237" y="145960"/>
                    </a:cubicBezTo>
                    <a:lnTo>
                      <a:pt x="78553" y="144925"/>
                    </a:lnTo>
                    <a:lnTo>
                      <a:pt x="76899" y="143738"/>
                    </a:lnTo>
                    <a:lnTo>
                      <a:pt x="77758" y="142083"/>
                    </a:lnTo>
                    <a:lnTo>
                      <a:pt x="78553" y="141528"/>
                    </a:lnTo>
                    <a:lnTo>
                      <a:pt x="78945" y="139318"/>
                    </a:lnTo>
                    <a:lnTo>
                      <a:pt x="78389" y="138055"/>
                    </a:lnTo>
                    <a:lnTo>
                      <a:pt x="78465" y="136957"/>
                    </a:lnTo>
                    <a:lnTo>
                      <a:pt x="79892" y="137108"/>
                    </a:lnTo>
                    <a:lnTo>
                      <a:pt x="79967" y="135530"/>
                    </a:lnTo>
                    <a:lnTo>
                      <a:pt x="79967" y="134962"/>
                    </a:lnTo>
                    <a:lnTo>
                      <a:pt x="81861" y="134406"/>
                    </a:lnTo>
                    <a:lnTo>
                      <a:pt x="83755" y="133926"/>
                    </a:lnTo>
                    <a:lnTo>
                      <a:pt x="83755" y="131805"/>
                    </a:lnTo>
                    <a:lnTo>
                      <a:pt x="83604" y="130542"/>
                    </a:lnTo>
                    <a:lnTo>
                      <a:pt x="83516" y="129595"/>
                    </a:lnTo>
                    <a:lnTo>
                      <a:pt x="86205" y="130063"/>
                    </a:lnTo>
                    <a:lnTo>
                      <a:pt x="87821" y="128484"/>
                    </a:lnTo>
                    <a:lnTo>
                      <a:pt x="89261" y="126047"/>
                    </a:lnTo>
                    <a:lnTo>
                      <a:pt x="90612" y="124065"/>
                    </a:lnTo>
                    <a:lnTo>
                      <a:pt x="91079" y="121312"/>
                    </a:lnTo>
                    <a:lnTo>
                      <a:pt x="93605" y="119570"/>
                    </a:lnTo>
                    <a:lnTo>
                      <a:pt x="96294" y="118155"/>
                    </a:lnTo>
                    <a:lnTo>
                      <a:pt x="97633" y="117360"/>
                    </a:lnTo>
                    <a:lnTo>
                      <a:pt x="98188" y="113572"/>
                    </a:lnTo>
                    <a:lnTo>
                      <a:pt x="99047" y="110415"/>
                    </a:lnTo>
                    <a:lnTo>
                      <a:pt x="99451" y="108445"/>
                    </a:lnTo>
                    <a:lnTo>
                      <a:pt x="101257" y="106160"/>
                    </a:lnTo>
                    <a:lnTo>
                      <a:pt x="102368" y="104190"/>
                    </a:lnTo>
                    <a:lnTo>
                      <a:pt x="101332" y="102296"/>
                    </a:lnTo>
                    <a:cubicBezTo>
                      <a:pt x="101332" y="102296"/>
                      <a:pt x="101888" y="102220"/>
                      <a:pt x="98655" y="100957"/>
                    </a:cubicBezTo>
                    <a:lnTo>
                      <a:pt x="95423" y="99695"/>
                    </a:lnTo>
                    <a:lnTo>
                      <a:pt x="93529" y="99379"/>
                    </a:lnTo>
                    <a:lnTo>
                      <a:pt x="91471" y="98596"/>
                    </a:lnTo>
                    <a:lnTo>
                      <a:pt x="89185" y="97649"/>
                    </a:lnTo>
                    <a:lnTo>
                      <a:pt x="88011" y="94884"/>
                    </a:lnTo>
                    <a:lnTo>
                      <a:pt x="86508" y="92750"/>
                    </a:lnTo>
                    <a:lnTo>
                      <a:pt x="83124" y="91651"/>
                    </a:lnTo>
                    <a:lnTo>
                      <a:pt x="80914" y="91411"/>
                    </a:lnTo>
                    <a:lnTo>
                      <a:pt x="78616" y="89202"/>
                    </a:lnTo>
                    <a:lnTo>
                      <a:pt x="76571" y="88015"/>
                    </a:lnTo>
                    <a:lnTo>
                      <a:pt x="74121" y="87787"/>
                    </a:lnTo>
                    <a:lnTo>
                      <a:pt x="71596" y="87156"/>
                    </a:lnTo>
                    <a:lnTo>
                      <a:pt x="68755" y="87232"/>
                    </a:lnTo>
                    <a:cubicBezTo>
                      <a:pt x="68755" y="87232"/>
                      <a:pt x="65522" y="88179"/>
                      <a:pt x="65446" y="88495"/>
                    </a:cubicBezTo>
                    <a:cubicBezTo>
                      <a:pt x="65358" y="88810"/>
                      <a:pt x="64903" y="90174"/>
                      <a:pt x="64903" y="90174"/>
                    </a:cubicBezTo>
                    <a:lnTo>
                      <a:pt x="63325" y="88911"/>
                    </a:lnTo>
                    <a:lnTo>
                      <a:pt x="61595" y="89467"/>
                    </a:lnTo>
                    <a:lnTo>
                      <a:pt x="59852" y="88596"/>
                    </a:lnTo>
                    <a:lnTo>
                      <a:pt x="58590" y="85994"/>
                    </a:lnTo>
                    <a:lnTo>
                      <a:pt x="59385" y="83949"/>
                    </a:lnTo>
                    <a:lnTo>
                      <a:pt x="57491" y="83317"/>
                    </a:lnTo>
                    <a:lnTo>
                      <a:pt x="54966" y="83002"/>
                    </a:lnTo>
                    <a:lnTo>
                      <a:pt x="55673" y="81032"/>
                    </a:lnTo>
                    <a:lnTo>
                      <a:pt x="56380" y="79643"/>
                    </a:lnTo>
                    <a:lnTo>
                      <a:pt x="56532" y="78507"/>
                    </a:lnTo>
                    <a:lnTo>
                      <a:pt x="53779" y="78507"/>
                    </a:lnTo>
                    <a:lnTo>
                      <a:pt x="52592" y="80476"/>
                    </a:lnTo>
                    <a:lnTo>
                      <a:pt x="49915" y="81423"/>
                    </a:lnTo>
                    <a:lnTo>
                      <a:pt x="47933" y="78747"/>
                    </a:lnTo>
                    <a:lnTo>
                      <a:pt x="47541" y="75160"/>
                    </a:lnTo>
                    <a:lnTo>
                      <a:pt x="48412" y="72218"/>
                    </a:lnTo>
                    <a:lnTo>
                      <a:pt x="51165" y="70173"/>
                    </a:lnTo>
                    <a:lnTo>
                      <a:pt x="54095" y="69769"/>
                    </a:lnTo>
                    <a:lnTo>
                      <a:pt x="55433" y="70880"/>
                    </a:lnTo>
                    <a:lnTo>
                      <a:pt x="56064" y="69693"/>
                    </a:lnTo>
                    <a:lnTo>
                      <a:pt x="58198" y="69693"/>
                    </a:lnTo>
                    <a:lnTo>
                      <a:pt x="60964" y="70552"/>
                    </a:lnTo>
                    <a:lnTo>
                      <a:pt x="61191" y="72521"/>
                    </a:lnTo>
                    <a:lnTo>
                      <a:pt x="62529" y="74567"/>
                    </a:lnTo>
                    <a:lnTo>
                      <a:pt x="62933" y="72484"/>
                    </a:lnTo>
                    <a:lnTo>
                      <a:pt x="62769" y="68759"/>
                    </a:lnTo>
                    <a:lnTo>
                      <a:pt x="63805" y="66852"/>
                    </a:lnTo>
                    <a:lnTo>
                      <a:pt x="66797" y="64806"/>
                    </a:lnTo>
                    <a:lnTo>
                      <a:pt x="68300" y="62281"/>
                    </a:lnTo>
                    <a:lnTo>
                      <a:pt x="69083" y="60248"/>
                    </a:lnTo>
                    <a:lnTo>
                      <a:pt x="71684" y="57697"/>
                    </a:lnTo>
                    <a:lnTo>
                      <a:pt x="73338" y="57697"/>
                    </a:lnTo>
                    <a:lnTo>
                      <a:pt x="74197" y="55412"/>
                    </a:lnTo>
                    <a:lnTo>
                      <a:pt x="76722" y="53758"/>
                    </a:lnTo>
                    <a:lnTo>
                      <a:pt x="77833" y="55488"/>
                    </a:lnTo>
                    <a:lnTo>
                      <a:pt x="79879" y="54187"/>
                    </a:lnTo>
                    <a:lnTo>
                      <a:pt x="83351" y="52748"/>
                    </a:lnTo>
                    <a:lnTo>
                      <a:pt x="82569" y="51876"/>
                    </a:lnTo>
                    <a:lnTo>
                      <a:pt x="79412" y="52104"/>
                    </a:lnTo>
                    <a:lnTo>
                      <a:pt x="78692" y="50525"/>
                    </a:lnTo>
                    <a:lnTo>
                      <a:pt x="78692" y="49187"/>
                    </a:lnTo>
                    <a:lnTo>
                      <a:pt x="77833" y="48707"/>
                    </a:lnTo>
                    <a:lnTo>
                      <a:pt x="76091" y="49502"/>
                    </a:lnTo>
                    <a:lnTo>
                      <a:pt x="78540" y="48240"/>
                    </a:lnTo>
                    <a:lnTo>
                      <a:pt x="80902" y="48240"/>
                    </a:lnTo>
                    <a:lnTo>
                      <a:pt x="83111" y="48391"/>
                    </a:lnTo>
                    <a:lnTo>
                      <a:pt x="85725" y="46901"/>
                    </a:lnTo>
                    <a:cubicBezTo>
                      <a:pt x="85725" y="46901"/>
                      <a:pt x="87619" y="45474"/>
                      <a:pt x="87695" y="45361"/>
                    </a:cubicBezTo>
                    <a:cubicBezTo>
                      <a:pt x="87771" y="45247"/>
                      <a:pt x="86041" y="42204"/>
                      <a:pt x="86041" y="42204"/>
                    </a:cubicBezTo>
                    <a:lnTo>
                      <a:pt x="83983" y="40297"/>
                    </a:lnTo>
                    <a:lnTo>
                      <a:pt x="83591" y="38151"/>
                    </a:lnTo>
                    <a:lnTo>
                      <a:pt x="83111" y="33820"/>
                    </a:lnTo>
                    <a:lnTo>
                      <a:pt x="81066" y="36105"/>
                    </a:lnTo>
                    <a:lnTo>
                      <a:pt x="79172" y="35701"/>
                    </a:lnTo>
                    <a:lnTo>
                      <a:pt x="78856" y="33656"/>
                    </a:lnTo>
                    <a:lnTo>
                      <a:pt x="79639" y="32203"/>
                    </a:lnTo>
                    <a:lnTo>
                      <a:pt x="77909" y="31724"/>
                    </a:lnTo>
                    <a:lnTo>
                      <a:pt x="76798" y="30575"/>
                    </a:lnTo>
                    <a:lnTo>
                      <a:pt x="73957" y="30575"/>
                    </a:lnTo>
                    <a:lnTo>
                      <a:pt x="73098" y="30650"/>
                    </a:lnTo>
                    <a:lnTo>
                      <a:pt x="73010" y="33491"/>
                    </a:lnTo>
                    <a:lnTo>
                      <a:pt x="71671" y="34918"/>
                    </a:lnTo>
                    <a:lnTo>
                      <a:pt x="72467" y="36156"/>
                    </a:lnTo>
                    <a:lnTo>
                      <a:pt x="72694" y="38479"/>
                    </a:lnTo>
                    <a:lnTo>
                      <a:pt x="70573" y="40285"/>
                    </a:lnTo>
                    <a:lnTo>
                      <a:pt x="68603" y="40979"/>
                    </a:lnTo>
                    <a:lnTo>
                      <a:pt x="68603" y="44136"/>
                    </a:lnTo>
                    <a:lnTo>
                      <a:pt x="67340" y="44767"/>
                    </a:lnTo>
                    <a:lnTo>
                      <a:pt x="65913" y="42962"/>
                    </a:lnTo>
                    <a:lnTo>
                      <a:pt x="66545" y="40196"/>
                    </a:lnTo>
                    <a:lnTo>
                      <a:pt x="64386" y="39098"/>
                    </a:lnTo>
                    <a:lnTo>
                      <a:pt x="62113" y="37747"/>
                    </a:lnTo>
                    <a:lnTo>
                      <a:pt x="61115" y="36888"/>
                    </a:lnTo>
                    <a:lnTo>
                      <a:pt x="60092" y="36888"/>
                    </a:lnTo>
                    <a:lnTo>
                      <a:pt x="59852" y="34123"/>
                    </a:lnTo>
                    <a:lnTo>
                      <a:pt x="60244" y="31686"/>
                    </a:lnTo>
                    <a:lnTo>
                      <a:pt x="61088" y="29679"/>
                    </a:lnTo>
                    <a:lnTo>
                      <a:pt x="61088" y="29679"/>
                    </a:lnTo>
                    <a:cubicBezTo>
                      <a:pt x="61170" y="29674"/>
                      <a:pt x="61518" y="29543"/>
                      <a:pt x="62694" y="28958"/>
                    </a:cubicBezTo>
                    <a:cubicBezTo>
                      <a:pt x="63454" y="28578"/>
                      <a:pt x="63639" y="28510"/>
                      <a:pt x="63679" y="28510"/>
                    </a:cubicBezTo>
                    <a:cubicBezTo>
                      <a:pt x="63702" y="28510"/>
                      <a:pt x="63680" y="28531"/>
                      <a:pt x="63688" y="28531"/>
                    </a:cubicBezTo>
                    <a:cubicBezTo>
                      <a:pt x="63704" y="28531"/>
                      <a:pt x="63843" y="28444"/>
                      <a:pt x="64739" y="27910"/>
                    </a:cubicBezTo>
                    <a:cubicBezTo>
                      <a:pt x="66873" y="26648"/>
                      <a:pt x="66873" y="26648"/>
                      <a:pt x="66873" y="26648"/>
                    </a:cubicBezTo>
                    <a:lnTo>
                      <a:pt x="68451" y="25145"/>
                    </a:lnTo>
                    <a:lnTo>
                      <a:pt x="69714" y="23870"/>
                    </a:lnTo>
                    <a:lnTo>
                      <a:pt x="70585" y="23642"/>
                    </a:lnTo>
                    <a:lnTo>
                      <a:pt x="73969" y="23642"/>
                    </a:lnTo>
                    <a:lnTo>
                      <a:pt x="74121" y="21597"/>
                    </a:lnTo>
                    <a:lnTo>
                      <a:pt x="75144" y="19779"/>
                    </a:lnTo>
                    <a:lnTo>
                      <a:pt x="74677" y="18049"/>
                    </a:lnTo>
                    <a:lnTo>
                      <a:pt x="73035" y="16660"/>
                    </a:lnTo>
                    <a:lnTo>
                      <a:pt x="71987" y="18693"/>
                    </a:lnTo>
                    <a:lnTo>
                      <a:pt x="70371" y="19943"/>
                    </a:lnTo>
                    <a:lnTo>
                      <a:pt x="69234" y="20726"/>
                    </a:lnTo>
                    <a:lnTo>
                      <a:pt x="69234" y="18276"/>
                    </a:lnTo>
                    <a:lnTo>
                      <a:pt x="69487" y="17013"/>
                    </a:lnTo>
                    <a:lnTo>
                      <a:pt x="69487" y="17013"/>
                    </a:lnTo>
                    <a:lnTo>
                      <a:pt x="68439" y="17960"/>
                    </a:lnTo>
                    <a:lnTo>
                      <a:pt x="67403" y="15599"/>
                    </a:lnTo>
                    <a:lnTo>
                      <a:pt x="68565" y="14336"/>
                    </a:lnTo>
                    <a:lnTo>
                      <a:pt x="69373" y="12594"/>
                    </a:lnTo>
                    <a:lnTo>
                      <a:pt x="70636" y="9841"/>
                    </a:lnTo>
                    <a:lnTo>
                      <a:pt x="71633" y="9450"/>
                    </a:lnTo>
                    <a:lnTo>
                      <a:pt x="73401" y="7783"/>
                    </a:lnTo>
                    <a:lnTo>
                      <a:pt x="72618" y="7379"/>
                    </a:lnTo>
                    <a:lnTo>
                      <a:pt x="71633" y="7240"/>
                    </a:lnTo>
                    <a:lnTo>
                      <a:pt x="69234" y="7240"/>
                    </a:lnTo>
                    <a:lnTo>
                      <a:pt x="69234" y="9450"/>
                    </a:lnTo>
                    <a:lnTo>
                      <a:pt x="67164" y="12152"/>
                    </a:lnTo>
                    <a:lnTo>
                      <a:pt x="65408" y="14854"/>
                    </a:lnTo>
                    <a:lnTo>
                      <a:pt x="66280" y="16091"/>
                    </a:lnTo>
                    <a:lnTo>
                      <a:pt x="65926" y="18516"/>
                    </a:lnTo>
                    <a:lnTo>
                      <a:pt x="62921" y="20094"/>
                    </a:lnTo>
                    <a:lnTo>
                      <a:pt x="62921" y="18276"/>
                    </a:lnTo>
                    <a:lnTo>
                      <a:pt x="61191" y="18124"/>
                    </a:lnTo>
                    <a:lnTo>
                      <a:pt x="59701" y="19299"/>
                    </a:lnTo>
                    <a:lnTo>
                      <a:pt x="57845" y="16698"/>
                    </a:lnTo>
                    <a:lnTo>
                      <a:pt x="55673" y="16698"/>
                    </a:lnTo>
                    <a:lnTo>
                      <a:pt x="54966" y="18049"/>
                    </a:lnTo>
                    <a:lnTo>
                      <a:pt x="54259" y="19071"/>
                    </a:lnTo>
                    <a:lnTo>
                      <a:pt x="53223" y="16786"/>
                    </a:lnTo>
                    <a:cubicBezTo>
                      <a:pt x="53223" y="16786"/>
                      <a:pt x="52623" y="16998"/>
                      <a:pt x="52038" y="16998"/>
                    </a:cubicBezTo>
                    <a:cubicBezTo>
                      <a:pt x="51500" y="16998"/>
                      <a:pt x="50974" y="16819"/>
                      <a:pt x="50938" y="16129"/>
                    </a:cubicBezTo>
                    <a:cubicBezTo>
                      <a:pt x="50862" y="14690"/>
                      <a:pt x="50862" y="14677"/>
                      <a:pt x="50862" y="14677"/>
                    </a:cubicBezTo>
                    <a:lnTo>
                      <a:pt x="47629" y="11672"/>
                    </a:lnTo>
                    <a:lnTo>
                      <a:pt x="46594" y="10952"/>
                    </a:lnTo>
                    <a:lnTo>
                      <a:pt x="44788" y="11268"/>
                    </a:lnTo>
                    <a:lnTo>
                      <a:pt x="43993" y="8869"/>
                    </a:lnTo>
                    <a:lnTo>
                      <a:pt x="42579" y="8427"/>
                    </a:lnTo>
                    <a:lnTo>
                      <a:pt x="39030" y="8869"/>
                    </a:lnTo>
                    <a:lnTo>
                      <a:pt x="36972" y="8427"/>
                    </a:lnTo>
                    <a:lnTo>
                      <a:pt x="34295" y="6141"/>
                    </a:lnTo>
                    <a:lnTo>
                      <a:pt x="30747" y="4462"/>
                    </a:lnTo>
                    <a:lnTo>
                      <a:pt x="28159" y="1962"/>
                    </a:lnTo>
                    <a:lnTo>
                      <a:pt x="26037" y="194"/>
                    </a:lnTo>
                    <a:lnTo>
                      <a:pt x="23196" y="825"/>
                    </a:lnTo>
                    <a:cubicBezTo>
                      <a:pt x="23196" y="825"/>
                      <a:pt x="23017" y="0"/>
                      <a:pt x="22033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13"/>
              <p:cNvSpPr/>
              <p:nvPr/>
            </p:nvSpPr>
            <p:spPr>
              <a:xfrm>
                <a:off x="238125" y="1071925"/>
                <a:ext cx="2568675" cy="3902025"/>
              </a:xfrm>
              <a:custGeom>
                <a:rect b="b" l="l" r="r" t="t"/>
                <a:pathLst>
                  <a:path extrusionOk="0" h="156081" w="102747">
                    <a:moveTo>
                      <a:pt x="61468" y="29836"/>
                    </a:moveTo>
                    <a:cubicBezTo>
                      <a:pt x="61506" y="29899"/>
                      <a:pt x="61519" y="29962"/>
                      <a:pt x="61506" y="30025"/>
                    </a:cubicBezTo>
                    <a:lnTo>
                      <a:pt x="61342" y="29899"/>
                    </a:lnTo>
                    <a:lnTo>
                      <a:pt x="61468" y="29836"/>
                    </a:lnTo>
                    <a:close/>
                    <a:moveTo>
                      <a:pt x="101181" y="102504"/>
                    </a:moveTo>
                    <a:lnTo>
                      <a:pt x="101282" y="102542"/>
                    </a:lnTo>
                    <a:lnTo>
                      <a:pt x="101193" y="102718"/>
                    </a:lnTo>
                    <a:cubicBezTo>
                      <a:pt x="101155" y="102655"/>
                      <a:pt x="101143" y="102567"/>
                      <a:pt x="101181" y="102504"/>
                    </a:cubicBezTo>
                    <a:close/>
                    <a:moveTo>
                      <a:pt x="22159" y="618"/>
                    </a:moveTo>
                    <a:cubicBezTo>
                      <a:pt x="22328" y="618"/>
                      <a:pt x="22461" y="648"/>
                      <a:pt x="22565" y="692"/>
                    </a:cubicBezTo>
                    <a:cubicBezTo>
                      <a:pt x="22779" y="781"/>
                      <a:pt x="22943" y="970"/>
                      <a:pt x="23019" y="1198"/>
                    </a:cubicBezTo>
                    <a:lnTo>
                      <a:pt x="23385" y="1437"/>
                    </a:lnTo>
                    <a:lnTo>
                      <a:pt x="26075" y="844"/>
                    </a:lnTo>
                    <a:lnTo>
                      <a:pt x="28057" y="2498"/>
                    </a:lnTo>
                    <a:lnTo>
                      <a:pt x="30658" y="4998"/>
                    </a:lnTo>
                    <a:lnTo>
                      <a:pt x="34257" y="6716"/>
                    </a:lnTo>
                    <a:lnTo>
                      <a:pt x="36909" y="8976"/>
                    </a:lnTo>
                    <a:lnTo>
                      <a:pt x="37048" y="9052"/>
                    </a:lnTo>
                    <a:lnTo>
                      <a:pt x="39093" y="9481"/>
                    </a:lnTo>
                    <a:lnTo>
                      <a:pt x="39207" y="9481"/>
                    </a:lnTo>
                    <a:lnTo>
                      <a:pt x="42679" y="9052"/>
                    </a:lnTo>
                    <a:lnTo>
                      <a:pt x="43879" y="9430"/>
                    </a:lnTo>
                    <a:lnTo>
                      <a:pt x="44624" y="11678"/>
                    </a:lnTo>
                    <a:lnTo>
                      <a:pt x="44978" y="11893"/>
                    </a:lnTo>
                    <a:lnTo>
                      <a:pt x="46657" y="11590"/>
                    </a:lnTo>
                    <a:lnTo>
                      <a:pt x="47541" y="12208"/>
                    </a:lnTo>
                    <a:lnTo>
                      <a:pt x="50685" y="15125"/>
                    </a:lnTo>
                    <a:cubicBezTo>
                      <a:pt x="50698" y="15302"/>
                      <a:pt x="50710" y="15668"/>
                      <a:pt x="50761" y="16464"/>
                    </a:cubicBezTo>
                    <a:cubicBezTo>
                      <a:pt x="50761" y="16830"/>
                      <a:pt x="50937" y="17183"/>
                      <a:pt x="51253" y="17385"/>
                    </a:cubicBezTo>
                    <a:cubicBezTo>
                      <a:pt x="51517" y="17561"/>
                      <a:pt x="51851" y="17620"/>
                      <a:pt x="52180" y="17620"/>
                    </a:cubicBezTo>
                    <a:cubicBezTo>
                      <a:pt x="52561" y="17620"/>
                      <a:pt x="52935" y="17541"/>
                      <a:pt x="53185" y="17474"/>
                    </a:cubicBezTo>
                    <a:lnTo>
                      <a:pt x="54094" y="19507"/>
                    </a:lnTo>
                    <a:lnTo>
                      <a:pt x="54637" y="19557"/>
                    </a:lnTo>
                    <a:lnTo>
                      <a:pt x="55370" y="18497"/>
                    </a:lnTo>
                    <a:lnTo>
                      <a:pt x="55988" y="17322"/>
                    </a:lnTo>
                    <a:lnTo>
                      <a:pt x="57807" y="17322"/>
                    </a:lnTo>
                    <a:lnTo>
                      <a:pt x="59562" y="19784"/>
                    </a:lnTo>
                    <a:lnTo>
                      <a:pt x="60016" y="19848"/>
                    </a:lnTo>
                    <a:lnTo>
                      <a:pt x="61418" y="18762"/>
                    </a:lnTo>
                    <a:lnTo>
                      <a:pt x="62744" y="18875"/>
                    </a:lnTo>
                    <a:lnTo>
                      <a:pt x="62744" y="20403"/>
                    </a:lnTo>
                    <a:lnTo>
                      <a:pt x="63198" y="20681"/>
                    </a:lnTo>
                    <a:lnTo>
                      <a:pt x="66204" y="19103"/>
                    </a:lnTo>
                    <a:lnTo>
                      <a:pt x="66355" y="18875"/>
                    </a:lnTo>
                    <a:lnTo>
                      <a:pt x="66709" y="16451"/>
                    </a:lnTo>
                    <a:lnTo>
                      <a:pt x="66658" y="16224"/>
                    </a:lnTo>
                    <a:lnTo>
                      <a:pt x="65913" y="15150"/>
                    </a:lnTo>
                    <a:lnTo>
                      <a:pt x="67542" y="12650"/>
                    </a:lnTo>
                    <a:lnTo>
                      <a:pt x="69613" y="9961"/>
                    </a:lnTo>
                    <a:lnTo>
                      <a:pt x="69676" y="9771"/>
                    </a:lnTo>
                    <a:lnTo>
                      <a:pt x="69676" y="7877"/>
                    </a:lnTo>
                    <a:lnTo>
                      <a:pt x="71709" y="7877"/>
                    </a:lnTo>
                    <a:lnTo>
                      <a:pt x="72631" y="8004"/>
                    </a:lnTo>
                    <a:lnTo>
                      <a:pt x="72984" y="8180"/>
                    </a:lnTo>
                    <a:lnTo>
                      <a:pt x="71570" y="9493"/>
                    </a:lnTo>
                    <a:lnTo>
                      <a:pt x="70636" y="9872"/>
                    </a:lnTo>
                    <a:lnTo>
                      <a:pt x="70472" y="10024"/>
                    </a:lnTo>
                    <a:lnTo>
                      <a:pt x="68413" y="14469"/>
                    </a:lnTo>
                    <a:lnTo>
                      <a:pt x="67290" y="15693"/>
                    </a:lnTo>
                    <a:lnTo>
                      <a:pt x="67226" y="16034"/>
                    </a:lnTo>
                    <a:lnTo>
                      <a:pt x="68274" y="18408"/>
                    </a:lnTo>
                    <a:lnTo>
                      <a:pt x="68780" y="18509"/>
                    </a:lnTo>
                    <a:lnTo>
                      <a:pt x="69108" y="18206"/>
                    </a:lnTo>
                    <a:lnTo>
                      <a:pt x="69108" y="18206"/>
                    </a:lnTo>
                    <a:lnTo>
                      <a:pt x="69045" y="18522"/>
                    </a:lnTo>
                    <a:lnTo>
                      <a:pt x="69045" y="21035"/>
                    </a:lnTo>
                    <a:lnTo>
                      <a:pt x="69537" y="21287"/>
                    </a:lnTo>
                    <a:lnTo>
                      <a:pt x="70686" y="20504"/>
                    </a:lnTo>
                    <a:lnTo>
                      <a:pt x="72315" y="19254"/>
                    </a:lnTo>
                    <a:lnTo>
                      <a:pt x="73262" y="17474"/>
                    </a:lnTo>
                    <a:lnTo>
                      <a:pt x="74525" y="18534"/>
                    </a:lnTo>
                    <a:lnTo>
                      <a:pt x="74929" y="20050"/>
                    </a:lnTo>
                    <a:lnTo>
                      <a:pt x="73982" y="21742"/>
                    </a:lnTo>
                    <a:lnTo>
                      <a:pt x="73805" y="23636"/>
                    </a:lnTo>
                    <a:lnTo>
                      <a:pt x="70699" y="23636"/>
                    </a:lnTo>
                    <a:lnTo>
                      <a:pt x="69752" y="23863"/>
                    </a:lnTo>
                    <a:lnTo>
                      <a:pt x="69613" y="23951"/>
                    </a:lnTo>
                    <a:lnTo>
                      <a:pt x="68350" y="25227"/>
                    </a:lnTo>
                    <a:lnTo>
                      <a:pt x="66797" y="26704"/>
                    </a:lnTo>
                    <a:cubicBezTo>
                      <a:pt x="66721" y="26755"/>
                      <a:pt x="66368" y="26982"/>
                      <a:pt x="64701" y="27954"/>
                    </a:cubicBezTo>
                    <a:lnTo>
                      <a:pt x="64171" y="28270"/>
                    </a:lnTo>
                    <a:lnTo>
                      <a:pt x="63779" y="28510"/>
                    </a:lnTo>
                    <a:cubicBezTo>
                      <a:pt x="63602" y="28535"/>
                      <a:pt x="63299" y="28674"/>
                      <a:pt x="62668" y="28990"/>
                    </a:cubicBezTo>
                    <a:cubicBezTo>
                      <a:pt x="61443" y="29608"/>
                      <a:pt x="61216" y="29684"/>
                      <a:pt x="61178" y="29684"/>
                    </a:cubicBezTo>
                    <a:lnTo>
                      <a:pt x="61178" y="29785"/>
                    </a:lnTo>
                    <a:lnTo>
                      <a:pt x="61039" y="29684"/>
                    </a:lnTo>
                    <a:cubicBezTo>
                      <a:pt x="60938" y="29747"/>
                      <a:pt x="60875" y="29861"/>
                      <a:pt x="60862" y="29974"/>
                    </a:cubicBezTo>
                    <a:lnTo>
                      <a:pt x="60079" y="31868"/>
                    </a:lnTo>
                    <a:lnTo>
                      <a:pt x="59663" y="34381"/>
                    </a:lnTo>
                    <a:lnTo>
                      <a:pt x="59663" y="34457"/>
                    </a:lnTo>
                    <a:lnTo>
                      <a:pt x="59890" y="37222"/>
                    </a:lnTo>
                    <a:lnTo>
                      <a:pt x="60206" y="37500"/>
                    </a:lnTo>
                    <a:lnTo>
                      <a:pt x="61115" y="37500"/>
                    </a:lnTo>
                    <a:lnTo>
                      <a:pt x="62075" y="38321"/>
                    </a:lnTo>
                    <a:lnTo>
                      <a:pt x="64360" y="39685"/>
                    </a:lnTo>
                    <a:lnTo>
                      <a:pt x="66317" y="40669"/>
                    </a:lnTo>
                    <a:lnTo>
                      <a:pt x="65736" y="43195"/>
                    </a:lnTo>
                    <a:lnTo>
                      <a:pt x="65800" y="43460"/>
                    </a:lnTo>
                    <a:lnTo>
                      <a:pt x="67214" y="45278"/>
                    </a:lnTo>
                    <a:lnTo>
                      <a:pt x="67605" y="45354"/>
                    </a:lnTo>
                    <a:lnTo>
                      <a:pt x="68868" y="44723"/>
                    </a:lnTo>
                    <a:lnTo>
                      <a:pt x="69045" y="44445"/>
                    </a:lnTo>
                    <a:lnTo>
                      <a:pt x="69045" y="41516"/>
                    </a:lnTo>
                    <a:lnTo>
                      <a:pt x="70800" y="40884"/>
                    </a:lnTo>
                    <a:lnTo>
                      <a:pt x="73035" y="39028"/>
                    </a:lnTo>
                    <a:lnTo>
                      <a:pt x="73136" y="38750"/>
                    </a:lnTo>
                    <a:lnTo>
                      <a:pt x="72909" y="36414"/>
                    </a:lnTo>
                    <a:lnTo>
                      <a:pt x="72858" y="36275"/>
                    </a:lnTo>
                    <a:lnTo>
                      <a:pt x="72201" y="35253"/>
                    </a:lnTo>
                    <a:lnTo>
                      <a:pt x="73376" y="34015"/>
                    </a:lnTo>
                    <a:lnTo>
                      <a:pt x="73464" y="33800"/>
                    </a:lnTo>
                    <a:lnTo>
                      <a:pt x="73527" y="31250"/>
                    </a:lnTo>
                    <a:lnTo>
                      <a:pt x="74095" y="31199"/>
                    </a:lnTo>
                    <a:lnTo>
                      <a:pt x="76798" y="31199"/>
                    </a:lnTo>
                    <a:lnTo>
                      <a:pt x="77808" y="32247"/>
                    </a:lnTo>
                    <a:lnTo>
                      <a:pt x="77947" y="32323"/>
                    </a:lnTo>
                    <a:lnTo>
                      <a:pt x="79298" y="32702"/>
                    </a:lnTo>
                    <a:lnTo>
                      <a:pt x="78704" y="33813"/>
                    </a:lnTo>
                    <a:lnTo>
                      <a:pt x="78666" y="34015"/>
                    </a:lnTo>
                    <a:lnTo>
                      <a:pt x="78982" y="36061"/>
                    </a:lnTo>
                    <a:lnTo>
                      <a:pt x="79235" y="36326"/>
                    </a:lnTo>
                    <a:lnTo>
                      <a:pt x="81129" y="36730"/>
                    </a:lnTo>
                    <a:lnTo>
                      <a:pt x="81419" y="36629"/>
                    </a:lnTo>
                    <a:lnTo>
                      <a:pt x="82998" y="34861"/>
                    </a:lnTo>
                    <a:lnTo>
                      <a:pt x="83402" y="38523"/>
                    </a:lnTo>
                    <a:lnTo>
                      <a:pt x="83793" y="40657"/>
                    </a:lnTo>
                    <a:lnTo>
                      <a:pt x="83894" y="40834"/>
                    </a:lnTo>
                    <a:lnTo>
                      <a:pt x="85902" y="42715"/>
                    </a:lnTo>
                    <a:cubicBezTo>
                      <a:pt x="86558" y="43864"/>
                      <a:pt x="87253" y="45127"/>
                      <a:pt x="87455" y="45569"/>
                    </a:cubicBezTo>
                    <a:cubicBezTo>
                      <a:pt x="87152" y="45821"/>
                      <a:pt x="86369" y="46415"/>
                      <a:pt x="85687" y="46932"/>
                    </a:cubicBezTo>
                    <a:lnTo>
                      <a:pt x="83162" y="48385"/>
                    </a:lnTo>
                    <a:lnTo>
                      <a:pt x="81028" y="48220"/>
                    </a:lnTo>
                    <a:lnTo>
                      <a:pt x="78654" y="48220"/>
                    </a:lnTo>
                    <a:lnTo>
                      <a:pt x="78515" y="48258"/>
                    </a:lnTo>
                    <a:lnTo>
                      <a:pt x="76065" y="49521"/>
                    </a:lnTo>
                    <a:lnTo>
                      <a:pt x="76343" y="50089"/>
                    </a:lnTo>
                    <a:lnTo>
                      <a:pt x="77934" y="49369"/>
                    </a:lnTo>
                    <a:lnTo>
                      <a:pt x="78502" y="49685"/>
                    </a:lnTo>
                    <a:lnTo>
                      <a:pt x="78502" y="50834"/>
                    </a:lnTo>
                    <a:lnTo>
                      <a:pt x="79235" y="52539"/>
                    </a:lnTo>
                    <a:lnTo>
                      <a:pt x="79550" y="52728"/>
                    </a:lnTo>
                    <a:lnTo>
                      <a:pt x="82556" y="52514"/>
                    </a:lnTo>
                    <a:lnTo>
                      <a:pt x="82934" y="52930"/>
                    </a:lnTo>
                    <a:lnTo>
                      <a:pt x="79828" y="54231"/>
                    </a:lnTo>
                    <a:lnTo>
                      <a:pt x="78048" y="55355"/>
                    </a:lnTo>
                    <a:lnTo>
                      <a:pt x="77113" y="53890"/>
                    </a:lnTo>
                    <a:lnTo>
                      <a:pt x="76671" y="53802"/>
                    </a:lnTo>
                    <a:lnTo>
                      <a:pt x="74146" y="55456"/>
                    </a:lnTo>
                    <a:lnTo>
                      <a:pt x="74032" y="55607"/>
                    </a:lnTo>
                    <a:lnTo>
                      <a:pt x="73237" y="57691"/>
                    </a:lnTo>
                    <a:lnTo>
                      <a:pt x="71797" y="57691"/>
                    </a:lnTo>
                    <a:lnTo>
                      <a:pt x="71583" y="57779"/>
                    </a:lnTo>
                    <a:lnTo>
                      <a:pt x="68982" y="60330"/>
                    </a:lnTo>
                    <a:lnTo>
                      <a:pt x="68136" y="62426"/>
                    </a:lnTo>
                    <a:lnTo>
                      <a:pt x="66671" y="64888"/>
                    </a:lnTo>
                    <a:lnTo>
                      <a:pt x="63741" y="66908"/>
                    </a:lnTo>
                    <a:lnTo>
                      <a:pt x="63640" y="67009"/>
                    </a:lnTo>
                    <a:lnTo>
                      <a:pt x="62618" y="68916"/>
                    </a:lnTo>
                    <a:lnTo>
                      <a:pt x="62580" y="69068"/>
                    </a:lnTo>
                    <a:lnTo>
                      <a:pt x="62731" y="72767"/>
                    </a:lnTo>
                    <a:lnTo>
                      <a:pt x="62491" y="74043"/>
                    </a:lnTo>
                    <a:lnTo>
                      <a:pt x="61620" y="72717"/>
                    </a:lnTo>
                    <a:lnTo>
                      <a:pt x="61393" y="70823"/>
                    </a:lnTo>
                    <a:lnTo>
                      <a:pt x="61178" y="70558"/>
                    </a:lnTo>
                    <a:lnTo>
                      <a:pt x="58413" y="69686"/>
                    </a:lnTo>
                    <a:lnTo>
                      <a:pt x="56190" y="69674"/>
                    </a:lnTo>
                    <a:lnTo>
                      <a:pt x="55913" y="69838"/>
                    </a:lnTo>
                    <a:lnTo>
                      <a:pt x="55471" y="70684"/>
                    </a:lnTo>
                    <a:lnTo>
                      <a:pt x="54423" y="69838"/>
                    </a:lnTo>
                    <a:lnTo>
                      <a:pt x="54183" y="69762"/>
                    </a:lnTo>
                    <a:lnTo>
                      <a:pt x="51266" y="70166"/>
                    </a:lnTo>
                    <a:lnTo>
                      <a:pt x="51114" y="70229"/>
                    </a:lnTo>
                    <a:lnTo>
                      <a:pt x="48362" y="72287"/>
                    </a:lnTo>
                    <a:lnTo>
                      <a:pt x="48248" y="72452"/>
                    </a:lnTo>
                    <a:lnTo>
                      <a:pt x="47377" y="75381"/>
                    </a:lnTo>
                    <a:lnTo>
                      <a:pt x="47377" y="75507"/>
                    </a:lnTo>
                    <a:lnTo>
                      <a:pt x="47768" y="79093"/>
                    </a:lnTo>
                    <a:lnTo>
                      <a:pt x="47819" y="79245"/>
                    </a:lnTo>
                    <a:lnTo>
                      <a:pt x="49801" y="81934"/>
                    </a:lnTo>
                    <a:lnTo>
                      <a:pt x="50155" y="82048"/>
                    </a:lnTo>
                    <a:lnTo>
                      <a:pt x="52832" y="81101"/>
                    </a:lnTo>
                    <a:lnTo>
                      <a:pt x="52996" y="80962"/>
                    </a:lnTo>
                    <a:lnTo>
                      <a:pt x="54082" y="79144"/>
                    </a:lnTo>
                    <a:lnTo>
                      <a:pt x="56304" y="79144"/>
                    </a:lnTo>
                    <a:lnTo>
                      <a:pt x="56203" y="79876"/>
                    </a:lnTo>
                    <a:lnTo>
                      <a:pt x="55496" y="81240"/>
                    </a:lnTo>
                    <a:lnTo>
                      <a:pt x="54789" y="83210"/>
                    </a:lnTo>
                    <a:lnTo>
                      <a:pt x="55054" y="83639"/>
                    </a:lnTo>
                    <a:lnTo>
                      <a:pt x="57516" y="83930"/>
                    </a:lnTo>
                    <a:lnTo>
                      <a:pt x="59095" y="84460"/>
                    </a:lnTo>
                    <a:lnTo>
                      <a:pt x="58413" y="86202"/>
                    </a:lnTo>
                    <a:lnTo>
                      <a:pt x="58425" y="86455"/>
                    </a:lnTo>
                    <a:lnTo>
                      <a:pt x="59688" y="89056"/>
                    </a:lnTo>
                    <a:lnTo>
                      <a:pt x="59840" y="89195"/>
                    </a:lnTo>
                    <a:lnTo>
                      <a:pt x="61569" y="90066"/>
                    </a:lnTo>
                    <a:lnTo>
                      <a:pt x="61809" y="90079"/>
                    </a:lnTo>
                    <a:lnTo>
                      <a:pt x="63388" y="89586"/>
                    </a:lnTo>
                    <a:lnTo>
                      <a:pt x="64827" y="90735"/>
                    </a:lnTo>
                    <a:lnTo>
                      <a:pt x="65320" y="90597"/>
                    </a:lnTo>
                    <a:cubicBezTo>
                      <a:pt x="65345" y="90546"/>
                      <a:pt x="65749" y="89397"/>
                      <a:pt x="65863" y="88980"/>
                    </a:cubicBezTo>
                    <a:cubicBezTo>
                      <a:pt x="66166" y="88766"/>
                      <a:pt x="67656" y="88261"/>
                      <a:pt x="68944" y="87882"/>
                    </a:cubicBezTo>
                    <a:lnTo>
                      <a:pt x="71696" y="87806"/>
                    </a:lnTo>
                    <a:lnTo>
                      <a:pt x="74222" y="88437"/>
                    </a:lnTo>
                    <a:lnTo>
                      <a:pt x="76596" y="88665"/>
                    </a:lnTo>
                    <a:lnTo>
                      <a:pt x="78553" y="89788"/>
                    </a:lnTo>
                    <a:lnTo>
                      <a:pt x="80813" y="91973"/>
                    </a:lnTo>
                    <a:lnTo>
                      <a:pt x="81002" y="92061"/>
                    </a:lnTo>
                    <a:lnTo>
                      <a:pt x="83174" y="92289"/>
                    </a:lnTo>
                    <a:lnTo>
                      <a:pt x="86432" y="93362"/>
                    </a:lnTo>
                    <a:lnTo>
                      <a:pt x="87846" y="95370"/>
                    </a:lnTo>
                    <a:lnTo>
                      <a:pt x="89021" y="98097"/>
                    </a:lnTo>
                    <a:lnTo>
                      <a:pt x="89185" y="98274"/>
                    </a:lnTo>
                    <a:lnTo>
                      <a:pt x="91470" y="99221"/>
                    </a:lnTo>
                    <a:lnTo>
                      <a:pt x="93529" y="100016"/>
                    </a:lnTo>
                    <a:lnTo>
                      <a:pt x="95448" y="100345"/>
                    </a:lnTo>
                    <a:lnTo>
                      <a:pt x="98655" y="101595"/>
                    </a:lnTo>
                    <a:cubicBezTo>
                      <a:pt x="100625" y="102365"/>
                      <a:pt x="101092" y="102655"/>
                      <a:pt x="101193" y="102731"/>
                    </a:cubicBezTo>
                    <a:lnTo>
                      <a:pt x="101168" y="102782"/>
                    </a:lnTo>
                    <a:lnTo>
                      <a:pt x="102115" y="104524"/>
                    </a:lnTo>
                    <a:lnTo>
                      <a:pt x="101130" y="106305"/>
                    </a:lnTo>
                    <a:lnTo>
                      <a:pt x="99312" y="108590"/>
                    </a:lnTo>
                    <a:lnTo>
                      <a:pt x="99249" y="108716"/>
                    </a:lnTo>
                    <a:lnTo>
                      <a:pt x="98857" y="110673"/>
                    </a:lnTo>
                    <a:lnTo>
                      <a:pt x="97986" y="113855"/>
                    </a:lnTo>
                    <a:lnTo>
                      <a:pt x="97456" y="117492"/>
                    </a:lnTo>
                    <a:lnTo>
                      <a:pt x="96256" y="118199"/>
                    </a:lnTo>
                    <a:lnTo>
                      <a:pt x="93541" y="119639"/>
                    </a:lnTo>
                    <a:lnTo>
                      <a:pt x="91016" y="121369"/>
                    </a:lnTo>
                    <a:lnTo>
                      <a:pt x="90889" y="121583"/>
                    </a:lnTo>
                    <a:lnTo>
                      <a:pt x="90422" y="124260"/>
                    </a:lnTo>
                    <a:lnTo>
                      <a:pt x="89096" y="126192"/>
                    </a:lnTo>
                    <a:lnTo>
                      <a:pt x="87682" y="128604"/>
                    </a:lnTo>
                    <a:lnTo>
                      <a:pt x="86205" y="130031"/>
                    </a:lnTo>
                    <a:lnTo>
                      <a:pt x="83679" y="129589"/>
                    </a:lnTo>
                    <a:lnTo>
                      <a:pt x="83313" y="129930"/>
                    </a:lnTo>
                    <a:lnTo>
                      <a:pt x="83389" y="130889"/>
                    </a:lnTo>
                    <a:lnTo>
                      <a:pt x="83553" y="132114"/>
                    </a:lnTo>
                    <a:lnTo>
                      <a:pt x="83553" y="134008"/>
                    </a:lnTo>
                    <a:lnTo>
                      <a:pt x="81886" y="134412"/>
                    </a:lnTo>
                    <a:lnTo>
                      <a:pt x="79992" y="134968"/>
                    </a:lnTo>
                    <a:lnTo>
                      <a:pt x="79765" y="135271"/>
                    </a:lnTo>
                    <a:lnTo>
                      <a:pt x="79765" y="135801"/>
                    </a:lnTo>
                    <a:lnTo>
                      <a:pt x="79702" y="137039"/>
                    </a:lnTo>
                    <a:lnTo>
                      <a:pt x="78616" y="136912"/>
                    </a:lnTo>
                    <a:lnTo>
                      <a:pt x="78262" y="137215"/>
                    </a:lnTo>
                    <a:lnTo>
                      <a:pt x="78187" y="138314"/>
                    </a:lnTo>
                    <a:lnTo>
                      <a:pt x="78212" y="138465"/>
                    </a:lnTo>
                    <a:lnTo>
                      <a:pt x="78730" y="139640"/>
                    </a:lnTo>
                    <a:lnTo>
                      <a:pt x="78376" y="141622"/>
                    </a:lnTo>
                    <a:lnTo>
                      <a:pt x="77694" y="142102"/>
                    </a:lnTo>
                    <a:lnTo>
                      <a:pt x="77593" y="142216"/>
                    </a:lnTo>
                    <a:lnTo>
                      <a:pt x="76722" y="143882"/>
                    </a:lnTo>
                    <a:lnTo>
                      <a:pt x="76823" y="144274"/>
                    </a:lnTo>
                    <a:lnTo>
                      <a:pt x="78300" y="145335"/>
                    </a:lnTo>
                    <a:lnTo>
                      <a:pt x="78060" y="146105"/>
                    </a:lnTo>
                    <a:cubicBezTo>
                      <a:pt x="77997" y="146181"/>
                      <a:pt x="77757" y="146484"/>
                      <a:pt x="76924" y="147481"/>
                    </a:cubicBezTo>
                    <a:cubicBezTo>
                      <a:pt x="76444" y="148062"/>
                      <a:pt x="76255" y="148592"/>
                      <a:pt x="76381" y="149059"/>
                    </a:cubicBezTo>
                    <a:cubicBezTo>
                      <a:pt x="76469" y="149388"/>
                      <a:pt x="76697" y="149678"/>
                      <a:pt x="77000" y="149842"/>
                    </a:cubicBezTo>
                    <a:lnTo>
                      <a:pt x="78136" y="152646"/>
                    </a:lnTo>
                    <a:lnTo>
                      <a:pt x="78275" y="152810"/>
                    </a:lnTo>
                    <a:lnTo>
                      <a:pt x="81167" y="154363"/>
                    </a:lnTo>
                    <a:lnTo>
                      <a:pt x="80245" y="155449"/>
                    </a:lnTo>
                    <a:lnTo>
                      <a:pt x="77492" y="155449"/>
                    </a:lnTo>
                    <a:lnTo>
                      <a:pt x="75889" y="154401"/>
                    </a:lnTo>
                    <a:lnTo>
                      <a:pt x="73628" y="151130"/>
                    </a:lnTo>
                    <a:lnTo>
                      <a:pt x="72429" y="147443"/>
                    </a:lnTo>
                    <a:lnTo>
                      <a:pt x="72113" y="145625"/>
                    </a:lnTo>
                    <a:lnTo>
                      <a:pt x="70825" y="143605"/>
                    </a:lnTo>
                    <a:lnTo>
                      <a:pt x="72568" y="139577"/>
                    </a:lnTo>
                    <a:lnTo>
                      <a:pt x="72454" y="139198"/>
                    </a:lnTo>
                    <a:lnTo>
                      <a:pt x="71242" y="138327"/>
                    </a:lnTo>
                    <a:lnTo>
                      <a:pt x="71014" y="135523"/>
                    </a:lnTo>
                    <a:lnTo>
                      <a:pt x="71090" y="133112"/>
                    </a:lnTo>
                    <a:lnTo>
                      <a:pt x="71873" y="129993"/>
                    </a:lnTo>
                    <a:lnTo>
                      <a:pt x="71886" y="129892"/>
                    </a:lnTo>
                    <a:lnTo>
                      <a:pt x="71722" y="127884"/>
                    </a:lnTo>
                    <a:lnTo>
                      <a:pt x="71962" y="123907"/>
                    </a:lnTo>
                    <a:lnTo>
                      <a:pt x="71722" y="120030"/>
                    </a:lnTo>
                    <a:lnTo>
                      <a:pt x="71242" y="115295"/>
                    </a:lnTo>
                    <a:lnTo>
                      <a:pt x="71191" y="115131"/>
                    </a:lnTo>
                    <a:lnTo>
                      <a:pt x="69929" y="113401"/>
                    </a:lnTo>
                    <a:lnTo>
                      <a:pt x="67921" y="112252"/>
                    </a:lnTo>
                    <a:lnTo>
                      <a:pt x="65837" y="109007"/>
                    </a:lnTo>
                    <a:lnTo>
                      <a:pt x="63678" y="105724"/>
                    </a:lnTo>
                    <a:lnTo>
                      <a:pt x="61367" y="103274"/>
                    </a:lnTo>
                    <a:lnTo>
                      <a:pt x="61772" y="102277"/>
                    </a:lnTo>
                    <a:lnTo>
                      <a:pt x="62024" y="100029"/>
                    </a:lnTo>
                    <a:lnTo>
                      <a:pt x="62782" y="97832"/>
                    </a:lnTo>
                    <a:lnTo>
                      <a:pt x="64246" y="96051"/>
                    </a:lnTo>
                    <a:lnTo>
                      <a:pt x="64322" y="95887"/>
                    </a:lnTo>
                    <a:lnTo>
                      <a:pt x="64638" y="92415"/>
                    </a:lnTo>
                    <a:lnTo>
                      <a:pt x="64562" y="92175"/>
                    </a:lnTo>
                    <a:lnTo>
                      <a:pt x="62971" y="90369"/>
                    </a:lnTo>
                    <a:lnTo>
                      <a:pt x="62529" y="90344"/>
                    </a:lnTo>
                    <a:lnTo>
                      <a:pt x="61431" y="91304"/>
                    </a:lnTo>
                    <a:lnTo>
                      <a:pt x="59145" y="90091"/>
                    </a:lnTo>
                    <a:lnTo>
                      <a:pt x="55799" y="86341"/>
                    </a:lnTo>
                    <a:lnTo>
                      <a:pt x="55622" y="86253"/>
                    </a:lnTo>
                    <a:lnTo>
                      <a:pt x="52781" y="85634"/>
                    </a:lnTo>
                    <a:lnTo>
                      <a:pt x="50243" y="83626"/>
                    </a:lnTo>
                    <a:lnTo>
                      <a:pt x="49877" y="83614"/>
                    </a:lnTo>
                    <a:lnTo>
                      <a:pt x="49157" y="84068"/>
                    </a:lnTo>
                    <a:lnTo>
                      <a:pt x="46430" y="82629"/>
                    </a:lnTo>
                    <a:lnTo>
                      <a:pt x="42566" y="81467"/>
                    </a:lnTo>
                    <a:lnTo>
                      <a:pt x="41051" y="79801"/>
                    </a:lnTo>
                    <a:lnTo>
                      <a:pt x="40899" y="77629"/>
                    </a:lnTo>
                    <a:lnTo>
                      <a:pt x="40861" y="77490"/>
                    </a:lnTo>
                    <a:lnTo>
                      <a:pt x="38803" y="73942"/>
                    </a:lnTo>
                    <a:lnTo>
                      <a:pt x="36606" y="71858"/>
                    </a:lnTo>
                    <a:lnTo>
                      <a:pt x="35760" y="68739"/>
                    </a:lnTo>
                    <a:lnTo>
                      <a:pt x="34282" y="66959"/>
                    </a:lnTo>
                    <a:lnTo>
                      <a:pt x="33727" y="67199"/>
                    </a:lnTo>
                    <a:lnTo>
                      <a:pt x="34358" y="71694"/>
                    </a:lnTo>
                    <a:lnTo>
                      <a:pt x="34421" y="71858"/>
                    </a:lnTo>
                    <a:lnTo>
                      <a:pt x="35873" y="73689"/>
                    </a:lnTo>
                    <a:lnTo>
                      <a:pt x="36240" y="75722"/>
                    </a:lnTo>
                    <a:lnTo>
                      <a:pt x="36240" y="75722"/>
                    </a:lnTo>
                    <a:lnTo>
                      <a:pt x="34484" y="73866"/>
                    </a:lnTo>
                    <a:lnTo>
                      <a:pt x="33070" y="68878"/>
                    </a:lnTo>
                    <a:lnTo>
                      <a:pt x="31808" y="65406"/>
                    </a:lnTo>
                    <a:lnTo>
                      <a:pt x="31694" y="65242"/>
                    </a:lnTo>
                    <a:lnTo>
                      <a:pt x="30014" y="64093"/>
                    </a:lnTo>
                    <a:lnTo>
                      <a:pt x="28360" y="61454"/>
                    </a:lnTo>
                    <a:lnTo>
                      <a:pt x="28045" y="57097"/>
                    </a:lnTo>
                    <a:lnTo>
                      <a:pt x="28512" y="52817"/>
                    </a:lnTo>
                    <a:lnTo>
                      <a:pt x="29749" y="50354"/>
                    </a:lnTo>
                    <a:lnTo>
                      <a:pt x="30014" y="47627"/>
                    </a:lnTo>
                    <a:lnTo>
                      <a:pt x="29989" y="47475"/>
                    </a:lnTo>
                    <a:lnTo>
                      <a:pt x="28310" y="43776"/>
                    </a:lnTo>
                    <a:lnTo>
                      <a:pt x="28449" y="42841"/>
                    </a:lnTo>
                    <a:lnTo>
                      <a:pt x="30419" y="44079"/>
                    </a:lnTo>
                    <a:lnTo>
                      <a:pt x="30873" y="43700"/>
                    </a:lnTo>
                    <a:lnTo>
                      <a:pt x="29623" y="40733"/>
                    </a:lnTo>
                    <a:lnTo>
                      <a:pt x="28916" y="36364"/>
                    </a:lnTo>
                    <a:lnTo>
                      <a:pt x="28411" y="36174"/>
                    </a:lnTo>
                    <a:lnTo>
                      <a:pt x="27300" y="37109"/>
                    </a:lnTo>
                    <a:lnTo>
                      <a:pt x="27211" y="37260"/>
                    </a:lnTo>
                    <a:lnTo>
                      <a:pt x="26517" y="39432"/>
                    </a:lnTo>
                    <a:lnTo>
                      <a:pt x="26100" y="38435"/>
                    </a:lnTo>
                    <a:lnTo>
                      <a:pt x="26630" y="36477"/>
                    </a:lnTo>
                    <a:lnTo>
                      <a:pt x="27262" y="33472"/>
                    </a:lnTo>
                    <a:lnTo>
                      <a:pt x="27262" y="33358"/>
                    </a:lnTo>
                    <a:lnTo>
                      <a:pt x="26555" y="29330"/>
                    </a:lnTo>
                    <a:lnTo>
                      <a:pt x="25027" y="26477"/>
                    </a:lnTo>
                    <a:lnTo>
                      <a:pt x="24901" y="26363"/>
                    </a:lnTo>
                    <a:cubicBezTo>
                      <a:pt x="21319" y="24236"/>
                      <a:pt x="20275" y="23768"/>
                      <a:pt x="19914" y="23768"/>
                    </a:cubicBezTo>
                    <a:cubicBezTo>
                      <a:pt x="19779" y="23768"/>
                      <a:pt x="19739" y="23832"/>
                      <a:pt x="19698" y="23901"/>
                    </a:cubicBezTo>
                    <a:cubicBezTo>
                      <a:pt x="19521" y="24040"/>
                      <a:pt x="18322" y="24444"/>
                      <a:pt x="17337" y="24747"/>
                    </a:cubicBezTo>
                    <a:lnTo>
                      <a:pt x="16112" y="24999"/>
                    </a:lnTo>
                    <a:lnTo>
                      <a:pt x="17299" y="22840"/>
                    </a:lnTo>
                    <a:lnTo>
                      <a:pt x="16832" y="22436"/>
                    </a:lnTo>
                    <a:lnTo>
                      <a:pt x="14370" y="24191"/>
                    </a:lnTo>
                    <a:lnTo>
                      <a:pt x="12362" y="25959"/>
                    </a:lnTo>
                    <a:lnTo>
                      <a:pt x="10127" y="28573"/>
                    </a:lnTo>
                    <a:lnTo>
                      <a:pt x="4394" y="30896"/>
                    </a:lnTo>
                    <a:lnTo>
                      <a:pt x="2134" y="31262"/>
                    </a:lnTo>
                    <a:lnTo>
                      <a:pt x="3132" y="30770"/>
                    </a:lnTo>
                    <a:cubicBezTo>
                      <a:pt x="8687" y="27702"/>
                      <a:pt x="8763" y="27399"/>
                      <a:pt x="8801" y="27247"/>
                    </a:cubicBezTo>
                    <a:cubicBezTo>
                      <a:pt x="8852" y="27058"/>
                      <a:pt x="9432" y="26224"/>
                      <a:pt x="9937" y="25555"/>
                    </a:cubicBezTo>
                    <a:lnTo>
                      <a:pt x="9887" y="25126"/>
                    </a:lnTo>
                    <a:lnTo>
                      <a:pt x="8018" y="23573"/>
                    </a:lnTo>
                    <a:lnTo>
                      <a:pt x="6882" y="22373"/>
                    </a:lnTo>
                    <a:lnTo>
                      <a:pt x="6389" y="20454"/>
                    </a:lnTo>
                    <a:lnTo>
                      <a:pt x="7702" y="18396"/>
                    </a:lnTo>
                    <a:lnTo>
                      <a:pt x="9584" y="16034"/>
                    </a:lnTo>
                    <a:lnTo>
                      <a:pt x="12425" y="15466"/>
                    </a:lnTo>
                    <a:lnTo>
                      <a:pt x="12602" y="15365"/>
                    </a:lnTo>
                    <a:lnTo>
                      <a:pt x="14256" y="13332"/>
                    </a:lnTo>
                    <a:lnTo>
                      <a:pt x="13991" y="12814"/>
                    </a:lnTo>
                    <a:lnTo>
                      <a:pt x="12059" y="12979"/>
                    </a:lnTo>
                    <a:lnTo>
                      <a:pt x="9761" y="12625"/>
                    </a:lnTo>
                    <a:lnTo>
                      <a:pt x="9761" y="11943"/>
                    </a:lnTo>
                    <a:lnTo>
                      <a:pt x="10405" y="10579"/>
                    </a:lnTo>
                    <a:lnTo>
                      <a:pt x="12753" y="9531"/>
                    </a:lnTo>
                    <a:lnTo>
                      <a:pt x="13347" y="9999"/>
                    </a:lnTo>
                    <a:lnTo>
                      <a:pt x="15582" y="10655"/>
                    </a:lnTo>
                    <a:lnTo>
                      <a:pt x="15986" y="10302"/>
                    </a:lnTo>
                    <a:lnTo>
                      <a:pt x="15733" y="8572"/>
                    </a:lnTo>
                    <a:lnTo>
                      <a:pt x="14799" y="5301"/>
                    </a:lnTo>
                    <a:lnTo>
                      <a:pt x="14799" y="4582"/>
                    </a:lnTo>
                    <a:lnTo>
                      <a:pt x="16996" y="3268"/>
                    </a:lnTo>
                    <a:cubicBezTo>
                      <a:pt x="17249" y="3167"/>
                      <a:pt x="17943" y="2814"/>
                      <a:pt x="20178" y="1387"/>
                    </a:cubicBezTo>
                    <a:cubicBezTo>
                      <a:pt x="21117" y="797"/>
                      <a:pt x="21746" y="618"/>
                      <a:pt x="22159" y="618"/>
                    </a:cubicBezTo>
                    <a:close/>
                    <a:moveTo>
                      <a:pt x="22164" y="0"/>
                    </a:moveTo>
                    <a:cubicBezTo>
                      <a:pt x="21532" y="0"/>
                      <a:pt x="20754" y="291"/>
                      <a:pt x="19837" y="869"/>
                    </a:cubicBezTo>
                    <a:cubicBezTo>
                      <a:pt x="17274" y="2498"/>
                      <a:pt x="16819" y="2675"/>
                      <a:pt x="16781" y="2688"/>
                    </a:cubicBezTo>
                    <a:lnTo>
                      <a:pt x="14332" y="4127"/>
                    </a:lnTo>
                    <a:lnTo>
                      <a:pt x="14180" y="4392"/>
                    </a:lnTo>
                    <a:lnTo>
                      <a:pt x="14180" y="5339"/>
                    </a:lnTo>
                    <a:lnTo>
                      <a:pt x="15127" y="8698"/>
                    </a:lnTo>
                    <a:lnTo>
                      <a:pt x="15291" y="9923"/>
                    </a:lnTo>
                    <a:lnTo>
                      <a:pt x="13688" y="9468"/>
                    </a:lnTo>
                    <a:lnTo>
                      <a:pt x="12993" y="8925"/>
                    </a:lnTo>
                    <a:lnTo>
                      <a:pt x="12665" y="8875"/>
                    </a:lnTo>
                    <a:lnTo>
                      <a:pt x="10051" y="10062"/>
                    </a:lnTo>
                    <a:lnTo>
                      <a:pt x="9887" y="10213"/>
                    </a:lnTo>
                    <a:lnTo>
                      <a:pt x="9155" y="11754"/>
                    </a:lnTo>
                    <a:lnTo>
                      <a:pt x="9129" y="12915"/>
                    </a:lnTo>
                    <a:lnTo>
                      <a:pt x="9395" y="13231"/>
                    </a:lnTo>
                    <a:lnTo>
                      <a:pt x="11983" y="13623"/>
                    </a:lnTo>
                    <a:lnTo>
                      <a:pt x="12059" y="13623"/>
                    </a:lnTo>
                    <a:lnTo>
                      <a:pt x="13284" y="13521"/>
                    </a:lnTo>
                    <a:lnTo>
                      <a:pt x="12185" y="14873"/>
                    </a:lnTo>
                    <a:lnTo>
                      <a:pt x="9344" y="15441"/>
                    </a:lnTo>
                    <a:lnTo>
                      <a:pt x="9155" y="15554"/>
                    </a:lnTo>
                    <a:lnTo>
                      <a:pt x="7185" y="18029"/>
                    </a:lnTo>
                    <a:lnTo>
                      <a:pt x="5771" y="20239"/>
                    </a:lnTo>
                    <a:lnTo>
                      <a:pt x="5733" y="20479"/>
                    </a:lnTo>
                    <a:lnTo>
                      <a:pt x="6288" y="22613"/>
                    </a:lnTo>
                    <a:lnTo>
                      <a:pt x="6364" y="22752"/>
                    </a:lnTo>
                    <a:lnTo>
                      <a:pt x="7576" y="24040"/>
                    </a:lnTo>
                    <a:lnTo>
                      <a:pt x="9243" y="25416"/>
                    </a:lnTo>
                    <a:cubicBezTo>
                      <a:pt x="8877" y="25909"/>
                      <a:pt x="8334" y="26679"/>
                      <a:pt x="8208" y="27032"/>
                    </a:cubicBezTo>
                    <a:cubicBezTo>
                      <a:pt x="7841" y="27386"/>
                      <a:pt x="4874" y="29091"/>
                      <a:pt x="2841" y="30214"/>
                    </a:cubicBezTo>
                    <a:lnTo>
                      <a:pt x="0" y="31629"/>
                    </a:lnTo>
                    <a:lnTo>
                      <a:pt x="189" y="32222"/>
                    </a:lnTo>
                    <a:lnTo>
                      <a:pt x="4533" y="31515"/>
                    </a:lnTo>
                    <a:lnTo>
                      <a:pt x="10430" y="29128"/>
                    </a:lnTo>
                    <a:lnTo>
                      <a:pt x="10556" y="29040"/>
                    </a:lnTo>
                    <a:lnTo>
                      <a:pt x="12804" y="26388"/>
                    </a:lnTo>
                    <a:lnTo>
                      <a:pt x="14748" y="24684"/>
                    </a:lnTo>
                    <a:lnTo>
                      <a:pt x="16087" y="23737"/>
                    </a:lnTo>
                    <a:lnTo>
                      <a:pt x="15241" y="25302"/>
                    </a:lnTo>
                    <a:lnTo>
                      <a:pt x="15582" y="25757"/>
                    </a:lnTo>
                    <a:lnTo>
                      <a:pt x="17488" y="25366"/>
                    </a:lnTo>
                    <a:cubicBezTo>
                      <a:pt x="19180" y="24861"/>
                      <a:pt x="19787" y="24595"/>
                      <a:pt x="20026" y="24431"/>
                    </a:cubicBezTo>
                    <a:cubicBezTo>
                      <a:pt x="20544" y="24595"/>
                      <a:pt x="22628" y="25757"/>
                      <a:pt x="24496" y="26868"/>
                    </a:cubicBezTo>
                    <a:lnTo>
                      <a:pt x="25936" y="29507"/>
                    </a:lnTo>
                    <a:lnTo>
                      <a:pt x="26618" y="33409"/>
                    </a:lnTo>
                    <a:lnTo>
                      <a:pt x="26012" y="36338"/>
                    </a:lnTo>
                    <a:lnTo>
                      <a:pt x="25456" y="38384"/>
                    </a:lnTo>
                    <a:lnTo>
                      <a:pt x="25469" y="38586"/>
                    </a:lnTo>
                    <a:lnTo>
                      <a:pt x="26264" y="40480"/>
                    </a:lnTo>
                    <a:lnTo>
                      <a:pt x="26858" y="40455"/>
                    </a:lnTo>
                    <a:lnTo>
                      <a:pt x="27767" y="37538"/>
                    </a:lnTo>
                    <a:lnTo>
                      <a:pt x="28373" y="37033"/>
                    </a:lnTo>
                    <a:lnTo>
                      <a:pt x="29004" y="40884"/>
                    </a:lnTo>
                    <a:lnTo>
                      <a:pt x="29888" y="43018"/>
                    </a:lnTo>
                    <a:lnTo>
                      <a:pt x="28360" y="42058"/>
                    </a:lnTo>
                    <a:lnTo>
                      <a:pt x="27893" y="42273"/>
                    </a:lnTo>
                    <a:lnTo>
                      <a:pt x="27653" y="43763"/>
                    </a:lnTo>
                    <a:lnTo>
                      <a:pt x="27678" y="43953"/>
                    </a:lnTo>
                    <a:lnTo>
                      <a:pt x="29383" y="47652"/>
                    </a:lnTo>
                    <a:lnTo>
                      <a:pt x="29156" y="50114"/>
                    </a:lnTo>
                    <a:lnTo>
                      <a:pt x="27918" y="52589"/>
                    </a:lnTo>
                    <a:lnTo>
                      <a:pt x="27413" y="57085"/>
                    </a:lnTo>
                    <a:lnTo>
                      <a:pt x="27729" y="61580"/>
                    </a:lnTo>
                    <a:lnTo>
                      <a:pt x="27779" y="61719"/>
                    </a:lnTo>
                    <a:lnTo>
                      <a:pt x="29522" y="64484"/>
                    </a:lnTo>
                    <a:lnTo>
                      <a:pt x="31252" y="65696"/>
                    </a:lnTo>
                    <a:lnTo>
                      <a:pt x="32464" y="69030"/>
                    </a:lnTo>
                    <a:lnTo>
                      <a:pt x="33891" y="74080"/>
                    </a:lnTo>
                    <a:lnTo>
                      <a:pt x="33967" y="74219"/>
                    </a:lnTo>
                    <a:lnTo>
                      <a:pt x="36505" y="76896"/>
                    </a:lnTo>
                    <a:lnTo>
                      <a:pt x="37048" y="76631"/>
                    </a:lnTo>
                    <a:lnTo>
                      <a:pt x="36467" y="73474"/>
                    </a:lnTo>
                    <a:lnTo>
                      <a:pt x="36404" y="73335"/>
                    </a:lnTo>
                    <a:lnTo>
                      <a:pt x="34964" y="71505"/>
                    </a:lnTo>
                    <a:lnTo>
                      <a:pt x="34484" y="68171"/>
                    </a:lnTo>
                    <a:lnTo>
                      <a:pt x="34484" y="68171"/>
                    </a:lnTo>
                    <a:lnTo>
                      <a:pt x="35166" y="68954"/>
                    </a:lnTo>
                    <a:lnTo>
                      <a:pt x="36012" y="72098"/>
                    </a:lnTo>
                    <a:lnTo>
                      <a:pt x="36101" y="72237"/>
                    </a:lnTo>
                    <a:lnTo>
                      <a:pt x="38273" y="74295"/>
                    </a:lnTo>
                    <a:lnTo>
                      <a:pt x="40268" y="77730"/>
                    </a:lnTo>
                    <a:lnTo>
                      <a:pt x="40419" y="79939"/>
                    </a:lnTo>
                    <a:lnTo>
                      <a:pt x="40508" y="80141"/>
                    </a:lnTo>
                    <a:lnTo>
                      <a:pt x="42162" y="81947"/>
                    </a:lnTo>
                    <a:lnTo>
                      <a:pt x="42301" y="82035"/>
                    </a:lnTo>
                    <a:lnTo>
                      <a:pt x="46202" y="83197"/>
                    </a:lnTo>
                    <a:lnTo>
                      <a:pt x="49043" y="84700"/>
                    </a:lnTo>
                    <a:lnTo>
                      <a:pt x="49359" y="84687"/>
                    </a:lnTo>
                    <a:lnTo>
                      <a:pt x="50028" y="84245"/>
                    </a:lnTo>
                    <a:lnTo>
                      <a:pt x="52453" y="86165"/>
                    </a:lnTo>
                    <a:lnTo>
                      <a:pt x="52592" y="86228"/>
                    </a:lnTo>
                    <a:lnTo>
                      <a:pt x="55407" y="86834"/>
                    </a:lnTo>
                    <a:lnTo>
                      <a:pt x="58716" y="90546"/>
                    </a:lnTo>
                    <a:lnTo>
                      <a:pt x="61330" y="91960"/>
                    </a:lnTo>
                    <a:lnTo>
                      <a:pt x="61683" y="91910"/>
                    </a:lnTo>
                    <a:lnTo>
                      <a:pt x="62706" y="91013"/>
                    </a:lnTo>
                    <a:lnTo>
                      <a:pt x="63994" y="92491"/>
                    </a:lnTo>
                    <a:lnTo>
                      <a:pt x="63691" y="95723"/>
                    </a:lnTo>
                    <a:lnTo>
                      <a:pt x="62251" y="97466"/>
                    </a:lnTo>
                    <a:lnTo>
                      <a:pt x="61405" y="99840"/>
                    </a:lnTo>
                    <a:lnTo>
                      <a:pt x="61165" y="102074"/>
                    </a:lnTo>
                    <a:lnTo>
                      <a:pt x="60711" y="103224"/>
                    </a:lnTo>
                    <a:lnTo>
                      <a:pt x="60774" y="103552"/>
                    </a:lnTo>
                    <a:lnTo>
                      <a:pt x="63186" y="106115"/>
                    </a:lnTo>
                    <a:lnTo>
                      <a:pt x="65320" y="109335"/>
                    </a:lnTo>
                    <a:lnTo>
                      <a:pt x="67441" y="112656"/>
                    </a:lnTo>
                    <a:lnTo>
                      <a:pt x="67555" y="112757"/>
                    </a:lnTo>
                    <a:lnTo>
                      <a:pt x="69461" y="113818"/>
                    </a:lnTo>
                    <a:lnTo>
                      <a:pt x="70623" y="115421"/>
                    </a:lnTo>
                    <a:lnTo>
                      <a:pt x="71090" y="120055"/>
                    </a:lnTo>
                    <a:lnTo>
                      <a:pt x="71330" y="123881"/>
                    </a:lnTo>
                    <a:lnTo>
                      <a:pt x="71090" y="127871"/>
                    </a:lnTo>
                    <a:lnTo>
                      <a:pt x="71254" y="129866"/>
                    </a:lnTo>
                    <a:lnTo>
                      <a:pt x="70472" y="132973"/>
                    </a:lnTo>
                    <a:lnTo>
                      <a:pt x="70383" y="135511"/>
                    </a:lnTo>
                    <a:lnTo>
                      <a:pt x="70623" y="138516"/>
                    </a:lnTo>
                    <a:lnTo>
                      <a:pt x="70749" y="138743"/>
                    </a:lnTo>
                    <a:lnTo>
                      <a:pt x="71886" y="139539"/>
                    </a:lnTo>
                    <a:lnTo>
                      <a:pt x="70168" y="143491"/>
                    </a:lnTo>
                    <a:lnTo>
                      <a:pt x="70194" y="143794"/>
                    </a:lnTo>
                    <a:lnTo>
                      <a:pt x="71507" y="145789"/>
                    </a:lnTo>
                    <a:lnTo>
                      <a:pt x="71823" y="147582"/>
                    </a:lnTo>
                    <a:lnTo>
                      <a:pt x="73035" y="151370"/>
                    </a:lnTo>
                    <a:lnTo>
                      <a:pt x="75409" y="154805"/>
                    </a:lnTo>
                    <a:lnTo>
                      <a:pt x="77227" y="156030"/>
                    </a:lnTo>
                    <a:lnTo>
                      <a:pt x="77391" y="156080"/>
                    </a:lnTo>
                    <a:lnTo>
                      <a:pt x="80396" y="156080"/>
                    </a:lnTo>
                    <a:lnTo>
                      <a:pt x="80624" y="155966"/>
                    </a:lnTo>
                    <a:lnTo>
                      <a:pt x="81886" y="154476"/>
                    </a:lnTo>
                    <a:lnTo>
                      <a:pt x="81798" y="153984"/>
                    </a:lnTo>
                    <a:lnTo>
                      <a:pt x="78666" y="152305"/>
                    </a:lnTo>
                    <a:lnTo>
                      <a:pt x="77530" y="149501"/>
                    </a:lnTo>
                    <a:lnTo>
                      <a:pt x="77353" y="149325"/>
                    </a:lnTo>
                    <a:cubicBezTo>
                      <a:pt x="77176" y="149249"/>
                      <a:pt x="77038" y="149097"/>
                      <a:pt x="76974" y="148908"/>
                    </a:cubicBezTo>
                    <a:cubicBezTo>
                      <a:pt x="76911" y="148643"/>
                      <a:pt x="77063" y="148289"/>
                      <a:pt x="77391" y="147885"/>
                    </a:cubicBezTo>
                    <a:cubicBezTo>
                      <a:pt x="78363" y="146723"/>
                      <a:pt x="78591" y="146458"/>
                      <a:pt x="78641" y="146332"/>
                    </a:cubicBezTo>
                    <a:lnTo>
                      <a:pt x="78957" y="145309"/>
                    </a:lnTo>
                    <a:lnTo>
                      <a:pt x="78831" y="144956"/>
                    </a:lnTo>
                    <a:lnTo>
                      <a:pt x="77404" y="143933"/>
                    </a:lnTo>
                    <a:lnTo>
                      <a:pt x="78111" y="142582"/>
                    </a:lnTo>
                    <a:lnTo>
                      <a:pt x="78831" y="142077"/>
                    </a:lnTo>
                    <a:lnTo>
                      <a:pt x="78957" y="141862"/>
                    </a:lnTo>
                    <a:lnTo>
                      <a:pt x="79361" y="139652"/>
                    </a:lnTo>
                    <a:lnTo>
                      <a:pt x="79336" y="139476"/>
                    </a:lnTo>
                    <a:lnTo>
                      <a:pt x="78818" y="138289"/>
                    </a:lnTo>
                    <a:lnTo>
                      <a:pt x="78869" y="137582"/>
                    </a:lnTo>
                    <a:lnTo>
                      <a:pt x="79954" y="137708"/>
                    </a:lnTo>
                    <a:lnTo>
                      <a:pt x="80308" y="137417"/>
                    </a:lnTo>
                    <a:lnTo>
                      <a:pt x="80384" y="135814"/>
                    </a:lnTo>
                    <a:lnTo>
                      <a:pt x="80384" y="135498"/>
                    </a:lnTo>
                    <a:lnTo>
                      <a:pt x="82038" y="135018"/>
                    </a:lnTo>
                    <a:lnTo>
                      <a:pt x="83932" y="134551"/>
                    </a:lnTo>
                    <a:lnTo>
                      <a:pt x="84172" y="134235"/>
                    </a:lnTo>
                    <a:lnTo>
                      <a:pt x="84172" y="132076"/>
                    </a:lnTo>
                    <a:lnTo>
                      <a:pt x="84020" y="130826"/>
                    </a:lnTo>
                    <a:lnTo>
                      <a:pt x="83970" y="130283"/>
                    </a:lnTo>
                    <a:lnTo>
                      <a:pt x="86243" y="130675"/>
                    </a:lnTo>
                    <a:lnTo>
                      <a:pt x="86521" y="130586"/>
                    </a:lnTo>
                    <a:lnTo>
                      <a:pt x="88137" y="129008"/>
                    </a:lnTo>
                    <a:lnTo>
                      <a:pt x="89614" y="126520"/>
                    </a:lnTo>
                    <a:lnTo>
                      <a:pt x="90965" y="124551"/>
                    </a:lnTo>
                    <a:lnTo>
                      <a:pt x="91470" y="121798"/>
                    </a:lnTo>
                    <a:lnTo>
                      <a:pt x="93857" y="120156"/>
                    </a:lnTo>
                    <a:lnTo>
                      <a:pt x="96546" y="118742"/>
                    </a:lnTo>
                    <a:lnTo>
                      <a:pt x="97897" y="117947"/>
                    </a:lnTo>
                    <a:lnTo>
                      <a:pt x="98049" y="117719"/>
                    </a:lnTo>
                    <a:lnTo>
                      <a:pt x="98592" y="113982"/>
                    </a:lnTo>
                    <a:lnTo>
                      <a:pt x="99463" y="110800"/>
                    </a:lnTo>
                    <a:lnTo>
                      <a:pt x="99842" y="108906"/>
                    </a:lnTo>
                    <a:lnTo>
                      <a:pt x="101648" y="106645"/>
                    </a:lnTo>
                    <a:lnTo>
                      <a:pt x="102746" y="104676"/>
                    </a:lnTo>
                    <a:lnTo>
                      <a:pt x="102746" y="104373"/>
                    </a:lnTo>
                    <a:lnTo>
                      <a:pt x="101799" y="102617"/>
                    </a:lnTo>
                    <a:cubicBezTo>
                      <a:pt x="101824" y="102352"/>
                      <a:pt x="101774" y="102125"/>
                      <a:pt x="98882" y="100989"/>
                    </a:cubicBezTo>
                    <a:lnTo>
                      <a:pt x="95650" y="99726"/>
                    </a:lnTo>
                    <a:lnTo>
                      <a:pt x="93718" y="99410"/>
                    </a:lnTo>
                    <a:lnTo>
                      <a:pt x="91710" y="98627"/>
                    </a:lnTo>
                    <a:lnTo>
                      <a:pt x="89551" y="97731"/>
                    </a:lnTo>
                    <a:lnTo>
                      <a:pt x="88415" y="95092"/>
                    </a:lnTo>
                    <a:lnTo>
                      <a:pt x="86887" y="92907"/>
                    </a:lnTo>
                    <a:lnTo>
                      <a:pt x="86735" y="92794"/>
                    </a:lnTo>
                    <a:lnTo>
                      <a:pt x="83338" y="91682"/>
                    </a:lnTo>
                    <a:lnTo>
                      <a:pt x="81179" y="91455"/>
                    </a:lnTo>
                    <a:lnTo>
                      <a:pt x="78970" y="89321"/>
                    </a:lnTo>
                    <a:lnTo>
                      <a:pt x="76861" y="88084"/>
                    </a:lnTo>
                    <a:lnTo>
                      <a:pt x="74335" y="87819"/>
                    </a:lnTo>
                    <a:lnTo>
                      <a:pt x="71810" y="87187"/>
                    </a:lnTo>
                    <a:lnTo>
                      <a:pt x="71722" y="87175"/>
                    </a:lnTo>
                    <a:lnTo>
                      <a:pt x="68881" y="87263"/>
                    </a:lnTo>
                    <a:lnTo>
                      <a:pt x="68792" y="87276"/>
                    </a:lnTo>
                    <a:cubicBezTo>
                      <a:pt x="65395" y="88273"/>
                      <a:pt x="65320" y="88576"/>
                      <a:pt x="65269" y="88753"/>
                    </a:cubicBezTo>
                    <a:cubicBezTo>
                      <a:pt x="65219" y="88942"/>
                      <a:pt x="65029" y="89523"/>
                      <a:pt x="64878" y="89965"/>
                    </a:cubicBezTo>
                    <a:lnTo>
                      <a:pt x="63640" y="88993"/>
                    </a:lnTo>
                    <a:lnTo>
                      <a:pt x="63350" y="88930"/>
                    </a:lnTo>
                    <a:lnTo>
                      <a:pt x="61734" y="89448"/>
                    </a:lnTo>
                    <a:lnTo>
                      <a:pt x="60218" y="88690"/>
                    </a:lnTo>
                    <a:lnTo>
                      <a:pt x="59057" y="86303"/>
                    </a:lnTo>
                    <a:lnTo>
                      <a:pt x="59802" y="84384"/>
                    </a:lnTo>
                    <a:lnTo>
                      <a:pt x="59600" y="83967"/>
                    </a:lnTo>
                    <a:lnTo>
                      <a:pt x="57655" y="83311"/>
                    </a:lnTo>
                    <a:lnTo>
                      <a:pt x="55521" y="83046"/>
                    </a:lnTo>
                    <a:lnTo>
                      <a:pt x="56077" y="81480"/>
                    </a:lnTo>
                    <a:lnTo>
                      <a:pt x="56796" y="80104"/>
                    </a:lnTo>
                    <a:lnTo>
                      <a:pt x="56986" y="78853"/>
                    </a:lnTo>
                    <a:lnTo>
                      <a:pt x="56670" y="78500"/>
                    </a:lnTo>
                    <a:lnTo>
                      <a:pt x="53905" y="78500"/>
                    </a:lnTo>
                    <a:lnTo>
                      <a:pt x="53640" y="78651"/>
                    </a:lnTo>
                    <a:lnTo>
                      <a:pt x="52516" y="80533"/>
                    </a:lnTo>
                    <a:lnTo>
                      <a:pt x="50155" y="81366"/>
                    </a:lnTo>
                    <a:lnTo>
                      <a:pt x="48374" y="78942"/>
                    </a:lnTo>
                    <a:lnTo>
                      <a:pt x="47995" y="75495"/>
                    </a:lnTo>
                    <a:lnTo>
                      <a:pt x="48816" y="72717"/>
                    </a:lnTo>
                    <a:lnTo>
                      <a:pt x="51443" y="70772"/>
                    </a:lnTo>
                    <a:lnTo>
                      <a:pt x="54132" y="70393"/>
                    </a:lnTo>
                    <a:lnTo>
                      <a:pt x="55370" y="71416"/>
                    </a:lnTo>
                    <a:lnTo>
                      <a:pt x="55849" y="71315"/>
                    </a:lnTo>
                    <a:lnTo>
                      <a:pt x="56392" y="70305"/>
                    </a:lnTo>
                    <a:lnTo>
                      <a:pt x="58286" y="70305"/>
                    </a:lnTo>
                    <a:lnTo>
                      <a:pt x="60799" y="71088"/>
                    </a:lnTo>
                    <a:lnTo>
                      <a:pt x="61014" y="72856"/>
                    </a:lnTo>
                    <a:lnTo>
                      <a:pt x="61064" y="72995"/>
                    </a:lnTo>
                    <a:lnTo>
                      <a:pt x="62403" y="75040"/>
                    </a:lnTo>
                    <a:lnTo>
                      <a:pt x="62971" y="74926"/>
                    </a:lnTo>
                    <a:lnTo>
                      <a:pt x="63363" y="72843"/>
                    </a:lnTo>
                    <a:lnTo>
                      <a:pt x="63363" y="72767"/>
                    </a:lnTo>
                    <a:lnTo>
                      <a:pt x="63211" y="69131"/>
                    </a:lnTo>
                    <a:lnTo>
                      <a:pt x="64158" y="67376"/>
                    </a:lnTo>
                    <a:lnTo>
                      <a:pt x="67087" y="65355"/>
                    </a:lnTo>
                    <a:lnTo>
                      <a:pt x="68704" y="62691"/>
                    </a:lnTo>
                    <a:lnTo>
                      <a:pt x="69461" y="60721"/>
                    </a:lnTo>
                    <a:lnTo>
                      <a:pt x="71924" y="58322"/>
                    </a:lnTo>
                    <a:lnTo>
                      <a:pt x="73452" y="58322"/>
                    </a:lnTo>
                    <a:lnTo>
                      <a:pt x="73755" y="58107"/>
                    </a:lnTo>
                    <a:lnTo>
                      <a:pt x="74575" y="55923"/>
                    </a:lnTo>
                    <a:lnTo>
                      <a:pt x="76747" y="54496"/>
                    </a:lnTo>
                    <a:lnTo>
                      <a:pt x="77682" y="55961"/>
                    </a:lnTo>
                    <a:lnTo>
                      <a:pt x="78124" y="56062"/>
                    </a:lnTo>
                    <a:lnTo>
                      <a:pt x="80119" y="54786"/>
                    </a:lnTo>
                    <a:lnTo>
                      <a:pt x="83591" y="53347"/>
                    </a:lnTo>
                    <a:lnTo>
                      <a:pt x="83705" y="52855"/>
                    </a:lnTo>
                    <a:lnTo>
                      <a:pt x="82909" y="51983"/>
                    </a:lnTo>
                    <a:lnTo>
                      <a:pt x="82657" y="51870"/>
                    </a:lnTo>
                    <a:lnTo>
                      <a:pt x="79715" y="52084"/>
                    </a:lnTo>
                    <a:lnTo>
                      <a:pt x="79134" y="50771"/>
                    </a:lnTo>
                    <a:lnTo>
                      <a:pt x="79134" y="49496"/>
                    </a:lnTo>
                    <a:lnTo>
                      <a:pt x="78970" y="49218"/>
                    </a:lnTo>
                    <a:lnTo>
                      <a:pt x="78528" y="48978"/>
                    </a:lnTo>
                    <a:lnTo>
                      <a:pt x="78742" y="48864"/>
                    </a:lnTo>
                    <a:lnTo>
                      <a:pt x="81002" y="48864"/>
                    </a:lnTo>
                    <a:lnTo>
                      <a:pt x="83212" y="49029"/>
                    </a:lnTo>
                    <a:lnTo>
                      <a:pt x="83389" y="48991"/>
                    </a:lnTo>
                    <a:lnTo>
                      <a:pt x="86028" y="47463"/>
                    </a:lnTo>
                    <a:cubicBezTo>
                      <a:pt x="87973" y="46023"/>
                      <a:pt x="88048" y="45910"/>
                      <a:pt x="88074" y="45847"/>
                    </a:cubicBezTo>
                    <a:cubicBezTo>
                      <a:pt x="88213" y="45657"/>
                      <a:pt x="88263" y="45569"/>
                      <a:pt x="86432" y="42362"/>
                    </a:cubicBezTo>
                    <a:lnTo>
                      <a:pt x="84399" y="40455"/>
                    </a:lnTo>
                    <a:lnTo>
                      <a:pt x="84033" y="38435"/>
                    </a:lnTo>
                    <a:lnTo>
                      <a:pt x="83553" y="34103"/>
                    </a:lnTo>
                    <a:lnTo>
                      <a:pt x="83010" y="33927"/>
                    </a:lnTo>
                    <a:lnTo>
                      <a:pt x="81078" y="36086"/>
                    </a:lnTo>
                    <a:lnTo>
                      <a:pt x="79576" y="35758"/>
                    </a:lnTo>
                    <a:lnTo>
                      <a:pt x="79310" y="34028"/>
                    </a:lnTo>
                    <a:lnTo>
                      <a:pt x="80055" y="32677"/>
                    </a:lnTo>
                    <a:lnTo>
                      <a:pt x="79866" y="32222"/>
                    </a:lnTo>
                    <a:lnTo>
                      <a:pt x="78212" y="31755"/>
                    </a:lnTo>
                    <a:lnTo>
                      <a:pt x="77164" y="30669"/>
                    </a:lnTo>
                    <a:lnTo>
                      <a:pt x="76937" y="30568"/>
                    </a:lnTo>
                    <a:lnTo>
                      <a:pt x="74070" y="30568"/>
                    </a:lnTo>
                    <a:lnTo>
                      <a:pt x="73199" y="30656"/>
                    </a:lnTo>
                    <a:lnTo>
                      <a:pt x="72921" y="30959"/>
                    </a:lnTo>
                    <a:lnTo>
                      <a:pt x="72845" y="33674"/>
                    </a:lnTo>
                    <a:lnTo>
                      <a:pt x="71583" y="35013"/>
                    </a:lnTo>
                    <a:lnTo>
                      <a:pt x="71545" y="35391"/>
                    </a:lnTo>
                    <a:lnTo>
                      <a:pt x="72290" y="36566"/>
                    </a:lnTo>
                    <a:lnTo>
                      <a:pt x="72492" y="38662"/>
                    </a:lnTo>
                    <a:lnTo>
                      <a:pt x="70535" y="40316"/>
                    </a:lnTo>
                    <a:lnTo>
                      <a:pt x="68615" y="40998"/>
                    </a:lnTo>
                    <a:lnTo>
                      <a:pt x="68401" y="41288"/>
                    </a:lnTo>
                    <a:lnTo>
                      <a:pt x="68401" y="44256"/>
                    </a:lnTo>
                    <a:lnTo>
                      <a:pt x="67555" y="44685"/>
                    </a:lnTo>
                    <a:lnTo>
                      <a:pt x="66380" y="43195"/>
                    </a:lnTo>
                    <a:lnTo>
                      <a:pt x="66974" y="40581"/>
                    </a:lnTo>
                    <a:lnTo>
                      <a:pt x="66822" y="40228"/>
                    </a:lnTo>
                    <a:lnTo>
                      <a:pt x="64676" y="39142"/>
                    </a:lnTo>
                    <a:lnTo>
                      <a:pt x="62453" y="37816"/>
                    </a:lnTo>
                    <a:lnTo>
                      <a:pt x="61443" y="36957"/>
                    </a:lnTo>
                    <a:lnTo>
                      <a:pt x="61241" y="36881"/>
                    </a:lnTo>
                    <a:lnTo>
                      <a:pt x="60509" y="36881"/>
                    </a:lnTo>
                    <a:lnTo>
                      <a:pt x="60307" y="34444"/>
                    </a:lnTo>
                    <a:lnTo>
                      <a:pt x="60686" y="32083"/>
                    </a:lnTo>
                    <a:lnTo>
                      <a:pt x="61456" y="30252"/>
                    </a:lnTo>
                    <a:cubicBezTo>
                      <a:pt x="61974" y="30050"/>
                      <a:pt x="62479" y="29823"/>
                      <a:pt x="62971" y="29558"/>
                    </a:cubicBezTo>
                    <a:cubicBezTo>
                      <a:pt x="63413" y="29330"/>
                      <a:pt x="63640" y="29229"/>
                      <a:pt x="63754" y="29179"/>
                    </a:cubicBezTo>
                    <a:cubicBezTo>
                      <a:pt x="63761" y="29180"/>
                      <a:pt x="63768" y="29180"/>
                      <a:pt x="63775" y="29180"/>
                    </a:cubicBezTo>
                    <a:cubicBezTo>
                      <a:pt x="63887" y="29180"/>
                      <a:pt x="64048" y="29086"/>
                      <a:pt x="64499" y="28813"/>
                    </a:cubicBezTo>
                    <a:lnTo>
                      <a:pt x="65029" y="28497"/>
                    </a:lnTo>
                    <a:cubicBezTo>
                      <a:pt x="66469" y="27638"/>
                      <a:pt x="66999" y="27323"/>
                      <a:pt x="67201" y="27171"/>
                    </a:cubicBezTo>
                    <a:lnTo>
                      <a:pt x="67214" y="27184"/>
                    </a:lnTo>
                    <a:lnTo>
                      <a:pt x="68792" y="25681"/>
                    </a:lnTo>
                    <a:lnTo>
                      <a:pt x="69992" y="24456"/>
                    </a:lnTo>
                    <a:lnTo>
                      <a:pt x="70737" y="24267"/>
                    </a:lnTo>
                    <a:lnTo>
                      <a:pt x="74083" y="24267"/>
                    </a:lnTo>
                    <a:lnTo>
                      <a:pt x="74399" y="23977"/>
                    </a:lnTo>
                    <a:lnTo>
                      <a:pt x="74550" y="21994"/>
                    </a:lnTo>
                    <a:lnTo>
                      <a:pt x="75548" y="20252"/>
                    </a:lnTo>
                    <a:lnTo>
                      <a:pt x="75573" y="20012"/>
                    </a:lnTo>
                    <a:lnTo>
                      <a:pt x="75106" y="18269"/>
                    </a:lnTo>
                    <a:lnTo>
                      <a:pt x="75005" y="18118"/>
                    </a:lnTo>
                    <a:lnTo>
                      <a:pt x="73363" y="16741"/>
                    </a:lnTo>
                    <a:lnTo>
                      <a:pt x="72883" y="16830"/>
                    </a:lnTo>
                    <a:lnTo>
                      <a:pt x="71873" y="18800"/>
                    </a:lnTo>
                    <a:lnTo>
                      <a:pt x="70320" y="19999"/>
                    </a:lnTo>
                    <a:lnTo>
                      <a:pt x="69676" y="20441"/>
                    </a:lnTo>
                    <a:lnTo>
                      <a:pt x="69676" y="18623"/>
                    </a:lnTo>
                    <a:lnTo>
                      <a:pt x="69929" y="17385"/>
                    </a:lnTo>
                    <a:lnTo>
                      <a:pt x="69411" y="17082"/>
                    </a:lnTo>
                    <a:lnTo>
                      <a:pt x="68691" y="17739"/>
                    </a:lnTo>
                    <a:lnTo>
                      <a:pt x="67896" y="15959"/>
                    </a:lnTo>
                    <a:lnTo>
                      <a:pt x="68918" y="14860"/>
                    </a:lnTo>
                    <a:lnTo>
                      <a:pt x="71002" y="10403"/>
                    </a:lnTo>
                    <a:lnTo>
                      <a:pt x="71873" y="10049"/>
                    </a:lnTo>
                    <a:lnTo>
                      <a:pt x="73767" y="8332"/>
                    </a:lnTo>
                    <a:lnTo>
                      <a:pt x="73691" y="7827"/>
                    </a:lnTo>
                    <a:lnTo>
                      <a:pt x="72896" y="7410"/>
                    </a:lnTo>
                    <a:lnTo>
                      <a:pt x="71785" y="7233"/>
                    </a:lnTo>
                    <a:lnTo>
                      <a:pt x="69373" y="7233"/>
                    </a:lnTo>
                    <a:lnTo>
                      <a:pt x="69057" y="7549"/>
                    </a:lnTo>
                    <a:lnTo>
                      <a:pt x="69057" y="9658"/>
                    </a:lnTo>
                    <a:lnTo>
                      <a:pt x="67037" y="12284"/>
                    </a:lnTo>
                    <a:lnTo>
                      <a:pt x="65294" y="14986"/>
                    </a:lnTo>
                    <a:lnTo>
                      <a:pt x="65294" y="15340"/>
                    </a:lnTo>
                    <a:lnTo>
                      <a:pt x="66077" y="16476"/>
                    </a:lnTo>
                    <a:lnTo>
                      <a:pt x="65762" y="18623"/>
                    </a:lnTo>
                    <a:lnTo>
                      <a:pt x="63375" y="19885"/>
                    </a:lnTo>
                    <a:lnTo>
                      <a:pt x="63375" y="18585"/>
                    </a:lnTo>
                    <a:lnTo>
                      <a:pt x="63085" y="18269"/>
                    </a:lnTo>
                    <a:lnTo>
                      <a:pt x="61342" y="18118"/>
                    </a:lnTo>
                    <a:lnTo>
                      <a:pt x="61128" y="18181"/>
                    </a:lnTo>
                    <a:lnTo>
                      <a:pt x="59890" y="19153"/>
                    </a:lnTo>
                    <a:lnTo>
                      <a:pt x="58223" y="16830"/>
                    </a:lnTo>
                    <a:lnTo>
                      <a:pt x="57971" y="16703"/>
                    </a:lnTo>
                    <a:lnTo>
                      <a:pt x="55799" y="16703"/>
                    </a:lnTo>
                    <a:lnTo>
                      <a:pt x="55521" y="16868"/>
                    </a:lnTo>
                    <a:lnTo>
                      <a:pt x="54827" y="18168"/>
                    </a:lnTo>
                    <a:lnTo>
                      <a:pt x="54435" y="18736"/>
                    </a:lnTo>
                    <a:lnTo>
                      <a:pt x="53652" y="16969"/>
                    </a:lnTo>
                    <a:lnTo>
                      <a:pt x="53261" y="16792"/>
                    </a:lnTo>
                    <a:cubicBezTo>
                      <a:pt x="53061" y="16867"/>
                      <a:pt x="52586" y="16997"/>
                      <a:pt x="52167" y="16997"/>
                    </a:cubicBezTo>
                    <a:cubicBezTo>
                      <a:pt x="51950" y="16997"/>
                      <a:pt x="51749" y="16962"/>
                      <a:pt x="51607" y="16868"/>
                    </a:cubicBezTo>
                    <a:cubicBezTo>
                      <a:pt x="51455" y="16767"/>
                      <a:pt x="51379" y="16590"/>
                      <a:pt x="51392" y="16426"/>
                    </a:cubicBezTo>
                    <a:cubicBezTo>
                      <a:pt x="51316" y="15112"/>
                      <a:pt x="51316" y="14986"/>
                      <a:pt x="51316" y="14974"/>
                    </a:cubicBezTo>
                    <a:lnTo>
                      <a:pt x="51215" y="14746"/>
                    </a:lnTo>
                    <a:lnTo>
                      <a:pt x="47945" y="11716"/>
                    </a:lnTo>
                    <a:lnTo>
                      <a:pt x="46922" y="11009"/>
                    </a:lnTo>
                    <a:lnTo>
                      <a:pt x="46682" y="10958"/>
                    </a:lnTo>
                    <a:lnTo>
                      <a:pt x="45142" y="11223"/>
                    </a:lnTo>
                    <a:lnTo>
                      <a:pt x="44435" y="9077"/>
                    </a:lnTo>
                    <a:lnTo>
                      <a:pt x="44233" y="8875"/>
                    </a:lnTo>
                    <a:lnTo>
                      <a:pt x="42806" y="8433"/>
                    </a:lnTo>
                    <a:lnTo>
                      <a:pt x="42679" y="8420"/>
                    </a:lnTo>
                    <a:lnTo>
                      <a:pt x="39182" y="8862"/>
                    </a:lnTo>
                    <a:lnTo>
                      <a:pt x="37262" y="8445"/>
                    </a:lnTo>
                    <a:lnTo>
                      <a:pt x="34649" y="6210"/>
                    </a:lnTo>
                    <a:lnTo>
                      <a:pt x="31075" y="4506"/>
                    </a:lnTo>
                    <a:lnTo>
                      <a:pt x="28499" y="2031"/>
                    </a:lnTo>
                    <a:lnTo>
                      <a:pt x="26365" y="263"/>
                    </a:lnTo>
                    <a:lnTo>
                      <a:pt x="26100" y="187"/>
                    </a:lnTo>
                    <a:lnTo>
                      <a:pt x="23524" y="756"/>
                    </a:lnTo>
                    <a:cubicBezTo>
                      <a:pt x="23360" y="465"/>
                      <a:pt x="23120" y="238"/>
                      <a:pt x="22817" y="124"/>
                    </a:cubicBezTo>
                    <a:cubicBezTo>
                      <a:pt x="22620" y="41"/>
                      <a:pt x="22402" y="0"/>
                      <a:pt x="22164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13"/>
              <p:cNvSpPr/>
              <p:nvPr/>
            </p:nvSpPr>
            <p:spPr>
              <a:xfrm>
                <a:off x="1940550" y="1654925"/>
                <a:ext cx="124725" cy="149650"/>
              </a:xfrm>
              <a:custGeom>
                <a:rect b="b" l="l" r="r" t="t"/>
                <a:pathLst>
                  <a:path extrusionOk="0" h="5986" w="4989">
                    <a:moveTo>
                      <a:pt x="2425" y="0"/>
                    </a:moveTo>
                    <a:lnTo>
                      <a:pt x="1023" y="1200"/>
                    </a:lnTo>
                    <a:lnTo>
                      <a:pt x="1" y="3851"/>
                    </a:lnTo>
                    <a:lnTo>
                      <a:pt x="1" y="5985"/>
                    </a:lnTo>
                    <a:lnTo>
                      <a:pt x="2362" y="4104"/>
                    </a:lnTo>
                    <a:lnTo>
                      <a:pt x="3511" y="4887"/>
                    </a:lnTo>
                    <a:lnTo>
                      <a:pt x="4988" y="4419"/>
                    </a:lnTo>
                    <a:lnTo>
                      <a:pt x="3271" y="2210"/>
                    </a:lnTo>
                    <a:lnTo>
                      <a:pt x="242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13"/>
              <p:cNvSpPr/>
              <p:nvPr/>
            </p:nvSpPr>
            <p:spPr>
              <a:xfrm>
                <a:off x="1932650" y="1641650"/>
                <a:ext cx="145575" cy="179325"/>
              </a:xfrm>
              <a:custGeom>
                <a:rect b="b" l="l" r="r" t="t"/>
                <a:pathLst>
                  <a:path extrusionOk="0" h="7173" w="5823">
                    <a:moveTo>
                      <a:pt x="2602" y="1049"/>
                    </a:moveTo>
                    <a:lnTo>
                      <a:pt x="3297" y="2842"/>
                    </a:lnTo>
                    <a:lnTo>
                      <a:pt x="4774" y="4774"/>
                    </a:lnTo>
                    <a:lnTo>
                      <a:pt x="3877" y="5064"/>
                    </a:lnTo>
                    <a:lnTo>
                      <a:pt x="2665" y="4231"/>
                    </a:lnTo>
                    <a:lnTo>
                      <a:pt x="632" y="5860"/>
                    </a:lnTo>
                    <a:lnTo>
                      <a:pt x="632" y="4433"/>
                    </a:lnTo>
                    <a:lnTo>
                      <a:pt x="1605" y="1907"/>
                    </a:lnTo>
                    <a:lnTo>
                      <a:pt x="2602" y="1049"/>
                    </a:lnTo>
                    <a:close/>
                    <a:moveTo>
                      <a:pt x="2880" y="1"/>
                    </a:moveTo>
                    <a:lnTo>
                      <a:pt x="1074" y="1541"/>
                    </a:lnTo>
                    <a:lnTo>
                      <a:pt x="26" y="4269"/>
                    </a:lnTo>
                    <a:lnTo>
                      <a:pt x="1" y="7173"/>
                    </a:lnTo>
                    <a:lnTo>
                      <a:pt x="1" y="7173"/>
                    </a:lnTo>
                    <a:lnTo>
                      <a:pt x="2703" y="5026"/>
                    </a:lnTo>
                    <a:lnTo>
                      <a:pt x="3776" y="5771"/>
                    </a:lnTo>
                    <a:lnTo>
                      <a:pt x="5822" y="5102"/>
                    </a:lnTo>
                    <a:lnTo>
                      <a:pt x="3865" y="2577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13"/>
              <p:cNvSpPr/>
              <p:nvPr/>
            </p:nvSpPr>
            <p:spPr>
              <a:xfrm>
                <a:off x="2019475" y="1292525"/>
                <a:ext cx="410075" cy="583375"/>
              </a:xfrm>
              <a:custGeom>
                <a:rect b="b" l="l" r="r" t="t"/>
                <a:pathLst>
                  <a:path extrusionOk="0" h="23335" w="16403">
                    <a:moveTo>
                      <a:pt x="4129" y="0"/>
                    </a:moveTo>
                    <a:lnTo>
                      <a:pt x="1213" y="2122"/>
                    </a:lnTo>
                    <a:lnTo>
                      <a:pt x="0" y="4407"/>
                    </a:lnTo>
                    <a:lnTo>
                      <a:pt x="0" y="7248"/>
                    </a:lnTo>
                    <a:lnTo>
                      <a:pt x="2122" y="6857"/>
                    </a:lnTo>
                    <a:lnTo>
                      <a:pt x="4571" y="8347"/>
                    </a:lnTo>
                    <a:lnTo>
                      <a:pt x="6541" y="8827"/>
                    </a:lnTo>
                    <a:lnTo>
                      <a:pt x="7210" y="7576"/>
                    </a:lnTo>
                    <a:lnTo>
                      <a:pt x="8170" y="11339"/>
                    </a:lnTo>
                    <a:lnTo>
                      <a:pt x="9521" y="12842"/>
                    </a:lnTo>
                    <a:lnTo>
                      <a:pt x="8258" y="15052"/>
                    </a:lnTo>
                    <a:cubicBezTo>
                      <a:pt x="8258" y="15052"/>
                      <a:pt x="8978" y="16314"/>
                      <a:pt x="6996" y="16706"/>
                    </a:cubicBezTo>
                    <a:cubicBezTo>
                      <a:pt x="5026" y="17097"/>
                      <a:pt x="6364" y="16946"/>
                      <a:pt x="5026" y="17097"/>
                    </a:cubicBezTo>
                    <a:cubicBezTo>
                      <a:pt x="3688" y="17261"/>
                      <a:pt x="3688" y="17539"/>
                      <a:pt x="3688" y="17539"/>
                    </a:cubicBezTo>
                    <a:lnTo>
                      <a:pt x="4180" y="18915"/>
                    </a:lnTo>
                    <a:lnTo>
                      <a:pt x="6604" y="18915"/>
                    </a:lnTo>
                    <a:lnTo>
                      <a:pt x="7943" y="20810"/>
                    </a:lnTo>
                    <a:lnTo>
                      <a:pt x="9521" y="22539"/>
                    </a:lnTo>
                    <a:lnTo>
                      <a:pt x="11579" y="23335"/>
                    </a:lnTo>
                    <a:lnTo>
                      <a:pt x="10405" y="20532"/>
                    </a:lnTo>
                    <a:lnTo>
                      <a:pt x="12375" y="21693"/>
                    </a:lnTo>
                    <a:lnTo>
                      <a:pt x="13473" y="20115"/>
                    </a:lnTo>
                    <a:lnTo>
                      <a:pt x="12059" y="16794"/>
                    </a:lnTo>
                    <a:lnTo>
                      <a:pt x="12615" y="15923"/>
                    </a:lnTo>
                    <a:lnTo>
                      <a:pt x="14420" y="18360"/>
                    </a:lnTo>
                    <a:lnTo>
                      <a:pt x="15683" y="16794"/>
                    </a:lnTo>
                    <a:lnTo>
                      <a:pt x="16403" y="15052"/>
                    </a:lnTo>
                    <a:lnTo>
                      <a:pt x="12931" y="12135"/>
                    </a:lnTo>
                    <a:lnTo>
                      <a:pt x="14269" y="11630"/>
                    </a:lnTo>
                    <a:lnTo>
                      <a:pt x="13549" y="8195"/>
                    </a:lnTo>
                    <a:lnTo>
                      <a:pt x="12211" y="5821"/>
                    </a:lnTo>
                    <a:lnTo>
                      <a:pt x="10721" y="4963"/>
                    </a:lnTo>
                    <a:lnTo>
                      <a:pt x="9067" y="3624"/>
                    </a:lnTo>
                    <a:lnTo>
                      <a:pt x="10557" y="3069"/>
                    </a:lnTo>
                    <a:lnTo>
                      <a:pt x="10165" y="1414"/>
                    </a:lnTo>
                    <a:lnTo>
                      <a:pt x="7918" y="354"/>
                    </a:lnTo>
                    <a:lnTo>
                      <a:pt x="5670" y="1326"/>
                    </a:lnTo>
                    <a:lnTo>
                      <a:pt x="5165" y="2677"/>
                    </a:lnTo>
                    <a:lnTo>
                      <a:pt x="3814" y="4256"/>
                    </a:lnTo>
                    <a:lnTo>
                      <a:pt x="2993" y="3069"/>
                    </a:lnTo>
                    <a:lnTo>
                      <a:pt x="4129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13"/>
              <p:cNvSpPr/>
              <p:nvPr/>
            </p:nvSpPr>
            <p:spPr>
              <a:xfrm>
                <a:off x="2011275" y="1270725"/>
                <a:ext cx="427750" cy="619075"/>
              </a:xfrm>
              <a:custGeom>
                <a:rect b="b" l="l" r="r" t="t"/>
                <a:pathLst>
                  <a:path extrusionOk="0" h="24763" w="17110">
                    <a:moveTo>
                      <a:pt x="8246" y="1567"/>
                    </a:moveTo>
                    <a:lnTo>
                      <a:pt x="10228" y="2501"/>
                    </a:lnTo>
                    <a:lnTo>
                      <a:pt x="10518" y="3739"/>
                    </a:lnTo>
                    <a:lnTo>
                      <a:pt x="8763" y="4383"/>
                    </a:lnTo>
                    <a:lnTo>
                      <a:pt x="10885" y="6087"/>
                    </a:lnTo>
                    <a:lnTo>
                      <a:pt x="12311" y="6908"/>
                    </a:lnTo>
                    <a:lnTo>
                      <a:pt x="13587" y="9156"/>
                    </a:lnTo>
                    <a:lnTo>
                      <a:pt x="14231" y="12287"/>
                    </a:lnTo>
                    <a:lnTo>
                      <a:pt x="12640" y="12881"/>
                    </a:lnTo>
                    <a:lnTo>
                      <a:pt x="16340" y="15999"/>
                    </a:lnTo>
                    <a:lnTo>
                      <a:pt x="15733" y="17477"/>
                    </a:lnTo>
                    <a:lnTo>
                      <a:pt x="14761" y="18689"/>
                    </a:lnTo>
                    <a:lnTo>
                      <a:pt x="12918" y="16227"/>
                    </a:lnTo>
                    <a:lnTo>
                      <a:pt x="12021" y="17616"/>
                    </a:lnTo>
                    <a:lnTo>
                      <a:pt x="13448" y="20937"/>
                    </a:lnTo>
                    <a:lnTo>
                      <a:pt x="12615" y="22136"/>
                    </a:lnTo>
                    <a:lnTo>
                      <a:pt x="10076" y="20633"/>
                    </a:lnTo>
                    <a:lnTo>
                      <a:pt x="11339" y="23639"/>
                    </a:lnTo>
                    <a:lnTo>
                      <a:pt x="10051" y="23146"/>
                    </a:lnTo>
                    <a:lnTo>
                      <a:pt x="8549" y="21492"/>
                    </a:lnTo>
                    <a:lnTo>
                      <a:pt x="7109" y="19459"/>
                    </a:lnTo>
                    <a:lnTo>
                      <a:pt x="4748" y="19459"/>
                    </a:lnTo>
                    <a:lnTo>
                      <a:pt x="4407" y="18500"/>
                    </a:lnTo>
                    <a:cubicBezTo>
                      <a:pt x="4723" y="18373"/>
                      <a:pt x="5064" y="18297"/>
                      <a:pt x="5417" y="18272"/>
                    </a:cubicBezTo>
                    <a:cubicBezTo>
                      <a:pt x="6124" y="18196"/>
                      <a:pt x="6124" y="18196"/>
                      <a:pt x="6238" y="18146"/>
                    </a:cubicBezTo>
                    <a:cubicBezTo>
                      <a:pt x="6301" y="18121"/>
                      <a:pt x="6453" y="18070"/>
                      <a:pt x="7412" y="17881"/>
                    </a:cubicBezTo>
                    <a:cubicBezTo>
                      <a:pt x="8208" y="17717"/>
                      <a:pt x="8725" y="17401"/>
                      <a:pt x="8940" y="16934"/>
                    </a:cubicBezTo>
                    <a:cubicBezTo>
                      <a:pt x="9079" y="16618"/>
                      <a:pt x="9079" y="16265"/>
                      <a:pt x="8953" y="15936"/>
                    </a:cubicBezTo>
                    <a:lnTo>
                      <a:pt x="10253" y="13676"/>
                    </a:lnTo>
                    <a:lnTo>
                      <a:pt x="8801" y="12060"/>
                    </a:lnTo>
                    <a:lnTo>
                      <a:pt x="7652" y="7590"/>
                    </a:lnTo>
                    <a:lnTo>
                      <a:pt x="6718" y="9332"/>
                    </a:lnTo>
                    <a:lnTo>
                      <a:pt x="5026" y="8928"/>
                    </a:lnTo>
                    <a:lnTo>
                      <a:pt x="2513" y="7388"/>
                    </a:lnTo>
                    <a:lnTo>
                      <a:pt x="644" y="7741"/>
                    </a:lnTo>
                    <a:lnTo>
                      <a:pt x="644" y="5367"/>
                    </a:lnTo>
                    <a:lnTo>
                      <a:pt x="1793" y="3208"/>
                    </a:lnTo>
                    <a:lnTo>
                      <a:pt x="3801" y="1744"/>
                    </a:lnTo>
                    <a:lnTo>
                      <a:pt x="3801" y="1744"/>
                    </a:lnTo>
                    <a:lnTo>
                      <a:pt x="2980" y="3991"/>
                    </a:lnTo>
                    <a:lnTo>
                      <a:pt x="4129" y="5645"/>
                    </a:lnTo>
                    <a:lnTo>
                      <a:pt x="5745" y="3751"/>
                    </a:lnTo>
                    <a:lnTo>
                      <a:pt x="6263" y="2438"/>
                    </a:lnTo>
                    <a:lnTo>
                      <a:pt x="8246" y="1567"/>
                    </a:lnTo>
                    <a:close/>
                    <a:moveTo>
                      <a:pt x="5114" y="1"/>
                    </a:moveTo>
                    <a:lnTo>
                      <a:pt x="1288" y="2779"/>
                    </a:lnTo>
                    <a:lnTo>
                      <a:pt x="0" y="5203"/>
                    </a:lnTo>
                    <a:lnTo>
                      <a:pt x="0" y="8486"/>
                    </a:lnTo>
                    <a:lnTo>
                      <a:pt x="2374" y="8044"/>
                    </a:lnTo>
                    <a:lnTo>
                      <a:pt x="4723" y="9471"/>
                    </a:lnTo>
                    <a:lnTo>
                      <a:pt x="7021" y="10039"/>
                    </a:lnTo>
                    <a:lnTo>
                      <a:pt x="7425" y="9294"/>
                    </a:lnTo>
                    <a:lnTo>
                      <a:pt x="8208" y="12350"/>
                    </a:lnTo>
                    <a:lnTo>
                      <a:pt x="9458" y="13739"/>
                    </a:lnTo>
                    <a:lnTo>
                      <a:pt x="8321" y="15747"/>
                    </a:lnTo>
                    <a:lnTo>
                      <a:pt x="8233" y="15911"/>
                    </a:lnTo>
                    <a:lnTo>
                      <a:pt x="8309" y="16063"/>
                    </a:lnTo>
                    <a:cubicBezTo>
                      <a:pt x="8410" y="16252"/>
                      <a:pt x="8422" y="16467"/>
                      <a:pt x="8347" y="16669"/>
                    </a:cubicBezTo>
                    <a:cubicBezTo>
                      <a:pt x="8220" y="16946"/>
                      <a:pt x="7842" y="17148"/>
                      <a:pt x="7273" y="17262"/>
                    </a:cubicBezTo>
                    <a:cubicBezTo>
                      <a:pt x="6263" y="17464"/>
                      <a:pt x="6099" y="17527"/>
                      <a:pt x="6011" y="17565"/>
                    </a:cubicBezTo>
                    <a:cubicBezTo>
                      <a:pt x="5783" y="17603"/>
                      <a:pt x="5556" y="17641"/>
                      <a:pt x="5329" y="17654"/>
                    </a:cubicBezTo>
                    <a:cubicBezTo>
                      <a:pt x="4937" y="17704"/>
                      <a:pt x="3712" y="17843"/>
                      <a:pt x="3712" y="18411"/>
                    </a:cubicBezTo>
                    <a:lnTo>
                      <a:pt x="4293" y="20103"/>
                    </a:lnTo>
                    <a:lnTo>
                      <a:pt x="6793" y="20103"/>
                    </a:lnTo>
                    <a:lnTo>
                      <a:pt x="8056" y="21884"/>
                    </a:lnTo>
                    <a:lnTo>
                      <a:pt x="9685" y="23677"/>
                    </a:lnTo>
                    <a:lnTo>
                      <a:pt x="12488" y="24763"/>
                    </a:lnTo>
                    <a:lnTo>
                      <a:pt x="11390" y="22161"/>
                    </a:lnTo>
                    <a:lnTo>
                      <a:pt x="12791" y="22982"/>
                    </a:lnTo>
                    <a:lnTo>
                      <a:pt x="14168" y="20987"/>
                    </a:lnTo>
                    <a:lnTo>
                      <a:pt x="12741" y="17666"/>
                    </a:lnTo>
                    <a:lnTo>
                      <a:pt x="12968" y="17325"/>
                    </a:lnTo>
                    <a:lnTo>
                      <a:pt x="14748" y="19712"/>
                    </a:lnTo>
                    <a:lnTo>
                      <a:pt x="16264" y="17830"/>
                    </a:lnTo>
                    <a:lnTo>
                      <a:pt x="17110" y="15810"/>
                    </a:lnTo>
                    <a:lnTo>
                      <a:pt x="13877" y="13083"/>
                    </a:lnTo>
                    <a:lnTo>
                      <a:pt x="14963" y="12678"/>
                    </a:lnTo>
                    <a:lnTo>
                      <a:pt x="14193" y="8979"/>
                    </a:lnTo>
                    <a:lnTo>
                      <a:pt x="12779" y="6453"/>
                    </a:lnTo>
                    <a:lnTo>
                      <a:pt x="11238" y="5569"/>
                    </a:lnTo>
                    <a:lnTo>
                      <a:pt x="10013" y="4585"/>
                    </a:lnTo>
                    <a:lnTo>
                      <a:pt x="11263" y="4117"/>
                    </a:lnTo>
                    <a:lnTo>
                      <a:pt x="10771" y="2047"/>
                    </a:lnTo>
                    <a:lnTo>
                      <a:pt x="8258" y="860"/>
                    </a:lnTo>
                    <a:lnTo>
                      <a:pt x="5758" y="1958"/>
                    </a:lnTo>
                    <a:lnTo>
                      <a:pt x="5215" y="3372"/>
                    </a:lnTo>
                    <a:lnTo>
                      <a:pt x="4180" y="4597"/>
                    </a:lnTo>
                    <a:lnTo>
                      <a:pt x="3675" y="3890"/>
                    </a:lnTo>
                    <a:lnTo>
                      <a:pt x="51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13"/>
              <p:cNvSpPr/>
              <p:nvPr/>
            </p:nvSpPr>
            <p:spPr>
              <a:xfrm>
                <a:off x="2342725" y="2272700"/>
                <a:ext cx="102300" cy="109875"/>
              </a:xfrm>
              <a:custGeom>
                <a:rect b="b" l="l" r="r" t="t"/>
                <a:pathLst>
                  <a:path extrusionOk="0" h="4395" w="4092">
                    <a:moveTo>
                      <a:pt x="112" y="2946"/>
                    </a:moveTo>
                    <a:cubicBezTo>
                      <a:pt x="41" y="2963"/>
                      <a:pt x="1" y="2986"/>
                      <a:pt x="1" y="3018"/>
                    </a:cubicBezTo>
                    <a:cubicBezTo>
                      <a:pt x="1" y="3026"/>
                      <a:pt x="3" y="3031"/>
                      <a:pt x="9" y="3031"/>
                    </a:cubicBezTo>
                    <a:cubicBezTo>
                      <a:pt x="25" y="3031"/>
                      <a:pt x="60" y="3000"/>
                      <a:pt x="112" y="2946"/>
                    </a:cubicBezTo>
                    <a:close/>
                    <a:moveTo>
                      <a:pt x="2337" y="0"/>
                    </a:moveTo>
                    <a:cubicBezTo>
                      <a:pt x="2337" y="0"/>
                      <a:pt x="576" y="2455"/>
                      <a:pt x="112" y="2946"/>
                    </a:cubicBezTo>
                    <a:lnTo>
                      <a:pt x="112" y="2946"/>
                    </a:lnTo>
                    <a:cubicBezTo>
                      <a:pt x="226" y="2918"/>
                      <a:pt x="419" y="2908"/>
                      <a:pt x="644" y="2908"/>
                    </a:cubicBezTo>
                    <a:cubicBezTo>
                      <a:pt x="1336" y="2908"/>
                      <a:pt x="2337" y="3005"/>
                      <a:pt x="2337" y="3005"/>
                    </a:cubicBezTo>
                    <a:lnTo>
                      <a:pt x="3145" y="4394"/>
                    </a:lnTo>
                    <a:lnTo>
                      <a:pt x="4092" y="3990"/>
                    </a:lnTo>
                    <a:lnTo>
                      <a:pt x="4092" y="2096"/>
                    </a:lnTo>
                    <a:lnTo>
                      <a:pt x="2438" y="1465"/>
                    </a:lnTo>
                    <a:lnTo>
                      <a:pt x="233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13"/>
              <p:cNvSpPr/>
              <p:nvPr/>
            </p:nvSpPr>
            <p:spPr>
              <a:xfrm>
                <a:off x="2334825" y="2250600"/>
                <a:ext cx="118400" cy="142075"/>
              </a:xfrm>
              <a:custGeom>
                <a:rect b="b" l="l" r="r" t="t"/>
                <a:pathLst>
                  <a:path extrusionOk="0" h="5683" w="4736">
                    <a:moveTo>
                      <a:pt x="2387" y="1781"/>
                    </a:moveTo>
                    <a:lnTo>
                      <a:pt x="2450" y="2576"/>
                    </a:lnTo>
                    <a:lnTo>
                      <a:pt x="4079" y="3207"/>
                    </a:lnTo>
                    <a:lnTo>
                      <a:pt x="4079" y="4659"/>
                    </a:lnTo>
                    <a:lnTo>
                      <a:pt x="3587" y="4874"/>
                    </a:lnTo>
                    <a:lnTo>
                      <a:pt x="2829" y="3586"/>
                    </a:lnTo>
                    <a:lnTo>
                      <a:pt x="2665" y="3574"/>
                    </a:lnTo>
                    <a:cubicBezTo>
                      <a:pt x="1983" y="3510"/>
                      <a:pt x="1491" y="3473"/>
                      <a:pt x="1125" y="3473"/>
                    </a:cubicBezTo>
                    <a:lnTo>
                      <a:pt x="1137" y="3473"/>
                    </a:lnTo>
                    <a:cubicBezTo>
                      <a:pt x="1428" y="3106"/>
                      <a:pt x="1819" y="2576"/>
                      <a:pt x="2387" y="1781"/>
                    </a:cubicBezTo>
                    <a:close/>
                    <a:moveTo>
                      <a:pt x="2905" y="0"/>
                    </a:moveTo>
                    <a:lnTo>
                      <a:pt x="2400" y="707"/>
                    </a:lnTo>
                    <a:cubicBezTo>
                      <a:pt x="1541" y="1894"/>
                      <a:pt x="582" y="3195"/>
                      <a:pt x="253" y="3561"/>
                    </a:cubicBezTo>
                    <a:cubicBezTo>
                      <a:pt x="203" y="3574"/>
                      <a:pt x="165" y="3599"/>
                      <a:pt x="127" y="3637"/>
                    </a:cubicBezTo>
                    <a:lnTo>
                      <a:pt x="1" y="3763"/>
                    </a:lnTo>
                    <a:lnTo>
                      <a:pt x="1" y="4142"/>
                    </a:lnTo>
                    <a:lnTo>
                      <a:pt x="228" y="4218"/>
                    </a:lnTo>
                    <a:cubicBezTo>
                      <a:pt x="268" y="4227"/>
                      <a:pt x="302" y="4237"/>
                      <a:pt x="339" y="4237"/>
                    </a:cubicBezTo>
                    <a:cubicBezTo>
                      <a:pt x="396" y="4237"/>
                      <a:pt x="462" y="4214"/>
                      <a:pt x="569" y="4129"/>
                    </a:cubicBezTo>
                    <a:cubicBezTo>
                      <a:pt x="771" y="4117"/>
                      <a:pt x="974" y="4111"/>
                      <a:pt x="1176" y="4111"/>
                    </a:cubicBezTo>
                    <a:cubicBezTo>
                      <a:pt x="1605" y="4111"/>
                      <a:pt x="2034" y="4137"/>
                      <a:pt x="2463" y="4180"/>
                    </a:cubicBezTo>
                    <a:lnTo>
                      <a:pt x="3334" y="5682"/>
                    </a:lnTo>
                    <a:lnTo>
                      <a:pt x="4736" y="5076"/>
                    </a:lnTo>
                    <a:lnTo>
                      <a:pt x="4736" y="2753"/>
                    </a:lnTo>
                    <a:lnTo>
                      <a:pt x="3069" y="2121"/>
                    </a:lnTo>
                    <a:lnTo>
                      <a:pt x="2905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13"/>
              <p:cNvSpPr/>
              <p:nvPr/>
            </p:nvSpPr>
            <p:spPr>
              <a:xfrm>
                <a:off x="1713900" y="3010725"/>
                <a:ext cx="224775" cy="69925"/>
              </a:xfrm>
              <a:custGeom>
                <a:rect b="b" l="l" r="r" t="t"/>
                <a:pathLst>
                  <a:path extrusionOk="0" h="2797" w="8991">
                    <a:moveTo>
                      <a:pt x="1112" y="1"/>
                    </a:moveTo>
                    <a:lnTo>
                      <a:pt x="0" y="556"/>
                    </a:lnTo>
                    <a:lnTo>
                      <a:pt x="1112" y="834"/>
                    </a:lnTo>
                    <a:cubicBezTo>
                      <a:pt x="1112" y="834"/>
                      <a:pt x="3864" y="1125"/>
                      <a:pt x="4104" y="1125"/>
                    </a:cubicBezTo>
                    <a:cubicBezTo>
                      <a:pt x="4344" y="1125"/>
                      <a:pt x="6705" y="2110"/>
                      <a:pt x="6705" y="2110"/>
                    </a:cubicBezTo>
                    <a:cubicBezTo>
                      <a:pt x="6705" y="2110"/>
                      <a:pt x="5423" y="2797"/>
                      <a:pt x="5497" y="2797"/>
                    </a:cubicBezTo>
                    <a:cubicBezTo>
                      <a:pt x="5501" y="2797"/>
                      <a:pt x="5508" y="2795"/>
                      <a:pt x="5518" y="2791"/>
                    </a:cubicBezTo>
                    <a:cubicBezTo>
                      <a:pt x="5758" y="2716"/>
                      <a:pt x="8991" y="2463"/>
                      <a:pt x="8991" y="2463"/>
                    </a:cubicBezTo>
                    <a:lnTo>
                      <a:pt x="7892" y="1390"/>
                    </a:lnTo>
                    <a:lnTo>
                      <a:pt x="3246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13"/>
              <p:cNvSpPr/>
              <p:nvPr/>
            </p:nvSpPr>
            <p:spPr>
              <a:xfrm>
                <a:off x="1691475" y="3002850"/>
                <a:ext cx="265200" cy="86825"/>
              </a:xfrm>
              <a:custGeom>
                <a:rect b="b" l="l" r="r" t="t"/>
                <a:pathLst>
                  <a:path extrusionOk="0" h="3473" w="10608">
                    <a:moveTo>
                      <a:pt x="4079" y="644"/>
                    </a:moveTo>
                    <a:lnTo>
                      <a:pt x="8613" y="1995"/>
                    </a:lnTo>
                    <a:lnTo>
                      <a:pt x="9168" y="2526"/>
                    </a:lnTo>
                    <a:cubicBezTo>
                      <a:pt x="8764" y="2551"/>
                      <a:pt x="8310" y="2589"/>
                      <a:pt x="7880" y="2627"/>
                    </a:cubicBezTo>
                    <a:lnTo>
                      <a:pt x="8335" y="2387"/>
                    </a:lnTo>
                    <a:lnTo>
                      <a:pt x="7716" y="2134"/>
                    </a:lnTo>
                    <a:cubicBezTo>
                      <a:pt x="6112" y="1465"/>
                      <a:pt x="5191" y="1124"/>
                      <a:pt x="5001" y="1124"/>
                    </a:cubicBezTo>
                    <a:cubicBezTo>
                      <a:pt x="4824" y="1124"/>
                      <a:pt x="3095" y="947"/>
                      <a:pt x="2072" y="846"/>
                    </a:cubicBezTo>
                    <a:lnTo>
                      <a:pt x="1807" y="770"/>
                    </a:lnTo>
                    <a:lnTo>
                      <a:pt x="2072" y="644"/>
                    </a:lnTo>
                    <a:close/>
                    <a:moveTo>
                      <a:pt x="1933" y="0"/>
                    </a:moveTo>
                    <a:lnTo>
                      <a:pt x="1" y="973"/>
                    </a:lnTo>
                    <a:lnTo>
                      <a:pt x="1971" y="1465"/>
                    </a:lnTo>
                    <a:cubicBezTo>
                      <a:pt x="2438" y="1515"/>
                      <a:pt x="4749" y="1755"/>
                      <a:pt x="4976" y="1755"/>
                    </a:cubicBezTo>
                    <a:cubicBezTo>
                      <a:pt x="5127" y="1781"/>
                      <a:pt x="5974" y="2096"/>
                      <a:pt x="6857" y="2462"/>
                    </a:cubicBezTo>
                    <a:cubicBezTo>
                      <a:pt x="5974" y="2942"/>
                      <a:pt x="5986" y="2980"/>
                      <a:pt x="6100" y="3233"/>
                    </a:cubicBezTo>
                    <a:lnTo>
                      <a:pt x="6251" y="3473"/>
                    </a:lnTo>
                    <a:lnTo>
                      <a:pt x="6516" y="3410"/>
                    </a:lnTo>
                    <a:cubicBezTo>
                      <a:pt x="6706" y="3359"/>
                      <a:pt x="8411" y="3207"/>
                      <a:pt x="9913" y="3094"/>
                    </a:cubicBezTo>
                    <a:lnTo>
                      <a:pt x="10608" y="3043"/>
                    </a:lnTo>
                    <a:lnTo>
                      <a:pt x="8953" y="1427"/>
                    </a:lnTo>
                    <a:lnTo>
                      <a:pt x="4231" y="13"/>
                    </a:lnTo>
                    <a:lnTo>
                      <a:pt x="1933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13"/>
              <p:cNvSpPr/>
              <p:nvPr/>
            </p:nvSpPr>
            <p:spPr>
              <a:xfrm>
                <a:off x="1938650" y="3067875"/>
                <a:ext cx="120300" cy="55275"/>
              </a:xfrm>
              <a:custGeom>
                <a:rect b="b" l="l" r="r" t="t"/>
                <a:pathLst>
                  <a:path extrusionOk="0" h="2211" w="4812">
                    <a:moveTo>
                      <a:pt x="1807" y="0"/>
                    </a:moveTo>
                    <a:lnTo>
                      <a:pt x="1099" y="1036"/>
                    </a:lnTo>
                    <a:lnTo>
                      <a:pt x="1" y="2210"/>
                    </a:lnTo>
                    <a:lnTo>
                      <a:pt x="1" y="2210"/>
                    </a:lnTo>
                    <a:lnTo>
                      <a:pt x="2842" y="1743"/>
                    </a:lnTo>
                    <a:lnTo>
                      <a:pt x="4812" y="2210"/>
                    </a:lnTo>
                    <a:lnTo>
                      <a:pt x="4812" y="2210"/>
                    </a:lnTo>
                    <a:lnTo>
                      <a:pt x="4408" y="493"/>
                    </a:lnTo>
                    <a:lnTo>
                      <a:pt x="1807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13"/>
              <p:cNvSpPr/>
              <p:nvPr/>
            </p:nvSpPr>
            <p:spPr>
              <a:xfrm>
                <a:off x="1916875" y="3059350"/>
                <a:ext cx="152175" cy="75475"/>
              </a:xfrm>
              <a:custGeom>
                <a:rect b="b" l="l" r="r" t="t"/>
                <a:pathLst>
                  <a:path extrusionOk="0" h="3019" w="6087">
                    <a:moveTo>
                      <a:pt x="2829" y="695"/>
                    </a:moveTo>
                    <a:lnTo>
                      <a:pt x="5026" y="1099"/>
                    </a:lnTo>
                    <a:lnTo>
                      <a:pt x="5253" y="2122"/>
                    </a:lnTo>
                    <a:lnTo>
                      <a:pt x="5253" y="2122"/>
                    </a:lnTo>
                    <a:lnTo>
                      <a:pt x="3713" y="1756"/>
                    </a:lnTo>
                    <a:lnTo>
                      <a:pt x="1731" y="2084"/>
                    </a:lnTo>
                    <a:lnTo>
                      <a:pt x="2236" y="1541"/>
                    </a:lnTo>
                    <a:lnTo>
                      <a:pt x="2829" y="695"/>
                    </a:lnTo>
                    <a:close/>
                    <a:moveTo>
                      <a:pt x="2526" y="0"/>
                    </a:moveTo>
                    <a:lnTo>
                      <a:pt x="1743" y="1162"/>
                    </a:lnTo>
                    <a:lnTo>
                      <a:pt x="1" y="3018"/>
                    </a:lnTo>
                    <a:lnTo>
                      <a:pt x="3675" y="2400"/>
                    </a:lnTo>
                    <a:lnTo>
                      <a:pt x="6087" y="2980"/>
                    </a:lnTo>
                    <a:lnTo>
                      <a:pt x="5531" y="556"/>
                    </a:lnTo>
                    <a:lnTo>
                      <a:pt x="2526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13"/>
              <p:cNvSpPr/>
              <p:nvPr/>
            </p:nvSpPr>
            <p:spPr>
              <a:xfrm>
                <a:off x="1843950" y="3121225"/>
                <a:ext cx="55275" cy="29075"/>
              </a:xfrm>
              <a:custGeom>
                <a:rect b="b" l="l" r="r" t="t"/>
                <a:pathLst>
                  <a:path extrusionOk="0" h="1163" w="2211">
                    <a:moveTo>
                      <a:pt x="1" y="0"/>
                    </a:moveTo>
                    <a:lnTo>
                      <a:pt x="1226" y="1162"/>
                    </a:lnTo>
                    <a:lnTo>
                      <a:pt x="2211" y="278"/>
                    </a:lnTo>
                    <a:lnTo>
                      <a:pt x="1655" y="0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13"/>
              <p:cNvSpPr/>
              <p:nvPr/>
            </p:nvSpPr>
            <p:spPr>
              <a:xfrm>
                <a:off x="1824375" y="3113325"/>
                <a:ext cx="88750" cy="47700"/>
              </a:xfrm>
              <a:custGeom>
                <a:rect b="b" l="l" r="r" t="t"/>
                <a:pathLst>
                  <a:path extrusionOk="0" h="1908" w="3550">
                    <a:moveTo>
                      <a:pt x="2375" y="632"/>
                    </a:moveTo>
                    <a:lnTo>
                      <a:pt x="2438" y="670"/>
                    </a:lnTo>
                    <a:lnTo>
                      <a:pt x="2021" y="1049"/>
                    </a:lnTo>
                    <a:lnTo>
                      <a:pt x="1579" y="632"/>
                    </a:lnTo>
                    <a:close/>
                    <a:moveTo>
                      <a:pt x="1" y="1"/>
                    </a:moveTo>
                    <a:lnTo>
                      <a:pt x="1996" y="1907"/>
                    </a:lnTo>
                    <a:lnTo>
                      <a:pt x="3549" y="518"/>
                    </a:lnTo>
                    <a:lnTo>
                      <a:pt x="2514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13"/>
              <p:cNvSpPr/>
              <p:nvPr/>
            </p:nvSpPr>
            <p:spPr>
              <a:xfrm>
                <a:off x="2090500" y="3105425"/>
                <a:ext cx="65050" cy="33175"/>
              </a:xfrm>
              <a:custGeom>
                <a:rect b="b" l="l" r="r" t="t"/>
                <a:pathLst>
                  <a:path extrusionOk="0" h="1327" w="2602">
                    <a:moveTo>
                      <a:pt x="0" y="1"/>
                    </a:moveTo>
                    <a:lnTo>
                      <a:pt x="468" y="1327"/>
                    </a:lnTo>
                    <a:lnTo>
                      <a:pt x="2602" y="65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13"/>
              <p:cNvSpPr/>
              <p:nvPr/>
            </p:nvSpPr>
            <p:spPr>
              <a:xfrm>
                <a:off x="2077875" y="3094075"/>
                <a:ext cx="106725" cy="54325"/>
              </a:xfrm>
              <a:custGeom>
                <a:rect b="b" l="l" r="r" t="t"/>
                <a:pathLst>
                  <a:path extrusionOk="0" h="2173" w="4269">
                    <a:moveTo>
                      <a:pt x="998" y="910"/>
                    </a:moveTo>
                    <a:lnTo>
                      <a:pt x="1945" y="1137"/>
                    </a:lnTo>
                    <a:lnTo>
                      <a:pt x="1162" y="1377"/>
                    </a:lnTo>
                    <a:lnTo>
                      <a:pt x="998" y="910"/>
                    </a:lnTo>
                    <a:close/>
                    <a:moveTo>
                      <a:pt x="0" y="0"/>
                    </a:moveTo>
                    <a:lnTo>
                      <a:pt x="783" y="2172"/>
                    </a:lnTo>
                    <a:lnTo>
                      <a:pt x="4268" y="10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419" name="Google Shape;14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8908" y="433577"/>
            <a:ext cx="457159" cy="457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4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GeoSpatial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25" name="Google Shape;1425;p14"/>
          <p:cNvSpPr txBox="1"/>
          <p:nvPr/>
        </p:nvSpPr>
        <p:spPr>
          <a:xfrm>
            <a:off x="1139166" y="3687108"/>
            <a:ext cx="3193200" cy="6391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EE90"/>
              </a:buClr>
              <a:buSzPts val="2100"/>
              <a:buFont typeface="DM Sans"/>
              <a:buChar char="●"/>
            </a:pP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Top 10 Countries with highest shows</a:t>
            </a:r>
            <a:endParaRPr b="1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26" name="Google Shape;1426;p14"/>
          <p:cNvSpPr txBox="1"/>
          <p:nvPr/>
        </p:nvSpPr>
        <p:spPr>
          <a:xfrm>
            <a:off x="4960200" y="3315174"/>
            <a:ext cx="3193200" cy="743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CB"/>
              </a:buClr>
              <a:buSzPts val="2100"/>
              <a:buFont typeface="DM Sans"/>
              <a:buChar char="●"/>
            </a:pP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Top 10 Countries with lowest shows</a:t>
            </a:r>
            <a:endParaRPr b="1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A map of the world with different colored continents&#10;&#10;Description automatically generated" id="1427" name="Google Shape;142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1167" y="1605523"/>
            <a:ext cx="2639022" cy="189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428" name="Google Shape;142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798" y="1006504"/>
            <a:ext cx="1511369" cy="18956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map of the world&#10;&#10;Description automatically generated" id="1429" name="Google Shape;142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3323" y="1381466"/>
            <a:ext cx="2398036" cy="1747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screen&#10;&#10;Description automatically generated" id="1430" name="Google Shape;143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824136"/>
            <a:ext cx="1591323" cy="1747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medal with black text and red and white ribbons&#10;&#10;Description automatically generated" id="1431" name="Google Shape;143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54742" y="4059043"/>
            <a:ext cx="805458" cy="805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yellow arrow in a square&#10;&#10;Description automatically generated" id="1432" name="Google Shape;143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1155" y="3221387"/>
            <a:ext cx="376925" cy="376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and blue arrow in a square&#10;&#10;Description automatically generated" id="1433" name="Google Shape;1433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38764" y="2757845"/>
            <a:ext cx="463542" cy="463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15"/>
          <p:cNvSpPr txBox="1"/>
          <p:nvPr>
            <p:ph type="title"/>
          </p:nvPr>
        </p:nvSpPr>
        <p:spPr>
          <a:xfrm>
            <a:off x="3724484" y="1998694"/>
            <a:ext cx="55077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2"/>
                </a:solidFill>
              </a:rPr>
              <a:t>Analysis &amp; Dashboard with Tableau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9" name="Google Shape;1439;p15"/>
          <p:cNvSpPr txBox="1"/>
          <p:nvPr>
            <p:ph idx="2" type="title"/>
          </p:nvPr>
        </p:nvSpPr>
        <p:spPr>
          <a:xfrm>
            <a:off x="4030294" y="1140105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40" name="Google Shape;1440;p15"/>
          <p:cNvGrpSpPr/>
          <p:nvPr/>
        </p:nvGrpSpPr>
        <p:grpSpPr>
          <a:xfrm>
            <a:off x="311777" y="539313"/>
            <a:ext cx="2987196" cy="3456293"/>
            <a:chOff x="713221" y="502143"/>
            <a:chExt cx="2987196" cy="3456293"/>
          </a:xfrm>
        </p:grpSpPr>
        <p:grpSp>
          <p:nvGrpSpPr>
            <p:cNvPr id="1441" name="Google Shape;1441;p15"/>
            <p:cNvGrpSpPr/>
            <p:nvPr/>
          </p:nvGrpSpPr>
          <p:grpSpPr>
            <a:xfrm>
              <a:off x="1974337" y="1193591"/>
              <a:ext cx="1726080" cy="1115462"/>
              <a:chOff x="4838012" y="1361547"/>
              <a:chExt cx="951900" cy="615156"/>
            </a:xfrm>
          </p:grpSpPr>
          <p:sp>
            <p:nvSpPr>
              <p:cNvPr id="1442" name="Google Shape;1442;p1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1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1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1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1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1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1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1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1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1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1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1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1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1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1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1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1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1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1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1" name="Google Shape;1461;p15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462" name="Google Shape;1462;p15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15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64" name="Google Shape;1464;p15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67" name="Google Shape;1467;p15"/>
            <p:cNvGrpSpPr/>
            <p:nvPr/>
          </p:nvGrpSpPr>
          <p:grpSpPr>
            <a:xfrm>
              <a:off x="713221" y="1546974"/>
              <a:ext cx="1380703" cy="2411462"/>
              <a:chOff x="713221" y="1546974"/>
              <a:chExt cx="1380703" cy="2411462"/>
            </a:xfrm>
          </p:grpSpPr>
          <p:sp>
            <p:nvSpPr>
              <p:cNvPr id="1468" name="Google Shape;1468;p15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15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15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15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15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15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15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15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15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15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15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15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15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15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82" name="Google Shape;1482;p15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483" name="Google Shape;1483;p15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15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15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15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15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15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15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15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15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15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15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15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15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15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15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15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15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15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15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15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15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15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15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15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15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15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15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15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15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15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15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15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15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15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15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8" name="Google Shape;1518;p15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519" name="Google Shape;1519;p15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15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15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15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15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15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15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15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15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15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15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15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15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15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15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descr="A blue letters on a black background&#10;&#10;Description automatically generated" id="1534" name="Google Shape;15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562528"/>
            <a:ext cx="3735521" cy="773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screen with graphics and arrows&#10;&#10;Description automatically generated" id="1535" name="Google Shape;15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1462" y="3459683"/>
            <a:ext cx="1451126" cy="123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6"/>
          <p:cNvSpPr txBox="1"/>
          <p:nvPr>
            <p:ph type="title"/>
          </p:nvPr>
        </p:nvSpPr>
        <p:spPr>
          <a:xfrm>
            <a:off x="548699" y="139875"/>
            <a:ext cx="6915183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100">
                <a:solidFill>
                  <a:schemeClr val="dk2"/>
                </a:solidFill>
              </a:rPr>
              <a:t>No. Of Contents In Each Ott_Platform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541" name="Google Shape;1541;p16"/>
          <p:cNvSpPr txBox="1"/>
          <p:nvPr/>
        </p:nvSpPr>
        <p:spPr>
          <a:xfrm>
            <a:off x="610450" y="3655325"/>
            <a:ext cx="8058300" cy="12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Charts shows the No. of Contents In Each Ott_Platform.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Aamazon_prime </a:t>
            </a: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the most no. of contents i.e., </a:t>
            </a:r>
            <a:r>
              <a:rPr b="1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9667</a:t>
            </a: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No. And </a:t>
            </a:r>
            <a:r>
              <a:rPr b="1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Netfl</a:t>
            </a:r>
            <a:r>
              <a:rPr b="1" lang="en-U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b="1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x</a:t>
            </a: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is following behind with </a:t>
            </a:r>
            <a:r>
              <a:rPr b="1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8800</a:t>
            </a: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No. of Contents.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1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Disney_Plus </a:t>
            </a: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has least in No. of contents i.e.,</a:t>
            </a:r>
            <a:r>
              <a:rPr b="1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1444</a:t>
            </a:r>
            <a:r>
              <a:rPr b="0" i="0" lang="en-US" sz="14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1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A screen shot of a graph&#10;&#10;Description automatically generated" id="1542" name="Google Shape;15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273" y="735981"/>
            <a:ext cx="7411844" cy="2821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17"/>
          <p:cNvSpPr txBox="1"/>
          <p:nvPr>
            <p:ph type="title"/>
          </p:nvPr>
        </p:nvSpPr>
        <p:spPr>
          <a:xfrm>
            <a:off x="190001" y="113016"/>
            <a:ext cx="7578681" cy="4668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2"/>
                </a:solidFill>
              </a:rPr>
              <a:t>Top 10 Genre by No of contents in each ott_platform: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48" name="Google Shape;1548;p17"/>
          <p:cNvSpPr txBox="1"/>
          <p:nvPr/>
        </p:nvSpPr>
        <p:spPr>
          <a:xfrm>
            <a:off x="448122" y="3561688"/>
            <a:ext cx="8247755" cy="145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The above chart shows the “top 10 Genre” by No. of Contents In Each ott_platform.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 </a:t>
            </a:r>
            <a:r>
              <a:rPr b="1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amazon_prime </a:t>
            </a: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“Drama” is at Top with </a:t>
            </a:r>
            <a:r>
              <a:rPr b="1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2,216 </a:t>
            </a: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contents, and “TV shows” has lowest No. i.e., </a:t>
            </a:r>
            <a:r>
              <a:rPr b="1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263</a:t>
            </a: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 </a:t>
            </a:r>
            <a:r>
              <a:rPr b="1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Disney_plus “</a:t>
            </a: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Action-Adventure” holds Top Position with </a:t>
            </a:r>
            <a:r>
              <a:rPr b="1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450</a:t>
            </a: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 and “kids” settled at bottom having only</a:t>
            </a:r>
            <a:r>
              <a:rPr b="1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2 </a:t>
            </a: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contents.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 Netflix “Drama” is on 1</a:t>
            </a:r>
            <a:r>
              <a:rPr b="0" baseline="3000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st</a:t>
            </a: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place having </a:t>
            </a:r>
            <a:r>
              <a:rPr b="1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1,599</a:t>
            </a: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contents, and “TV Shows” is at last position having </a:t>
            </a:r>
            <a:r>
              <a:rPr b="1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16</a:t>
            </a:r>
            <a:r>
              <a:rPr b="0" i="0" lang="en-US" sz="13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contents.</a:t>
            </a:r>
            <a:endParaRPr b="0" i="0" sz="13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A graph with different colored bars&#10;&#10;Description automatically generated" id="1549" name="Google Shape;15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001" y="640216"/>
            <a:ext cx="8376774" cy="2864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8"/>
          <p:cNvSpPr txBox="1"/>
          <p:nvPr>
            <p:ph type="title"/>
          </p:nvPr>
        </p:nvSpPr>
        <p:spPr>
          <a:xfrm>
            <a:off x="316383" y="0"/>
            <a:ext cx="6470700" cy="473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2"/>
                </a:solidFill>
              </a:rPr>
              <a:t>Top 10 Actors: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55" name="Google Shape;1555;p18"/>
          <p:cNvSpPr txBox="1"/>
          <p:nvPr/>
        </p:nvSpPr>
        <p:spPr>
          <a:xfrm>
            <a:off x="378700" y="3261946"/>
            <a:ext cx="8386599" cy="12869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This chart shows the 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top 10 actors 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with most no. of contents in 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netflix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and 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amazon_prime.</a:t>
            </a:r>
            <a:endParaRPr b="1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 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amzon_prime ‘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Maggie Binkley’ is in top having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56 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contents and ‘Akshay Kumar’ is at bootom having 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contents.</a:t>
            </a:r>
            <a:endParaRPr b="0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netflix ‘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Shahrukh Khan’ is in top having 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26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 and ‘Anil Kapoor’ is at bottom having   </a:t>
            </a:r>
            <a:r>
              <a:rPr b="1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9</a:t>
            </a: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 contents.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A graph with red and blue bars&#10;&#10;Description automatically generated" id="1556" name="Google Shape;155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268" y="473354"/>
            <a:ext cx="5857815" cy="2774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text on a black background&#10;&#10;Description automatically generated" id="1557" name="Google Shape;15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9511" y="473353"/>
            <a:ext cx="1197572" cy="5496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in a suit and tie&#10;&#10;Description automatically generated" id="1558" name="Google Shape;155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320" y="1524017"/>
            <a:ext cx="460358" cy="4603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exagon with a letter a and a smile&#10;&#10;Description automatically generated" id="1559" name="Google Shape;155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2865" y="776044"/>
            <a:ext cx="391117" cy="3911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red text&#10;&#10;Description automatically generated" id="1560" name="Google Shape;1560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14732" y="1574523"/>
            <a:ext cx="378621" cy="378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5" name="Google Shape;1565;p19"/>
          <p:cNvGrpSpPr/>
          <p:nvPr/>
        </p:nvGrpSpPr>
        <p:grpSpPr>
          <a:xfrm>
            <a:off x="-2899214" y="-1597478"/>
            <a:ext cx="5709098" cy="8450001"/>
            <a:chOff x="-2899214" y="-1597478"/>
            <a:chExt cx="5709098" cy="8450001"/>
          </a:xfrm>
        </p:grpSpPr>
        <p:sp>
          <p:nvSpPr>
            <p:cNvPr id="1566" name="Google Shape;1566;p19"/>
            <p:cNvSpPr/>
            <p:nvPr/>
          </p:nvSpPr>
          <p:spPr>
            <a:xfrm rot="-2526298">
              <a:off x="-2394420" y="-87399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19"/>
            <p:cNvSpPr/>
            <p:nvPr/>
          </p:nvSpPr>
          <p:spPr>
            <a:xfrm rot="7129206">
              <a:off x="-722741" y="3589454"/>
              <a:ext cx="3326600" cy="243686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FDFDFD">
                <a:alpha val="3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8" name="Google Shape;1568;p19"/>
          <p:cNvSpPr txBox="1"/>
          <p:nvPr>
            <p:ph type="title"/>
          </p:nvPr>
        </p:nvSpPr>
        <p:spPr>
          <a:xfrm>
            <a:off x="856121" y="-14397"/>
            <a:ext cx="6366427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800">
                <a:solidFill>
                  <a:schemeClr val="dk2"/>
                </a:solidFill>
              </a:rPr>
              <a:t>Top 10 directors:-</a:t>
            </a:r>
            <a:endParaRPr sz="2800">
              <a:solidFill>
                <a:schemeClr val="dk2"/>
              </a:solidFill>
            </a:endParaRPr>
          </a:p>
        </p:txBody>
      </p:sp>
      <p:grpSp>
        <p:nvGrpSpPr>
          <p:cNvPr id="1569" name="Google Shape;1569;p19"/>
          <p:cNvGrpSpPr/>
          <p:nvPr/>
        </p:nvGrpSpPr>
        <p:grpSpPr>
          <a:xfrm>
            <a:off x="6245867" y="-2214246"/>
            <a:ext cx="4369810" cy="4318170"/>
            <a:chOff x="6245867" y="-2214246"/>
            <a:chExt cx="4369810" cy="4318170"/>
          </a:xfrm>
        </p:grpSpPr>
        <p:sp>
          <p:nvSpPr>
            <p:cNvPr id="1570" name="Google Shape;1570;p19"/>
            <p:cNvSpPr/>
            <p:nvPr/>
          </p:nvSpPr>
          <p:spPr>
            <a:xfrm rot="-8306489">
              <a:off x="6740094" y="-14416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FDFDFD">
                <a:alpha val="3019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1" name="Google Shape;1571;p19"/>
            <p:cNvGrpSpPr/>
            <p:nvPr/>
          </p:nvGrpSpPr>
          <p:grpSpPr>
            <a:xfrm>
              <a:off x="7928169" y="500902"/>
              <a:ext cx="415198" cy="415198"/>
              <a:chOff x="1404969" y="1106377"/>
              <a:chExt cx="415198" cy="415198"/>
            </a:xfrm>
          </p:grpSpPr>
          <p:sp>
            <p:nvSpPr>
              <p:cNvPr id="1572" name="Google Shape;1572;p19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19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4" name="Google Shape;1574;p19"/>
            <p:cNvSpPr/>
            <p:nvPr/>
          </p:nvSpPr>
          <p:spPr>
            <a:xfrm>
              <a:off x="8538450" y="198099"/>
              <a:ext cx="347206" cy="57270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8290053" y="99158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graph on a black background&#10;&#10;Description automatically generated" id="1576" name="Google Shape;15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5181" y="529431"/>
            <a:ext cx="6826857" cy="30601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 shot of a computer&#10;&#10;Description automatically generated" id="1577" name="Google Shape;15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8457" y="553879"/>
            <a:ext cx="933581" cy="576343"/>
          </a:xfrm>
          <a:prstGeom prst="rect">
            <a:avLst/>
          </a:prstGeom>
          <a:noFill/>
          <a:ln>
            <a:noFill/>
          </a:ln>
        </p:spPr>
      </p:pic>
      <p:sp>
        <p:nvSpPr>
          <p:cNvPr id="1578" name="Google Shape;1578;p19"/>
          <p:cNvSpPr txBox="1"/>
          <p:nvPr/>
        </p:nvSpPr>
        <p:spPr>
          <a:xfrm>
            <a:off x="223099" y="3751987"/>
            <a:ext cx="8697802" cy="125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loo 2 ExtraBold"/>
              <a:buNone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This Graph shows the  Top 10 Directors BY No. of Contents In each ott platform.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loo 2 ExtraBold"/>
              <a:buNone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In </a:t>
            </a:r>
            <a:r>
              <a:rPr b="1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amazon prime ‘</a:t>
            </a: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 Knight’ is on top with </a:t>
            </a:r>
            <a:r>
              <a:rPr b="1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113</a:t>
            </a: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contents and ‘ay karas’ is has least no. of contents i.e., </a:t>
            </a:r>
            <a:r>
              <a:rPr b="1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loo 2 ExtraBold"/>
              <a:buNone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 Disney plus jay karas has only 1 content.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aloo 2 ExtraBold"/>
              <a:buNone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In </a:t>
            </a:r>
            <a:r>
              <a:rPr b="1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Netflix</a:t>
            </a: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‘Rajiv Chilaka’ has the highest no. of contents i.e, </a:t>
            </a:r>
            <a:r>
              <a:rPr b="1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‘brian volk-wiess’ has the least no. i.e., </a:t>
            </a:r>
            <a:r>
              <a:rPr b="1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54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cartoon of a person and a movie clapper&#10;&#10;Description automatically generated" id="1579" name="Google Shape;157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83656" y="2166505"/>
            <a:ext cx="812698" cy="812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medal with black text and red and white ribbons&#10;&#10;Description automatically generated" id="1580" name="Google Shape;158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1139" y="1838002"/>
            <a:ext cx="430875" cy="43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red text&#10;&#10;Description automatically generated" id="1581" name="Google Shape;158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90795" y="2800928"/>
            <a:ext cx="463505" cy="4635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exagon with a letter a and a smile&#10;&#10;Description automatically generated" id="1582" name="Google Shape;158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97235" y="914327"/>
            <a:ext cx="363907" cy="36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"/>
          <p:cNvSpPr txBox="1"/>
          <p:nvPr>
            <p:ph idx="13" type="subTitle"/>
          </p:nvPr>
        </p:nvSpPr>
        <p:spPr>
          <a:xfrm>
            <a:off x="5466000" y="1320239"/>
            <a:ext cx="2958000" cy="44244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DATA INTEGRATION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8" name="Google Shape;708;p2"/>
          <p:cNvSpPr txBox="1"/>
          <p:nvPr>
            <p:ph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dk2"/>
                </a:solidFill>
              </a:rPr>
              <a:t>01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709" name="Google Shape;709;p2"/>
          <p:cNvSpPr txBox="1"/>
          <p:nvPr>
            <p:ph idx="9" type="subTitle"/>
          </p:nvPr>
        </p:nvSpPr>
        <p:spPr>
          <a:xfrm>
            <a:off x="1524375" y="1339600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Exploratory Data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0" name="Google Shape;710;p2"/>
          <p:cNvSpPr txBox="1"/>
          <p:nvPr>
            <p:ph idx="15" type="subTitle"/>
          </p:nvPr>
        </p:nvSpPr>
        <p:spPr>
          <a:xfrm>
            <a:off x="5419075" y="2979678"/>
            <a:ext cx="29580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Analysis &amp; Dashboard with Tableau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1" name="Google Shape;711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Table of contents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2" name="Google Shape;712;p2"/>
          <p:cNvSpPr txBox="1"/>
          <p:nvPr>
            <p:ph idx="3" type="subTitle"/>
          </p:nvPr>
        </p:nvSpPr>
        <p:spPr>
          <a:xfrm>
            <a:off x="1432024" y="3456522"/>
            <a:ext cx="29580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2"/>
                </a:solidFill>
              </a:rPr>
              <a:t>Unlocking Insights: Text Analysis and Visualization in 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3" name="Google Shape;713;p2"/>
          <p:cNvSpPr txBox="1"/>
          <p:nvPr>
            <p:ph idx="1" type="subTitle"/>
          </p:nvPr>
        </p:nvSpPr>
        <p:spPr>
          <a:xfrm>
            <a:off x="1524375" y="2060204"/>
            <a:ext cx="29580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2"/>
                </a:solidFill>
              </a:rPr>
              <a:t>Unveiling Insights through Data Cleaning and Manipulation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4" name="Google Shape;714;p2"/>
          <p:cNvSpPr txBox="1"/>
          <p:nvPr>
            <p:ph idx="2" type="subTitle"/>
          </p:nvPr>
        </p:nvSpPr>
        <p:spPr>
          <a:xfrm>
            <a:off x="5419075" y="1896439"/>
            <a:ext cx="2958000" cy="831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2"/>
                </a:solidFill>
              </a:rPr>
              <a:t>Merging tables  into a unified view for analysis and decision-making.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5" name="Google Shape;715;p2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2"/>
                </a:solidFill>
              </a:rPr>
              <a:t>Interactive Tableau Dashboard for actionable insights.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6" name="Google Shape;716;p2"/>
          <p:cNvSpPr txBox="1"/>
          <p:nvPr>
            <p:ph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7" name="Google Shape;717;p2"/>
          <p:cNvSpPr txBox="1"/>
          <p:nvPr>
            <p:ph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>
                <a:solidFill>
                  <a:schemeClr val="dk2"/>
                </a:solidFill>
              </a:rPr>
              <a:t>02</a:t>
            </a:r>
            <a:endParaRPr sz="3200">
              <a:solidFill>
                <a:schemeClr val="dk2"/>
              </a:solidFill>
            </a:endParaRPr>
          </a:p>
        </p:txBody>
      </p:sp>
      <p:sp>
        <p:nvSpPr>
          <p:cNvPr id="718" name="Google Shape;718;p2"/>
          <p:cNvSpPr txBox="1"/>
          <p:nvPr>
            <p:ph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19" name="Google Shape;719;p2"/>
          <p:cNvSpPr txBox="1"/>
          <p:nvPr>
            <p:ph idx="14" type="subTitle"/>
          </p:nvPr>
        </p:nvSpPr>
        <p:spPr>
          <a:xfrm>
            <a:off x="1463428" y="2973404"/>
            <a:ext cx="2958000" cy="48834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0" name="Google Shape;720;p2"/>
          <p:cNvSpPr/>
          <p:nvPr/>
        </p:nvSpPr>
        <p:spPr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"/>
          <p:cNvSpPr/>
          <p:nvPr/>
        </p:nvSpPr>
        <p:spPr>
          <a:xfrm>
            <a:off x="0" y="0"/>
            <a:ext cx="1000125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b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screen with check marks&#10;&#10;Description automatically generated" id="722" name="Google Shape;7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85" y="77336"/>
            <a:ext cx="536515" cy="536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20"/>
          <p:cNvSpPr txBox="1"/>
          <p:nvPr>
            <p:ph type="title"/>
          </p:nvPr>
        </p:nvSpPr>
        <p:spPr>
          <a:xfrm>
            <a:off x="1138939" y="0"/>
            <a:ext cx="5960672" cy="53525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countries by no. of contents  Produced:-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map of the world&#10;&#10;Description automatically generated" id="1588" name="Google Shape;15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346" y="484517"/>
            <a:ext cx="3118508" cy="1945607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0"/>
          <p:cNvSpPr txBox="1"/>
          <p:nvPr/>
        </p:nvSpPr>
        <p:spPr>
          <a:xfrm>
            <a:off x="3371116" y="709119"/>
            <a:ext cx="5960672" cy="3568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 ExtraBold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amazon prime united States have produced most no of content i.e., 292 and India has produced 238 No. Contents.</a:t>
            </a:r>
            <a:endParaRPr/>
          </a:p>
        </p:txBody>
      </p:sp>
      <p:pic>
        <p:nvPicPr>
          <p:cNvPr descr="A map of the world&#10;&#10;Description automatically generated" id="1590" name="Google Shape;159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0148" y="1165013"/>
            <a:ext cx="3118506" cy="1813932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20"/>
          <p:cNvSpPr txBox="1"/>
          <p:nvPr/>
        </p:nvSpPr>
        <p:spPr>
          <a:xfrm>
            <a:off x="115346" y="2541426"/>
            <a:ext cx="5672252" cy="3568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 ExtraBold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Disney plus united States have produced most no of content i.e., 1,119 and united Kingdom has  produced 50 contents.</a:t>
            </a:r>
            <a:endParaRPr/>
          </a:p>
        </p:txBody>
      </p:sp>
      <p:pic>
        <p:nvPicPr>
          <p:cNvPr descr="A map of the world with red countries/regions&#10;&#10;Description automatically generated" id="1592" name="Google Shape;159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075" y="2964541"/>
            <a:ext cx="3259695" cy="2014654"/>
          </a:xfrm>
          <a:prstGeom prst="rect">
            <a:avLst/>
          </a:prstGeom>
          <a:noFill/>
          <a:ln>
            <a:noFill/>
          </a:ln>
        </p:spPr>
      </p:pic>
      <p:sp>
        <p:nvSpPr>
          <p:cNvPr id="1593" name="Google Shape;1593;p20"/>
          <p:cNvSpPr txBox="1"/>
          <p:nvPr/>
        </p:nvSpPr>
        <p:spPr>
          <a:xfrm>
            <a:off x="3783980" y="3809884"/>
            <a:ext cx="5134945" cy="3568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 ExtraBold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Netflix united States have produced most no of content i.e., 3,208 and India  holds the 2</a:t>
            </a:r>
            <a:r>
              <a:rPr b="0" baseline="30000" i="0" lang="en-US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0" i="0" lang="en-US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no. having 1,008 contents.</a:t>
            </a:r>
            <a:endParaRPr/>
          </a:p>
        </p:txBody>
      </p:sp>
      <p:cxnSp>
        <p:nvCxnSpPr>
          <p:cNvPr id="1594" name="Google Shape;1594;p20"/>
          <p:cNvCxnSpPr/>
          <p:nvPr/>
        </p:nvCxnSpPr>
        <p:spPr>
          <a:xfrm>
            <a:off x="2691160" y="505312"/>
            <a:ext cx="719400" cy="28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4D6F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5" name="Google Shape;1595;p20"/>
          <p:cNvCxnSpPr/>
          <p:nvPr/>
        </p:nvCxnSpPr>
        <p:spPr>
          <a:xfrm flipH="1">
            <a:off x="5769070" y="2303199"/>
            <a:ext cx="684000" cy="23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4D6F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6" name="Google Shape;1596;p20"/>
          <p:cNvCxnSpPr/>
          <p:nvPr/>
        </p:nvCxnSpPr>
        <p:spPr>
          <a:xfrm>
            <a:off x="3233853" y="3679902"/>
            <a:ext cx="550200" cy="237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4D6F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7" name="Google Shape;1597;p20"/>
          <p:cNvSpPr txBox="1"/>
          <p:nvPr/>
        </p:nvSpPr>
        <p:spPr>
          <a:xfrm>
            <a:off x="3543626" y="4570314"/>
            <a:ext cx="5375299" cy="3568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loo 2 ExtraBold"/>
              <a:buNone/>
            </a:pPr>
            <a:r>
              <a:rPr b="0" i="0" lang="en-US" sz="1300" u="none" cap="none" strike="noStrike">
                <a:solidFill>
                  <a:srgbClr val="ECEC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"From this analysis, we can conclude that the majority of revenue for OTT platforms comes from the United States."</a:t>
            </a:r>
            <a:endParaRPr b="0" i="0" sz="13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ack background with red text&#10;&#10;Description automatically generated" id="1598" name="Google Shape;159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51472" y="4584717"/>
            <a:ext cx="533298" cy="371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exagon with a letter a and a smile&#10;&#10;Description automatically generated" id="1599" name="Google Shape;1599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62146" y="2028451"/>
            <a:ext cx="371707" cy="371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n a black background&#10;&#10;Description automatically generated" id="1600" name="Google Shape;1600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87134" y="2623021"/>
            <a:ext cx="341520" cy="34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21"/>
          <p:cNvSpPr txBox="1"/>
          <p:nvPr>
            <p:ph type="title"/>
          </p:nvPr>
        </p:nvSpPr>
        <p:spPr>
          <a:xfrm>
            <a:off x="331252" y="144524"/>
            <a:ext cx="6470700" cy="5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2"/>
                </a:solidFill>
              </a:rPr>
              <a:t>MOVIE and TV SHOWS DISTRIBUTION: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606" name="Google Shape;1606;p21"/>
          <p:cNvSpPr txBox="1"/>
          <p:nvPr/>
        </p:nvSpPr>
        <p:spPr>
          <a:xfrm>
            <a:off x="0" y="676507"/>
            <a:ext cx="4804775" cy="38285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The Bubble chart illustrates the distribution of Movie and TV Shows.</a:t>
            </a:r>
            <a:endParaRPr b="0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On Amazon Prime, 'Movies' have the largest collection with 7,813 contents, accounting for 39.24% of the total content, while 'TV Shows' have 1,854 contents, making up 9.31% of the content.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t/>
            </a:r>
            <a:endParaRPr b="0" i="0" sz="14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Netflix also has a substantial movie library, consisting of 6</a:t>
            </a:r>
            <a:r>
              <a:rPr lang="en-US">
                <a:solidFill>
                  <a:srgbClr val="ECECEC"/>
                </a:solidFill>
              </a:rPr>
              <a:t>,</a:t>
            </a:r>
            <a:r>
              <a:rPr b="0" i="0" lang="en-US" sz="14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126 titles, which accounts for 30.77% of the content</a:t>
            </a:r>
            <a:r>
              <a:rPr lang="en-US">
                <a:solidFill>
                  <a:srgbClr val="ECECEC"/>
                </a:solidFill>
              </a:rPr>
              <a:t> </a:t>
            </a:r>
            <a:r>
              <a:rPr b="0" i="0" lang="en-US" sz="14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and for TV shows, Netflix offers 2,674 titles (13.43%),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On Disney plus, 'Movies' have the largest collection with 1051 contents, accounting for 5.28% of the total content, while 'TV Shows' have 393 contents, making up 1.97% of the content.</a:t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A screenshot of a screen&#10;&#10;Description automatically generated" id="1607" name="Google Shape;16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3505" y="1504808"/>
            <a:ext cx="4330495" cy="2658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608" name="Google Shape;160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4799" y="1504808"/>
            <a:ext cx="669201" cy="40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22"/>
          <p:cNvSpPr txBox="1"/>
          <p:nvPr>
            <p:ph type="title"/>
          </p:nvPr>
        </p:nvSpPr>
        <p:spPr>
          <a:xfrm>
            <a:off x="1224852" y="0"/>
            <a:ext cx="6997314" cy="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</a:rPr>
              <a:t>Top 10 content ratings by No. of contents :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614" name="Google Shape;1614;p22"/>
          <p:cNvSpPr txBox="1"/>
          <p:nvPr/>
        </p:nvSpPr>
        <p:spPr>
          <a:xfrm>
            <a:off x="96646" y="2549447"/>
            <a:ext cx="7947102" cy="21847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graph displays the top 10 age ratings by the number of contents available on various OTT platforms like Amazon Prime, Disney+, and Netflix.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Netflix has the highest number of contents rated TV-MA (3,207) and TV-14 (2,160), indicating a larger library of mature and teen-oriented content compared to Amazon Prime and Disney+</a:t>
            </a:r>
            <a:r>
              <a:rPr b="0" i="0" lang="en-US" sz="12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Disney+ has a significant portion of its content rated TV-PG (301) and TV-G (236), suggesting a focus on family-friendly shows.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Amazon Prime offers a more diverse range of content across various age ratings, including TV-MA (2,117), R (1,546), PG-13 (1,243), and PG (253).</a:t>
            </a:r>
            <a:endParaRPr b="0" i="0" sz="12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A screen shot of a graph&#10;&#10;Description automatically generated" id="1615" name="Google Shape;16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334" y="596397"/>
            <a:ext cx="7404408" cy="1947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23"/>
          <p:cNvSpPr txBox="1"/>
          <p:nvPr>
            <p:ph type="title"/>
          </p:nvPr>
        </p:nvSpPr>
        <p:spPr>
          <a:xfrm>
            <a:off x="436640" y="30117"/>
            <a:ext cx="6276394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</a:rPr>
              <a:t>Content added by </a:t>
            </a:r>
            <a:r>
              <a:rPr lang="en-US" sz="2700">
                <a:solidFill>
                  <a:schemeClr val="dk2"/>
                </a:solidFill>
              </a:rPr>
              <a:t>month wise</a:t>
            </a:r>
            <a:r>
              <a:rPr lang="en-US" sz="2700">
                <a:solidFill>
                  <a:schemeClr val="dk2"/>
                </a:solidFill>
              </a:rPr>
              <a:t> :-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621" name="Google Shape;1621;p23"/>
          <p:cNvSpPr txBox="1"/>
          <p:nvPr/>
        </p:nvSpPr>
        <p:spPr>
          <a:xfrm>
            <a:off x="669073" y="2985367"/>
            <a:ext cx="8333678" cy="15553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shows the number of contents added to different OTT platforms (Amazon Prime, Disney+</a:t>
            </a:r>
            <a:r>
              <a:rPr lang="en-US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Netflix) by months.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peak months for content addition are November for Amazon Prime (29 contents added), November for </a:t>
            </a:r>
            <a:r>
              <a:rPr lang="en-US" sz="1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Disney+</a:t>
            </a: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(808 contents added), and July for Netflix (983 contents added).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t/>
            </a:r>
            <a:endParaRPr b="1" i="0" sz="13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valley months for content addition are April for Amazon prime (15 contents added),  March for Disney plus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(22 contents added), and February  for Netflix (487 contents added).</a:t>
            </a:r>
            <a:endParaRPr b="0" i="0" sz="13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with red line and blue line&#10;&#10;Description automatically generated" id="1622" name="Google Shape;1622;p23"/>
          <p:cNvPicPr preferRelativeResize="0"/>
          <p:nvPr/>
        </p:nvPicPr>
        <p:blipFill rotWithShape="1">
          <a:blip r:embed="rId3">
            <a:alphaModFix/>
          </a:blip>
          <a:srcRect b="0" l="-5820" r="5820" t="0"/>
          <a:stretch/>
        </p:blipFill>
        <p:spPr>
          <a:xfrm>
            <a:off x="775307" y="632572"/>
            <a:ext cx="4859393" cy="2323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and white screen with words&#10;&#10;Description automatically generated" id="1623" name="Google Shape;162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8558" y="535910"/>
            <a:ext cx="928817" cy="457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4"/>
          <p:cNvSpPr txBox="1"/>
          <p:nvPr>
            <p:ph type="title"/>
          </p:nvPr>
        </p:nvSpPr>
        <p:spPr>
          <a:xfrm>
            <a:off x="947078" y="10455"/>
            <a:ext cx="759475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added by </a:t>
            </a:r>
            <a:r>
              <a:rPr lang="en-US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 wise</a:t>
            </a:r>
            <a:r>
              <a:rPr lang="en-US" sz="2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</a:t>
            </a:r>
            <a:endParaRPr sz="2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with red and blue bars&#10;&#10;Description automatically generated" id="1629" name="Google Shape;16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663" y="583155"/>
            <a:ext cx="7040136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0" name="Google Shape;1630;p24"/>
          <p:cNvSpPr txBox="1"/>
          <p:nvPr/>
        </p:nvSpPr>
        <p:spPr>
          <a:xfrm>
            <a:off x="126379" y="3274470"/>
            <a:ext cx="7902498" cy="1509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shows the number of contents added to different OTT platforms (Amazon Prime, Disney+, and Netflix) by year.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peak year for content addition are 2021 for Amazon Prime (155 contents added), 2019 for Disney+ 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(765 contents added), and 2021 for Netflix (2,939 contents added).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valley years for content addition are 2021 for Disney plus (327 contents added), and 2008 &amp; 2012  for Netflix (only 1 content  added).</a:t>
            </a:r>
            <a:endParaRPr b="0" i="0" sz="12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black and white text&#10;&#10;Description automatically generated" id="1631" name="Google Shape;16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2390" y="691880"/>
            <a:ext cx="1895740" cy="943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25"/>
          <p:cNvSpPr txBox="1"/>
          <p:nvPr>
            <p:ph type="title"/>
          </p:nvPr>
        </p:nvSpPr>
        <p:spPr>
          <a:xfrm>
            <a:off x="1242651" y="0"/>
            <a:ext cx="7172801" cy="4554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>
                <a:solidFill>
                  <a:schemeClr val="dk2"/>
                </a:solidFill>
              </a:rPr>
              <a:t>Content Released By Year:-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637" name="Google Shape;1637;p25"/>
          <p:cNvSpPr txBox="1"/>
          <p:nvPr/>
        </p:nvSpPr>
        <p:spPr>
          <a:xfrm>
            <a:off x="620751" y="3789555"/>
            <a:ext cx="7902498" cy="898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 shows the number of contents Released by Year.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peak year for content released are 2021 (2,157 contents released).</a:t>
            </a:r>
            <a:endParaRPr b="1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</a:pPr>
            <a:r>
              <a:rPr b="0" i="0" lang="en-US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valley years for content released are 2010 (418 contents released).</a:t>
            </a:r>
            <a:endParaRPr b="0" i="0" sz="1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graph with a line&#10;&#10;Description automatically generated" id="1638" name="Google Shape;16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237" y="455493"/>
            <a:ext cx="7591412" cy="3023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6"/>
          <p:cNvSpPr txBox="1"/>
          <p:nvPr>
            <p:ph type="title"/>
          </p:nvPr>
        </p:nvSpPr>
        <p:spPr>
          <a:xfrm>
            <a:off x="978780" y="5900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</a:rPr>
              <a:t>FINAL DASHBOARD OF  Tableau: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descr="A close-up of a graph&#10;&#10;Description automatically generated" id="1644" name="Google Shape;16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440" y="770466"/>
            <a:ext cx="7799277" cy="371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7"/>
          <p:cNvSpPr txBox="1"/>
          <p:nvPr>
            <p:ph type="title"/>
          </p:nvPr>
        </p:nvSpPr>
        <p:spPr>
          <a:xfrm>
            <a:off x="978780" y="5900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</a:rPr>
              <a:t>FINAL DASHBOARD OF  Tableau: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descr="A screenshot of a computer&#10;&#10;Description automatically generated" id="1650" name="Google Shape;16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693" y="501082"/>
            <a:ext cx="7850458" cy="397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8"/>
          <p:cNvSpPr txBox="1"/>
          <p:nvPr>
            <p:ph type="title"/>
          </p:nvPr>
        </p:nvSpPr>
        <p:spPr>
          <a:xfrm>
            <a:off x="978780" y="5900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700">
                <a:solidFill>
                  <a:schemeClr val="dk2"/>
                </a:solidFill>
              </a:rPr>
              <a:t>FINAL DASHBOARD OF  Tableau:</a:t>
            </a:r>
            <a:endParaRPr sz="2700">
              <a:solidFill>
                <a:schemeClr val="dk2"/>
              </a:solidFill>
            </a:endParaRPr>
          </a:p>
        </p:txBody>
      </p:sp>
      <p:pic>
        <p:nvPicPr>
          <p:cNvPr descr="A screenshot of a computer screen&#10;&#10;Description automatically generated" id="1656" name="Google Shape;165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694" y="631700"/>
            <a:ext cx="7850457" cy="3851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2" name="Google Shape;1662;p29"/>
          <p:cNvSpPr txBox="1"/>
          <p:nvPr/>
        </p:nvSpPr>
        <p:spPr>
          <a:xfrm>
            <a:off x="867824" y="1214975"/>
            <a:ext cx="7056975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400"/>
              <a:buFont typeface="DM Sans"/>
              <a:buChar char="●"/>
            </a:pPr>
            <a:r>
              <a:rPr b="0" i="0" lang="en-US" sz="1400" u="sng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https://github.com/AKMALMIRZA29/SOCIAL-MEDIA-ANALYSIS/upload/main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Preface: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8" name="Google Shape;728;p3"/>
          <p:cNvSpPr txBox="1"/>
          <p:nvPr>
            <p:ph idx="2" type="subTitle"/>
          </p:nvPr>
        </p:nvSpPr>
        <p:spPr>
          <a:xfrm>
            <a:off x="720000" y="1174825"/>
            <a:ext cx="7704000" cy="3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Global Reach: OTT platforms offer content that can be accessed globally, breaking geographical barriers.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On-Demand Viewing: Users can watch their favourite shows and movies at any time, providing ultimate flexibility.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Diverse Content: These platforms host a wide variety of content, including movies, series, documentaries, and live events.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Cost-Effective: OTT services often provide cheaper alternatives to traditional cable subscriptions.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b="1"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Multi-Device Access: Content can be streamed on various devices, such as smartphones, tablets, smart TVs, and computers.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0"/>
          <p:cNvSpPr txBox="1"/>
          <p:nvPr>
            <p:ph type="title"/>
          </p:nvPr>
        </p:nvSpPr>
        <p:spPr>
          <a:xfrm>
            <a:off x="713275" y="1363325"/>
            <a:ext cx="4008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Thank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You!</a:t>
            </a:r>
            <a:endParaRPr/>
          </a:p>
        </p:txBody>
      </p:sp>
      <p:grpSp>
        <p:nvGrpSpPr>
          <p:cNvPr id="1668" name="Google Shape;1668;p30"/>
          <p:cNvGrpSpPr/>
          <p:nvPr/>
        </p:nvGrpSpPr>
        <p:grpSpPr>
          <a:xfrm>
            <a:off x="4984885" y="952956"/>
            <a:ext cx="3460669" cy="3679359"/>
            <a:chOff x="4977785" y="924631"/>
            <a:chExt cx="3460669" cy="3679359"/>
          </a:xfrm>
        </p:grpSpPr>
        <p:grpSp>
          <p:nvGrpSpPr>
            <p:cNvPr id="1669" name="Google Shape;1669;p30"/>
            <p:cNvGrpSpPr/>
            <p:nvPr/>
          </p:nvGrpSpPr>
          <p:grpSpPr>
            <a:xfrm>
              <a:off x="5409492" y="1599100"/>
              <a:ext cx="1988668" cy="1400059"/>
              <a:chOff x="3622711" y="1331469"/>
              <a:chExt cx="959226" cy="675313"/>
            </a:xfrm>
          </p:grpSpPr>
          <p:sp>
            <p:nvSpPr>
              <p:cNvPr id="1670" name="Google Shape;1670;p30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1" name="Google Shape;1671;p30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rgbClr val="41578B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2" name="Google Shape;1672;p30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3" name="Google Shape;1673;p30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4" name="Google Shape;1674;p30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5" name="Google Shape;1675;p30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6" name="Google Shape;1676;p30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7" name="Google Shape;1677;p30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8" name="Google Shape;1678;p30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9" name="Google Shape;1679;p30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0" name="Google Shape;1680;p30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1" name="Google Shape;1681;p30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2" name="Google Shape;1682;p30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3" name="Google Shape;1683;p30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30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5" name="Google Shape;1685;p30"/>
            <p:cNvGrpSpPr/>
            <p:nvPr/>
          </p:nvGrpSpPr>
          <p:grpSpPr>
            <a:xfrm flipH="1">
              <a:off x="6979971" y="1968811"/>
              <a:ext cx="1458483" cy="2635178"/>
              <a:chOff x="5132143" y="1520276"/>
              <a:chExt cx="1241051" cy="2242323"/>
            </a:xfrm>
          </p:grpSpPr>
          <p:sp>
            <p:nvSpPr>
              <p:cNvPr id="1686" name="Google Shape;1686;p30"/>
              <p:cNvSpPr/>
              <p:nvPr/>
            </p:nvSpPr>
            <p:spPr>
              <a:xfrm flipH="1">
                <a:off x="5171192" y="3562026"/>
                <a:ext cx="209023" cy="187554"/>
              </a:xfrm>
              <a:custGeom>
                <a:rect b="b" l="l" r="r" t="t"/>
                <a:pathLst>
                  <a:path extrusionOk="0" h="245" w="273">
                    <a:moveTo>
                      <a:pt x="0" y="10"/>
                    </a:moveTo>
                    <a:lnTo>
                      <a:pt x="14" y="190"/>
                    </a:lnTo>
                    <a:lnTo>
                      <a:pt x="273" y="245"/>
                    </a:lnTo>
                    <a:lnTo>
                      <a:pt x="141" y="111"/>
                    </a:lnTo>
                    <a:lnTo>
                      <a:pt x="10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30"/>
              <p:cNvSpPr/>
              <p:nvPr/>
            </p:nvSpPr>
            <p:spPr>
              <a:xfrm flipH="1">
                <a:off x="5132143" y="3634751"/>
                <a:ext cx="265681" cy="127843"/>
              </a:xfrm>
              <a:custGeom>
                <a:rect b="b" l="l" r="r" t="t"/>
                <a:pathLst>
                  <a:path extrusionOk="0" h="167" w="347">
                    <a:moveTo>
                      <a:pt x="164" y="0"/>
                    </a:moveTo>
                    <a:lnTo>
                      <a:pt x="347" y="162"/>
                    </a:lnTo>
                    <a:lnTo>
                      <a:pt x="0" y="167"/>
                    </a:lnTo>
                    <a:lnTo>
                      <a:pt x="23" y="2"/>
                    </a:lnTo>
                    <a:lnTo>
                      <a:pt x="93" y="69"/>
                    </a:ln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8" name="Google Shape;1688;p30"/>
              <p:cNvSpPr/>
              <p:nvPr/>
            </p:nvSpPr>
            <p:spPr>
              <a:xfrm flipH="1">
                <a:off x="5245460" y="3649296"/>
                <a:ext cx="26798" cy="19138"/>
              </a:xfrm>
              <a:custGeom>
                <a:rect b="b" l="l" r="r" t="t"/>
                <a:pathLst>
                  <a:path extrusionOk="0" h="25" w="35">
                    <a:moveTo>
                      <a:pt x="3" y="25"/>
                    </a:moveTo>
                    <a:lnTo>
                      <a:pt x="0" y="20"/>
                    </a:lnTo>
                    <a:lnTo>
                      <a:pt x="33" y="0"/>
                    </a:lnTo>
                    <a:lnTo>
                      <a:pt x="35" y="4"/>
                    </a:lnTo>
                    <a:lnTo>
                      <a:pt x="3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9" name="Google Shape;1689;p30"/>
              <p:cNvSpPr/>
              <p:nvPr/>
            </p:nvSpPr>
            <p:spPr>
              <a:xfrm flipH="1">
                <a:off x="5224021" y="3660013"/>
                <a:ext cx="26798" cy="19138"/>
              </a:xfrm>
              <a:custGeom>
                <a:rect b="b" l="l" r="r" t="t"/>
                <a:pathLst>
                  <a:path extrusionOk="0" h="25" w="35">
                    <a:moveTo>
                      <a:pt x="5" y="25"/>
                    </a:moveTo>
                    <a:lnTo>
                      <a:pt x="0" y="20"/>
                    </a:lnTo>
                    <a:lnTo>
                      <a:pt x="32" y="0"/>
                    </a:lnTo>
                    <a:lnTo>
                      <a:pt x="35" y="4"/>
                    </a:lnTo>
                    <a:lnTo>
                      <a:pt x="5" y="2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30"/>
              <p:cNvSpPr/>
              <p:nvPr/>
            </p:nvSpPr>
            <p:spPr>
              <a:xfrm flipH="1">
                <a:off x="5749192" y="3588825"/>
                <a:ext cx="205194" cy="168415"/>
              </a:xfrm>
              <a:custGeom>
                <a:rect b="b" l="l" r="r" t="t"/>
                <a:pathLst>
                  <a:path extrusionOk="0" h="220" w="268">
                    <a:moveTo>
                      <a:pt x="245" y="7"/>
                    </a:moveTo>
                    <a:lnTo>
                      <a:pt x="268" y="160"/>
                    </a:lnTo>
                    <a:lnTo>
                      <a:pt x="0" y="220"/>
                    </a:lnTo>
                    <a:lnTo>
                      <a:pt x="144" y="84"/>
                    </a:lnTo>
                    <a:lnTo>
                      <a:pt x="134" y="0"/>
                    </a:lnTo>
                    <a:lnTo>
                      <a:pt x="245" y="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30"/>
              <p:cNvSpPr/>
              <p:nvPr/>
            </p:nvSpPr>
            <p:spPr>
              <a:xfrm flipH="1">
                <a:off x="5738472" y="3645474"/>
                <a:ext cx="236587" cy="117125"/>
              </a:xfrm>
              <a:custGeom>
                <a:rect b="b" l="l" r="r" t="t"/>
                <a:pathLst>
                  <a:path extrusionOk="0" h="153" w="309">
                    <a:moveTo>
                      <a:pt x="159" y="0"/>
                    </a:moveTo>
                    <a:lnTo>
                      <a:pt x="0" y="153"/>
                    </a:lnTo>
                    <a:lnTo>
                      <a:pt x="309" y="151"/>
                    </a:lnTo>
                    <a:lnTo>
                      <a:pt x="286" y="7"/>
                    </a:lnTo>
                    <a:lnTo>
                      <a:pt x="238" y="72"/>
                    </a:lnTo>
                    <a:lnTo>
                      <a:pt x="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30"/>
              <p:cNvSpPr/>
              <p:nvPr/>
            </p:nvSpPr>
            <p:spPr>
              <a:xfrm flipH="1">
                <a:off x="5851789" y="3660019"/>
                <a:ext cx="26032" cy="17607"/>
              </a:xfrm>
              <a:custGeom>
                <a:rect b="b" l="l" r="r" t="t"/>
                <a:pathLst>
                  <a:path extrusionOk="0" h="23" w="34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4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30"/>
              <p:cNvSpPr/>
              <p:nvPr/>
            </p:nvSpPr>
            <p:spPr>
              <a:xfrm flipH="1">
                <a:off x="5872461" y="3670737"/>
                <a:ext cx="26798" cy="17607"/>
              </a:xfrm>
              <a:custGeom>
                <a:rect b="b" l="l" r="r" t="t"/>
                <a:pathLst>
                  <a:path extrusionOk="0" h="23" w="35">
                    <a:moveTo>
                      <a:pt x="32" y="23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35" y="18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4" name="Google Shape;1694;p30"/>
              <p:cNvSpPr/>
              <p:nvPr/>
            </p:nvSpPr>
            <p:spPr>
              <a:xfrm flipH="1" rot="-633488">
                <a:off x="5673471" y="1766217"/>
                <a:ext cx="128195" cy="253687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5" name="Google Shape;1695;p30"/>
              <p:cNvSpPr/>
              <p:nvPr/>
            </p:nvSpPr>
            <p:spPr>
              <a:xfrm>
                <a:off x="5738480" y="1670962"/>
                <a:ext cx="0" cy="1720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6" name="Google Shape;1696;p30"/>
              <p:cNvSpPr/>
              <p:nvPr/>
            </p:nvSpPr>
            <p:spPr>
              <a:xfrm flipH="1" rot="-633489">
                <a:off x="5671050" y="1807722"/>
                <a:ext cx="125496" cy="130217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7" name="Google Shape;1697;p30"/>
              <p:cNvSpPr/>
              <p:nvPr/>
            </p:nvSpPr>
            <p:spPr>
              <a:xfrm flipH="1" rot="-633481">
                <a:off x="5635960" y="1614358"/>
                <a:ext cx="237497" cy="284723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8" name="Google Shape;1698;p30"/>
              <p:cNvSpPr/>
              <p:nvPr/>
            </p:nvSpPr>
            <p:spPr>
              <a:xfrm flipH="1" rot="-633479">
                <a:off x="5700559" y="1773589"/>
                <a:ext cx="39808" cy="22265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9" name="Google Shape;1699;p30"/>
              <p:cNvSpPr/>
              <p:nvPr/>
            </p:nvSpPr>
            <p:spPr>
              <a:xfrm flipH="1" rot="-633483">
                <a:off x="5851296" y="1772282"/>
                <a:ext cx="24290" cy="16193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0" name="Google Shape;1700;p30"/>
              <p:cNvSpPr/>
              <p:nvPr/>
            </p:nvSpPr>
            <p:spPr>
              <a:xfrm flipH="1" rot="-633483">
                <a:off x="5827115" y="1742475"/>
                <a:ext cx="18892" cy="37783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1" name="Google Shape;1701;p30"/>
              <p:cNvSpPr/>
              <p:nvPr/>
            </p:nvSpPr>
            <p:spPr>
              <a:xfrm flipH="1" rot="-633483">
                <a:off x="5761344" y="1743130"/>
                <a:ext cx="18217" cy="37783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2" name="Google Shape;1702;p30"/>
              <p:cNvSpPr/>
              <p:nvPr/>
            </p:nvSpPr>
            <p:spPr>
              <a:xfrm flipH="1" rot="-633481">
                <a:off x="5716394" y="1692684"/>
                <a:ext cx="62073" cy="57349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3" name="Google Shape;1703;p30"/>
              <p:cNvSpPr/>
              <p:nvPr/>
            </p:nvSpPr>
            <p:spPr>
              <a:xfrm flipH="1" rot="-633480">
                <a:off x="5819509" y="1698490"/>
                <a:ext cx="43181" cy="49253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4" name="Google Shape;1704;p30"/>
              <p:cNvSpPr/>
              <p:nvPr/>
            </p:nvSpPr>
            <p:spPr>
              <a:xfrm flipH="1" rot="-633491">
                <a:off x="5600603" y="1703363"/>
                <a:ext cx="85216" cy="148277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30"/>
              <p:cNvSpPr/>
              <p:nvPr/>
            </p:nvSpPr>
            <p:spPr>
              <a:xfrm flipH="1" rot="-633480">
                <a:off x="5591390" y="1546767"/>
                <a:ext cx="311041" cy="236819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30"/>
              <p:cNvSpPr/>
              <p:nvPr/>
            </p:nvSpPr>
            <p:spPr>
              <a:xfrm flipH="1">
                <a:off x="6014420" y="2256924"/>
                <a:ext cx="358774" cy="165973"/>
              </a:xfrm>
              <a:custGeom>
                <a:rect b="b" l="l" r="r" t="t"/>
                <a:pathLst>
                  <a:path extrusionOk="0" h="162321" w="350879">
                    <a:moveTo>
                      <a:pt x="350880" y="72485"/>
                    </a:moveTo>
                    <a:cubicBezTo>
                      <a:pt x="320971" y="49244"/>
                      <a:pt x="291634" y="25146"/>
                      <a:pt x="263154" y="0"/>
                    </a:cubicBezTo>
                    <a:lnTo>
                      <a:pt x="154188" y="57912"/>
                    </a:lnTo>
                    <a:lnTo>
                      <a:pt x="146283" y="61531"/>
                    </a:lnTo>
                    <a:cubicBezTo>
                      <a:pt x="145616" y="62103"/>
                      <a:pt x="144854" y="62674"/>
                      <a:pt x="144187" y="63246"/>
                    </a:cubicBezTo>
                    <a:lnTo>
                      <a:pt x="133519" y="68866"/>
                    </a:lnTo>
                    <a:cubicBezTo>
                      <a:pt x="132567" y="69247"/>
                      <a:pt x="131805" y="69818"/>
                      <a:pt x="131043" y="70485"/>
                    </a:cubicBezTo>
                    <a:cubicBezTo>
                      <a:pt x="118184" y="73628"/>
                      <a:pt x="49604" y="90869"/>
                      <a:pt x="39412" y="98298"/>
                    </a:cubicBezTo>
                    <a:cubicBezTo>
                      <a:pt x="22077" y="102203"/>
                      <a:pt x="1788" y="107251"/>
                      <a:pt x="74" y="111442"/>
                    </a:cubicBezTo>
                    <a:cubicBezTo>
                      <a:pt x="-2212" y="117157"/>
                      <a:pt x="49223" y="113824"/>
                      <a:pt x="62558" y="114300"/>
                    </a:cubicBezTo>
                    <a:lnTo>
                      <a:pt x="65034" y="115633"/>
                    </a:lnTo>
                    <a:cubicBezTo>
                      <a:pt x="60939" y="118777"/>
                      <a:pt x="37317" y="126873"/>
                      <a:pt x="37317" y="126873"/>
                    </a:cubicBezTo>
                    <a:cubicBezTo>
                      <a:pt x="36174" y="127349"/>
                      <a:pt x="3503" y="140779"/>
                      <a:pt x="8646" y="145066"/>
                    </a:cubicBezTo>
                    <a:cubicBezTo>
                      <a:pt x="13790" y="149447"/>
                      <a:pt x="87323" y="125063"/>
                      <a:pt x="71892" y="130302"/>
                    </a:cubicBezTo>
                    <a:cubicBezTo>
                      <a:pt x="70845" y="130683"/>
                      <a:pt x="9408" y="148209"/>
                      <a:pt x="15123" y="155829"/>
                    </a:cubicBezTo>
                    <a:cubicBezTo>
                      <a:pt x="18933" y="160877"/>
                      <a:pt x="73702" y="144113"/>
                      <a:pt x="76274" y="144685"/>
                    </a:cubicBezTo>
                    <a:cubicBezTo>
                      <a:pt x="78846" y="145256"/>
                      <a:pt x="29697" y="154972"/>
                      <a:pt x="34173" y="161449"/>
                    </a:cubicBezTo>
                    <a:cubicBezTo>
                      <a:pt x="36174" y="164211"/>
                      <a:pt x="60748" y="159734"/>
                      <a:pt x="68749" y="157448"/>
                    </a:cubicBezTo>
                    <a:cubicBezTo>
                      <a:pt x="75702" y="155448"/>
                      <a:pt x="98277" y="149542"/>
                      <a:pt x="133233" y="138113"/>
                    </a:cubicBezTo>
                    <a:cubicBezTo>
                      <a:pt x="172476" y="129254"/>
                      <a:pt x="266774" y="106013"/>
                      <a:pt x="350880" y="72485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30"/>
              <p:cNvSpPr/>
              <p:nvPr/>
            </p:nvSpPr>
            <p:spPr>
              <a:xfrm flipH="1">
                <a:off x="5807241" y="1918418"/>
                <a:ext cx="314098" cy="447837"/>
              </a:xfrm>
              <a:custGeom>
                <a:rect b="b" l="l" r="r" t="t"/>
                <a:pathLst>
                  <a:path extrusionOk="0" h="437982" w="307186">
                    <a:moveTo>
                      <a:pt x="206026" y="37552"/>
                    </a:moveTo>
                    <a:cubicBezTo>
                      <a:pt x="183070" y="84415"/>
                      <a:pt x="98965" y="280725"/>
                      <a:pt x="98965" y="280725"/>
                    </a:cubicBezTo>
                    <a:lnTo>
                      <a:pt x="0" y="336066"/>
                    </a:lnTo>
                    <a:lnTo>
                      <a:pt x="65532" y="437983"/>
                    </a:lnTo>
                    <a:cubicBezTo>
                      <a:pt x="65532" y="437983"/>
                      <a:pt x="158687" y="416171"/>
                      <a:pt x="205264" y="373880"/>
                    </a:cubicBezTo>
                    <a:cubicBezTo>
                      <a:pt x="250222" y="333208"/>
                      <a:pt x="307848" y="64984"/>
                      <a:pt x="307181" y="976"/>
                    </a:cubicBezTo>
                    <a:cubicBezTo>
                      <a:pt x="307181" y="976"/>
                      <a:pt x="228981" y="-9406"/>
                      <a:pt x="206026" y="375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30"/>
              <p:cNvSpPr/>
              <p:nvPr/>
            </p:nvSpPr>
            <p:spPr>
              <a:xfrm flipH="1">
                <a:off x="5256844" y="2341951"/>
                <a:ext cx="706081" cy="1266029"/>
              </a:xfrm>
              <a:custGeom>
                <a:rect b="b" l="l" r="r" t="t"/>
                <a:pathLst>
                  <a:path extrusionOk="0" h="1529945" w="690544">
                    <a:moveTo>
                      <a:pt x="380506" y="10668"/>
                    </a:moveTo>
                    <a:cubicBezTo>
                      <a:pt x="423845" y="87344"/>
                      <a:pt x="446800" y="143542"/>
                      <a:pt x="471755" y="241078"/>
                    </a:cubicBezTo>
                    <a:cubicBezTo>
                      <a:pt x="500711" y="354139"/>
                      <a:pt x="676924" y="1310830"/>
                      <a:pt x="690545" y="1516475"/>
                    </a:cubicBezTo>
                    <a:cubicBezTo>
                      <a:pt x="654921" y="1525048"/>
                      <a:pt x="554909" y="1523810"/>
                      <a:pt x="532334" y="1522571"/>
                    </a:cubicBezTo>
                    <a:cubicBezTo>
                      <a:pt x="460706" y="1317307"/>
                      <a:pt x="303163" y="639128"/>
                      <a:pt x="272492" y="509778"/>
                    </a:cubicBezTo>
                    <a:cubicBezTo>
                      <a:pt x="267730" y="489871"/>
                      <a:pt x="237059" y="494252"/>
                      <a:pt x="239441" y="514540"/>
                    </a:cubicBezTo>
                    <a:cubicBezTo>
                      <a:pt x="256871" y="662273"/>
                      <a:pt x="168670" y="1295781"/>
                      <a:pt x="215438" y="1522952"/>
                    </a:cubicBezTo>
                    <a:cubicBezTo>
                      <a:pt x="196769" y="1532477"/>
                      <a:pt x="83802" y="1530382"/>
                      <a:pt x="62180" y="1527620"/>
                    </a:cubicBezTo>
                    <a:cubicBezTo>
                      <a:pt x="38749" y="1274254"/>
                      <a:pt x="-85933" y="315278"/>
                      <a:pt x="102185" y="4381"/>
                    </a:cubicBezTo>
                    <a:cubicBezTo>
                      <a:pt x="188291" y="-7430"/>
                      <a:pt x="293257" y="8096"/>
                      <a:pt x="380506" y="106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30"/>
              <p:cNvSpPr/>
              <p:nvPr/>
            </p:nvSpPr>
            <p:spPr>
              <a:xfrm flipH="1">
                <a:off x="5468122" y="1896751"/>
                <a:ext cx="437178" cy="613196"/>
              </a:xfrm>
              <a:custGeom>
                <a:rect b="b" l="l" r="r" t="t"/>
                <a:pathLst>
                  <a:path extrusionOk="0" h="457609" w="427558">
                    <a:moveTo>
                      <a:pt x="83135" y="23717"/>
                    </a:moveTo>
                    <a:cubicBezTo>
                      <a:pt x="85611" y="29813"/>
                      <a:pt x="-2971" y="218599"/>
                      <a:pt x="77" y="278130"/>
                    </a:cubicBezTo>
                    <a:cubicBezTo>
                      <a:pt x="3125" y="338137"/>
                      <a:pt x="44082" y="439102"/>
                      <a:pt x="40844" y="448056"/>
                    </a:cubicBezTo>
                    <a:cubicBezTo>
                      <a:pt x="40844" y="448056"/>
                      <a:pt x="170765" y="476250"/>
                      <a:pt x="427559" y="435769"/>
                    </a:cubicBezTo>
                    <a:cubicBezTo>
                      <a:pt x="411176" y="289465"/>
                      <a:pt x="353740" y="140494"/>
                      <a:pt x="327261" y="66199"/>
                    </a:cubicBezTo>
                    <a:cubicBezTo>
                      <a:pt x="327261" y="66199"/>
                      <a:pt x="245250" y="1619"/>
                      <a:pt x="223533" y="0"/>
                    </a:cubicBezTo>
                    <a:cubicBezTo>
                      <a:pt x="223438" y="0"/>
                      <a:pt x="184386" y="53816"/>
                      <a:pt x="83135" y="2371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0" name="Google Shape;1710;p30"/>
              <p:cNvSpPr/>
              <p:nvPr/>
            </p:nvSpPr>
            <p:spPr>
              <a:xfrm flipH="1">
                <a:off x="5880077" y="2029496"/>
                <a:ext cx="379532" cy="276607"/>
              </a:xfrm>
              <a:custGeom>
                <a:rect b="b" l="l" r="r" t="t"/>
                <a:pathLst>
                  <a:path extrusionOk="0" h="270520" w="371180">
                    <a:moveTo>
                      <a:pt x="371180" y="270521"/>
                    </a:moveTo>
                    <a:lnTo>
                      <a:pt x="310030" y="68877"/>
                    </a:lnTo>
                    <a:cubicBezTo>
                      <a:pt x="304981" y="52208"/>
                      <a:pt x="291265" y="39730"/>
                      <a:pt x="274216" y="36111"/>
                    </a:cubicBezTo>
                    <a:lnTo>
                      <a:pt x="26470" y="487"/>
                    </a:lnTo>
                    <a:cubicBezTo>
                      <a:pt x="10183" y="-2942"/>
                      <a:pt x="-3819" y="12298"/>
                      <a:pt x="943" y="28300"/>
                    </a:cubicBezTo>
                    <a:lnTo>
                      <a:pt x="52664" y="201750"/>
                    </a:lnTo>
                    <a:cubicBezTo>
                      <a:pt x="54950" y="209371"/>
                      <a:pt x="61046" y="215086"/>
                      <a:pt x="68761" y="216895"/>
                    </a:cubicBezTo>
                    <a:lnTo>
                      <a:pt x="371180" y="27052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1" name="Google Shape;1711;p30"/>
              <p:cNvSpPr/>
              <p:nvPr/>
            </p:nvSpPr>
            <p:spPr>
              <a:xfrm flipH="1">
                <a:off x="5793761" y="2148459"/>
                <a:ext cx="242121" cy="229775"/>
              </a:xfrm>
              <a:custGeom>
                <a:rect b="b" l="l" r="r" t="t"/>
                <a:pathLst>
                  <a:path extrusionOk="0" h="224719" w="236793">
                    <a:moveTo>
                      <a:pt x="204980" y="224720"/>
                    </a:moveTo>
                    <a:cubicBezTo>
                      <a:pt x="99158" y="152235"/>
                      <a:pt x="39626" y="95371"/>
                      <a:pt x="28292" y="85369"/>
                    </a:cubicBezTo>
                    <a:cubicBezTo>
                      <a:pt x="21815" y="79654"/>
                      <a:pt x="4098" y="60319"/>
                      <a:pt x="5527" y="57080"/>
                    </a:cubicBezTo>
                    <a:cubicBezTo>
                      <a:pt x="8861" y="49650"/>
                      <a:pt x="44865" y="87750"/>
                      <a:pt x="44008" y="85179"/>
                    </a:cubicBezTo>
                    <a:cubicBezTo>
                      <a:pt x="43055" y="82702"/>
                      <a:pt x="-2379" y="43269"/>
                      <a:pt x="98" y="37268"/>
                    </a:cubicBezTo>
                    <a:cubicBezTo>
                      <a:pt x="3908" y="28124"/>
                      <a:pt x="53819" y="72891"/>
                      <a:pt x="54676" y="73654"/>
                    </a:cubicBezTo>
                    <a:cubicBezTo>
                      <a:pt x="67916" y="84512"/>
                      <a:pt x="5241" y="32696"/>
                      <a:pt x="6289" y="25743"/>
                    </a:cubicBezTo>
                    <a:cubicBezTo>
                      <a:pt x="7337" y="18885"/>
                      <a:pt x="37626" y="40506"/>
                      <a:pt x="38674" y="41269"/>
                    </a:cubicBezTo>
                    <a:cubicBezTo>
                      <a:pt x="38674" y="41269"/>
                      <a:pt x="63439" y="61366"/>
                      <a:pt x="65344" y="59842"/>
                    </a:cubicBezTo>
                    <a:cubicBezTo>
                      <a:pt x="67154" y="58318"/>
                      <a:pt x="24672" y="1168"/>
                      <a:pt x="32102" y="25"/>
                    </a:cubicBezTo>
                    <a:cubicBezTo>
                      <a:pt x="39531" y="-1118"/>
                      <a:pt x="74393" y="36982"/>
                      <a:pt x="82965" y="45079"/>
                    </a:cubicBezTo>
                    <a:cubicBezTo>
                      <a:pt x="91538" y="53175"/>
                      <a:pt x="106587" y="61080"/>
                      <a:pt x="111445" y="60319"/>
                    </a:cubicBezTo>
                    <a:cubicBezTo>
                      <a:pt x="115541" y="59652"/>
                      <a:pt x="118970" y="41745"/>
                      <a:pt x="114874" y="32601"/>
                    </a:cubicBezTo>
                    <a:cubicBezTo>
                      <a:pt x="114874" y="32601"/>
                      <a:pt x="135829" y="54604"/>
                      <a:pt x="142211" y="73082"/>
                    </a:cubicBezTo>
                    <a:cubicBezTo>
                      <a:pt x="145544" y="82797"/>
                      <a:pt x="147640" y="95180"/>
                      <a:pt x="147640" y="95180"/>
                    </a:cubicBezTo>
                    <a:lnTo>
                      <a:pt x="236794" y="154045"/>
                    </a:lnTo>
                    <a:lnTo>
                      <a:pt x="204980" y="22472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30"/>
              <p:cNvSpPr/>
              <p:nvPr/>
            </p:nvSpPr>
            <p:spPr>
              <a:xfrm flipH="1">
                <a:off x="5512087" y="1963933"/>
                <a:ext cx="419411" cy="509509"/>
              </a:xfrm>
              <a:custGeom>
                <a:rect b="b" l="l" r="r" t="t"/>
                <a:pathLst>
                  <a:path extrusionOk="0" h="498297" w="410182">
                    <a:moveTo>
                      <a:pt x="283369" y="73313"/>
                    </a:moveTo>
                    <a:cubicBezTo>
                      <a:pt x="283369" y="73313"/>
                      <a:pt x="306419" y="-21556"/>
                      <a:pt x="348996" y="4543"/>
                    </a:cubicBezTo>
                    <a:cubicBezTo>
                      <a:pt x="421100" y="48644"/>
                      <a:pt x="449866" y="263051"/>
                      <a:pt x="319564" y="482984"/>
                    </a:cubicBezTo>
                    <a:cubicBezTo>
                      <a:pt x="277273" y="554326"/>
                      <a:pt x="0" y="353253"/>
                      <a:pt x="0" y="353253"/>
                    </a:cubicBezTo>
                    <a:lnTo>
                      <a:pt x="65627" y="250288"/>
                    </a:lnTo>
                    <a:lnTo>
                      <a:pt x="215360" y="343252"/>
                    </a:lnTo>
                    <a:lnTo>
                      <a:pt x="283369" y="7331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3" name="Google Shape;1713;p30"/>
            <p:cNvGrpSpPr/>
            <p:nvPr/>
          </p:nvGrpSpPr>
          <p:grpSpPr>
            <a:xfrm>
              <a:off x="4977785" y="1035662"/>
              <a:ext cx="676370" cy="1142271"/>
              <a:chOff x="2757910" y="1240337"/>
              <a:chExt cx="676370" cy="1142271"/>
            </a:xfrm>
          </p:grpSpPr>
          <p:sp>
            <p:nvSpPr>
              <p:cNvPr id="1714" name="Google Shape;1714;p30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30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30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7" name="Google Shape;1717;p30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8" name="Google Shape;1718;p30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30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30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1" name="Google Shape;1721;p30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2" name="Google Shape;1722;p30"/>
            <p:cNvGrpSpPr/>
            <p:nvPr/>
          </p:nvGrpSpPr>
          <p:grpSpPr>
            <a:xfrm>
              <a:off x="5954721" y="2930236"/>
              <a:ext cx="821542" cy="769819"/>
              <a:chOff x="1932280" y="1331475"/>
              <a:chExt cx="637200" cy="597083"/>
            </a:xfrm>
          </p:grpSpPr>
          <p:sp>
            <p:nvSpPr>
              <p:cNvPr id="1723" name="Google Shape;1723;p30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4" name="Google Shape;1724;p30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30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30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8" name="Google Shape;1728;p30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9" name="Google Shape;1729;p30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30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30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30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35" name="Google Shape;1735;p30"/>
            <p:cNvSpPr/>
            <p:nvPr/>
          </p:nvSpPr>
          <p:spPr>
            <a:xfrm>
              <a:off x="6979977" y="3349174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30"/>
            <p:cNvSpPr/>
            <p:nvPr/>
          </p:nvSpPr>
          <p:spPr>
            <a:xfrm>
              <a:off x="6594533" y="924631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30"/>
            <p:cNvSpPr/>
            <p:nvPr/>
          </p:nvSpPr>
          <p:spPr>
            <a:xfrm>
              <a:off x="5875411" y="1319404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8" name="Google Shape;1738;p30"/>
            <p:cNvSpPr/>
            <p:nvPr/>
          </p:nvSpPr>
          <p:spPr>
            <a:xfrm>
              <a:off x="5619684" y="31114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9" name="Google Shape;1739;p30"/>
            <p:cNvGrpSpPr/>
            <p:nvPr/>
          </p:nvGrpSpPr>
          <p:grpSpPr>
            <a:xfrm>
              <a:off x="7530569" y="1422202"/>
              <a:ext cx="415198" cy="415198"/>
              <a:chOff x="1404969" y="1106377"/>
              <a:chExt cx="415198" cy="415198"/>
            </a:xfrm>
          </p:grpSpPr>
          <p:sp>
            <p:nvSpPr>
              <p:cNvPr id="1740" name="Google Shape;1740;p30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30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42" name="Google Shape;1742;p30"/>
          <p:cNvSpPr/>
          <p:nvPr/>
        </p:nvSpPr>
        <p:spPr>
          <a:xfrm>
            <a:off x="768225" y="3642675"/>
            <a:ext cx="4853400" cy="759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"/>
          <p:cNvSpPr txBox="1"/>
          <p:nvPr>
            <p:ph type="title"/>
          </p:nvPr>
        </p:nvSpPr>
        <p:spPr>
          <a:xfrm>
            <a:off x="720000" y="345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Environment Setup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4" name="Google Shape;734;p4"/>
          <p:cNvSpPr txBox="1"/>
          <p:nvPr>
            <p:ph idx="1" type="body"/>
          </p:nvPr>
        </p:nvSpPr>
        <p:spPr>
          <a:xfrm>
            <a:off x="720000" y="1063350"/>
            <a:ext cx="77040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2"/>
                </a:solidFill>
              </a:rPr>
              <a:t>There are various approaches for setting up an environment for Data Analysis and Data Visualization. Some of them are: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735" name="Google Shape;735;p4"/>
          <p:cNvGraphicFramePr/>
          <p:nvPr/>
        </p:nvGraphicFramePr>
        <p:xfrm>
          <a:off x="793225" y="1793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{BD2FA8B3-A896-4240-A6CA-5290AE00C89F}</a:tableStyleId>
              </a:tblPr>
              <a:tblGrid>
                <a:gridCol w="2298825"/>
                <a:gridCol w="5258725"/>
              </a:tblGrid>
              <a:tr h="39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Approach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PostgreSQL </a:t>
                      </a:r>
                      <a:endParaRPr sz="1000" u="sng" cap="none" strike="noStrike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Jupyter Notebook</a:t>
                      </a:r>
                      <a:endParaRPr sz="1000" u="sng" cap="none" strike="noStrike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VS Code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M Sans ExtraBold"/>
                        <a:ea typeface="DM Sans ExtraBold"/>
                        <a:cs typeface="DM Sans ExtraBold"/>
                        <a:sym typeface="DM Sans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 </a:t>
                      </a: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&amp; Visualisation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Ms Excel</a:t>
                      </a:r>
                      <a:endParaRPr sz="1000" u="sng" cap="none" strike="noStrike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Analysis &amp; </a:t>
                      </a:r>
                      <a:r>
                        <a:rPr lang="en-US" sz="1000" u="none" cap="none" strike="noStrike">
                          <a:solidFill>
                            <a:srgbClr val="0D0D0D"/>
                          </a:solidFill>
                          <a:highlight>
                            <a:srgbClr val="FFFFFF"/>
                          </a:highlight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Exploratory Data Analysis (EDA)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DM Sans ExtraBold"/>
                          <a:ea typeface="DM Sans ExtraBold"/>
                          <a:cs typeface="DM Sans ExtraBold"/>
                          <a:sym typeface="DM Sans ExtraBold"/>
                        </a:rPr>
                        <a:t>TABLEAU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 Visualisation</a:t>
                      </a:r>
                      <a:endParaRPr b="1" sz="1000" u="sng" cap="none" strike="noStrike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736" name="Google Shape;736;p4"/>
          <p:cNvSpPr txBox="1"/>
          <p:nvPr/>
        </p:nvSpPr>
        <p:spPr>
          <a:xfrm>
            <a:off x="836550" y="4257250"/>
            <a:ext cx="75141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37" name="Google Shape;737;p4"/>
          <p:cNvSpPr txBox="1"/>
          <p:nvPr/>
        </p:nvSpPr>
        <p:spPr>
          <a:xfrm>
            <a:off x="1357268" y="4257250"/>
            <a:ext cx="755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rPr>
              <a:t>Among these, we have chosen PostgreSql, Ms Excel &amp; Vs Code for Data Cleaning and Data Integration, VS code for E.D.A  &amp; Sentiment Analysis, and Tableau for Data Visualisation.</a:t>
            </a:r>
            <a:endParaRPr b="0" i="0" sz="1400" u="none" cap="none" strike="noStrike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A green and white cross on a white background&#10;&#10;Description automatically generated" id="738" name="Google Shape;7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6068" y="77940"/>
            <a:ext cx="394010" cy="394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object with a yellow sign&#10;&#10;Description automatically generated" id="739" name="Google Shape;73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9678" y="524315"/>
            <a:ext cx="394010" cy="394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yellow snake logo&#10;&#10;Description automatically generated" id="740" name="Google Shape;74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2634" y="4543600"/>
            <a:ext cx="394010" cy="3940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ogo in a circle&#10;&#10;Description automatically generated" id="741" name="Google Shape;74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4016" y="140604"/>
            <a:ext cx="394010" cy="394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"/>
          <p:cNvSpPr txBox="1"/>
          <p:nvPr>
            <p:ph type="title"/>
          </p:nvPr>
        </p:nvSpPr>
        <p:spPr>
          <a:xfrm>
            <a:off x="4163725" y="1833125"/>
            <a:ext cx="45960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7" name="Google Shape;747;p5"/>
          <p:cNvSpPr txBox="1"/>
          <p:nvPr>
            <p:ph idx="2" type="title"/>
          </p:nvPr>
        </p:nvSpPr>
        <p:spPr>
          <a:xfrm>
            <a:off x="4163728" y="1207191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748" name="Google Shape;748;p5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49" name="Google Shape;749;p5"/>
            <p:cNvGrpSpPr/>
            <p:nvPr/>
          </p:nvGrpSpPr>
          <p:grpSpPr>
            <a:xfrm>
              <a:off x="1974337" y="1193591"/>
              <a:ext cx="1726080" cy="1115462"/>
              <a:chOff x="4838012" y="1361547"/>
              <a:chExt cx="951900" cy="615156"/>
            </a:xfrm>
          </p:grpSpPr>
          <p:sp>
            <p:nvSpPr>
              <p:cNvPr id="750" name="Google Shape;750;p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9" name="Google Shape;769;p5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770" name="Google Shape;770;p5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2" name="Google Shape;772;p5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5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5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5" name="Google Shape;775;p5"/>
            <p:cNvGrpSpPr/>
            <p:nvPr/>
          </p:nvGrpSpPr>
          <p:grpSpPr>
            <a:xfrm>
              <a:off x="713221" y="1546974"/>
              <a:ext cx="1380703" cy="2411462"/>
              <a:chOff x="713221" y="1546974"/>
              <a:chExt cx="1380703" cy="2411462"/>
            </a:xfrm>
          </p:grpSpPr>
          <p:sp>
            <p:nvSpPr>
              <p:cNvPr id="776" name="Google Shape;776;p5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0" name="Google Shape;790;p5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91" name="Google Shape;791;p5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5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5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5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5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5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5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5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5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5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5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5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6" name="Google Shape;826;p5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27" name="Google Shape;827;p5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5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5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42" name="Google Shape;842;p5"/>
          <p:cNvSpPr txBox="1"/>
          <p:nvPr/>
        </p:nvSpPr>
        <p:spPr>
          <a:xfrm>
            <a:off x="4019750" y="2802799"/>
            <a:ext cx="27249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rPr>
              <a:t>Data preprocessing</a:t>
            </a:r>
            <a:endParaRPr b="0" i="0" sz="1700" u="none" cap="none" strike="noStrike">
              <a:solidFill>
                <a:schemeClr val="dk2"/>
              </a:solidFill>
              <a:latin typeface="Baloo 2"/>
              <a:ea typeface="Baloo 2"/>
              <a:cs typeface="Baloo 2"/>
              <a:sym typeface="Baloo 2"/>
            </a:endParaRPr>
          </a:p>
        </p:txBody>
      </p:sp>
      <p:pic>
        <p:nvPicPr>
          <p:cNvPr id="843" name="Google Shape;8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2856" y="2537553"/>
            <a:ext cx="2009484" cy="200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6"/>
          <p:cNvSpPr txBox="1"/>
          <p:nvPr>
            <p:ph type="title"/>
          </p:nvPr>
        </p:nvSpPr>
        <p:spPr>
          <a:xfrm>
            <a:off x="686150" y="89725"/>
            <a:ext cx="4360200" cy="651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>
                <a:solidFill>
                  <a:schemeClr val="dk2"/>
                </a:solidFill>
              </a:rPr>
              <a:t>Data Cleaning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9" name="Google Shape;849;p6"/>
          <p:cNvSpPr txBox="1"/>
          <p:nvPr>
            <p:ph idx="1" type="subTitle"/>
          </p:nvPr>
        </p:nvSpPr>
        <p:spPr>
          <a:xfrm>
            <a:off x="455750" y="741600"/>
            <a:ext cx="7629850" cy="202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2"/>
                </a:solidFill>
              </a:rPr>
              <a:t>Ms Excel , PostgreSQL &amp; Python(VS Code)  is employed for Data Cleaning and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2"/>
                </a:solidFill>
              </a:rPr>
              <a:t>Data Integration.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dk2"/>
                </a:solidFill>
              </a:rPr>
              <a:t>Ms Excel :- month &amp; year extraction and split column.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dk2"/>
                </a:solidFill>
              </a:rPr>
              <a:t>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dk2"/>
                </a:solidFill>
              </a:rPr>
              <a:t>Postgresql</a:t>
            </a:r>
            <a:r>
              <a:rPr lang="en-US">
                <a:solidFill>
                  <a:schemeClr val="dk2"/>
                </a:solidFill>
              </a:rPr>
              <a:t> :- Create a Database &amp; Import the Data Tables(Amazon_prime,Disney_Plus &amp; Netflix).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dk2"/>
                </a:solidFill>
              </a:rPr>
              <a:t>Duplicate value is checked but none were found.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0" name="Google Shape;850;p6"/>
          <p:cNvSpPr txBox="1"/>
          <p:nvPr/>
        </p:nvSpPr>
        <p:spPr>
          <a:xfrm>
            <a:off x="4073913" y="3660545"/>
            <a:ext cx="17136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OUTPUT:-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6"/>
          <p:cNvSpPr txBox="1"/>
          <p:nvPr/>
        </p:nvSpPr>
        <p:spPr>
          <a:xfrm>
            <a:off x="1533054" y="4550189"/>
            <a:ext cx="70853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Followed the same steps for each Dataset. (Amazon_prime,Disney_Plus &amp; Netflix)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equipment and a brush&#10;&#10;Description automatically generated" id="852" name="Google Shape;8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89725"/>
            <a:ext cx="543323" cy="54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794" y="3375988"/>
            <a:ext cx="2994833" cy="102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3591" y="3616210"/>
            <a:ext cx="847843" cy="3715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rectangular sign with black text&#10;&#10;Description automatically generated" id="855" name="Google Shape;85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10544" y="2798656"/>
            <a:ext cx="462862" cy="462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television company&#10;&#10;Description automatically generated" id="856" name="Google Shape;85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85593" y="2850627"/>
            <a:ext cx="344907" cy="344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"/>
          <p:cNvSpPr txBox="1"/>
          <p:nvPr/>
        </p:nvSpPr>
        <p:spPr>
          <a:xfrm>
            <a:off x="405160" y="114414"/>
            <a:ext cx="6843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Null Values </a:t>
            </a:r>
            <a:r>
              <a:rPr lang="en-US" sz="1800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were</a:t>
            </a:r>
            <a:r>
              <a:rPr b="0" i="0" lang="en-US" sz="1800" u="none" cap="none" strike="noStrik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 checked  with sql query for each column. 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 Null values were found &amp; percentage of null values w</a:t>
            </a:r>
            <a:r>
              <a:rPr lang="en-US" sz="1800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ere </a:t>
            </a:r>
            <a:r>
              <a:rPr b="0" i="0" lang="en-US" sz="1800" u="none" cap="none" strike="noStrik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found using python.–which were handled by imputation and deletion methods in sql.</a:t>
            </a:r>
            <a:endParaRPr b="0" i="0" sz="1800" u="none" cap="none" strike="noStrike">
              <a:solidFill>
                <a:srgbClr val="6389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2" name="Google Shape;862;p7"/>
          <p:cNvSpPr txBox="1"/>
          <p:nvPr/>
        </p:nvSpPr>
        <p:spPr>
          <a:xfrm>
            <a:off x="702024" y="1470005"/>
            <a:ext cx="1832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Before:-</a:t>
            </a:r>
            <a:endParaRPr/>
          </a:p>
        </p:txBody>
      </p:sp>
      <p:pic>
        <p:nvPicPr>
          <p:cNvPr descr="A screenshot of a computer&#10;&#10;Description automatically generated" id="863" name="Google Shape;8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356" y="1783245"/>
            <a:ext cx="2375211" cy="24584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white text&#10;&#10;Description automatically generated" id="864" name="Google Shape;8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7400" y="2171643"/>
            <a:ext cx="2619741" cy="866896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7"/>
          <p:cNvSpPr txBox="1"/>
          <p:nvPr/>
        </p:nvSpPr>
        <p:spPr>
          <a:xfrm>
            <a:off x="3095900" y="1558675"/>
            <a:ext cx="25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Imputation Method:-</a:t>
            </a:r>
            <a:endParaRPr/>
          </a:p>
        </p:txBody>
      </p:sp>
      <p:sp>
        <p:nvSpPr>
          <p:cNvPr id="866" name="Google Shape;866;p7"/>
          <p:cNvSpPr txBox="1"/>
          <p:nvPr/>
        </p:nvSpPr>
        <p:spPr>
          <a:xfrm>
            <a:off x="3399388" y="3049576"/>
            <a:ext cx="21596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Deletion Method:-</a:t>
            </a:r>
            <a:endParaRPr/>
          </a:p>
        </p:txBody>
      </p:sp>
      <p:pic>
        <p:nvPicPr>
          <p:cNvPr descr="A black background with white text&#10;&#10;Description automatically generated" id="867" name="Google Shape;86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15533" y="3489837"/>
            <a:ext cx="2343477" cy="5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7"/>
          <p:cNvSpPr txBox="1"/>
          <p:nvPr/>
        </p:nvSpPr>
        <p:spPr>
          <a:xfrm>
            <a:off x="6901811" y="1574084"/>
            <a:ext cx="18325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After:-</a:t>
            </a:r>
            <a:endParaRPr/>
          </a:p>
        </p:txBody>
      </p:sp>
      <p:pic>
        <p:nvPicPr>
          <p:cNvPr descr="A screenshot of a computer program&#10;&#10;Description automatically generated" id="869" name="Google Shape;86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31632" y="1896270"/>
            <a:ext cx="2402697" cy="2193968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7"/>
          <p:cNvSpPr txBox="1"/>
          <p:nvPr/>
        </p:nvSpPr>
        <p:spPr>
          <a:xfrm>
            <a:off x="1486827" y="4307879"/>
            <a:ext cx="68431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Remaining Null Values were resolved in python.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FDFDFD"/>
                </a:solidFill>
                <a:latin typeface="DM Sans"/>
                <a:ea typeface="DM Sans"/>
                <a:cs typeface="DM Sans"/>
                <a:sym typeface="DM Sans"/>
              </a:rPr>
              <a:t>Same steps are followed for all Datasets For Data Cleaning.</a:t>
            </a:r>
            <a:endParaRPr b="0" i="0" sz="1800" u="none" cap="none" strike="noStrike">
              <a:solidFill>
                <a:srgbClr val="FDFDF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descr="A blue rectangular sign with black text&#10;&#10;Description automatically generated" id="871" name="Google Shape;871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09531" y="1083777"/>
            <a:ext cx="419693" cy="419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8"/>
          <p:cNvSpPr txBox="1"/>
          <p:nvPr>
            <p:ph type="title"/>
          </p:nvPr>
        </p:nvSpPr>
        <p:spPr>
          <a:xfrm>
            <a:off x="3807815" y="1980680"/>
            <a:ext cx="4559700" cy="130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en-US"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INTEGRATION</a:t>
            </a:r>
            <a:endParaRPr/>
          </a:p>
        </p:txBody>
      </p:sp>
      <p:sp>
        <p:nvSpPr>
          <p:cNvPr id="877" name="Google Shape;877;p8"/>
          <p:cNvSpPr txBox="1"/>
          <p:nvPr>
            <p:ph idx="2" type="title"/>
          </p:nvPr>
        </p:nvSpPr>
        <p:spPr>
          <a:xfrm>
            <a:off x="3891168" y="870795"/>
            <a:ext cx="9969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878" name="Google Shape;878;p8"/>
          <p:cNvGrpSpPr/>
          <p:nvPr/>
        </p:nvGrpSpPr>
        <p:grpSpPr>
          <a:xfrm>
            <a:off x="713221" y="949677"/>
            <a:ext cx="2987196" cy="3008759"/>
            <a:chOff x="713221" y="949677"/>
            <a:chExt cx="2987196" cy="3008759"/>
          </a:xfrm>
        </p:grpSpPr>
        <p:grpSp>
          <p:nvGrpSpPr>
            <p:cNvPr id="879" name="Google Shape;879;p8"/>
            <p:cNvGrpSpPr/>
            <p:nvPr/>
          </p:nvGrpSpPr>
          <p:grpSpPr>
            <a:xfrm>
              <a:off x="1974337" y="1193591"/>
              <a:ext cx="1726080" cy="1115462"/>
              <a:chOff x="4838012" y="1361547"/>
              <a:chExt cx="951900" cy="615156"/>
            </a:xfrm>
          </p:grpSpPr>
          <p:sp>
            <p:nvSpPr>
              <p:cNvPr id="880" name="Google Shape;880;p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7" name="Google Shape;897;p8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898" name="Google Shape;898;p8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8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0" name="Google Shape;900;p8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2" name="Google Shape;902;p8"/>
            <p:cNvGrpSpPr/>
            <p:nvPr/>
          </p:nvGrpSpPr>
          <p:grpSpPr>
            <a:xfrm>
              <a:off x="713221" y="1546974"/>
              <a:ext cx="1380703" cy="2411462"/>
              <a:chOff x="713221" y="1546974"/>
              <a:chExt cx="1380703" cy="2411462"/>
            </a:xfrm>
          </p:grpSpPr>
          <p:sp>
            <p:nvSpPr>
              <p:cNvPr id="903" name="Google Shape;903;p8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8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8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8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8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8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8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8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8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8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8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8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8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8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7" name="Google Shape;917;p8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918" name="Google Shape;918;p8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8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8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8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8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8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8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8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8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8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8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8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8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8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8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01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8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8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8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8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8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8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8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8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8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8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8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8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8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8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8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953;p8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954" name="Google Shape;954;p8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8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8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8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8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8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8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8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8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8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8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8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8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8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8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969" name="Google Shape;969;p8"/>
          <p:cNvPicPr preferRelativeResize="0"/>
          <p:nvPr/>
        </p:nvPicPr>
        <p:blipFill rotWithShape="1">
          <a:blip r:embed="rId3">
            <a:alphaModFix/>
          </a:blip>
          <a:srcRect b="19516" l="19955" r="0" t="13413"/>
          <a:stretch/>
        </p:blipFill>
        <p:spPr>
          <a:xfrm>
            <a:off x="2111325" y="1326575"/>
            <a:ext cx="1449951" cy="7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8"/>
          <p:cNvSpPr/>
          <p:nvPr/>
        </p:nvSpPr>
        <p:spPr>
          <a:xfrm>
            <a:off x="3052028" y="502143"/>
            <a:ext cx="560784" cy="924988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8"/>
          <p:cNvSpPr/>
          <p:nvPr/>
        </p:nvSpPr>
        <p:spPr>
          <a:xfrm>
            <a:off x="2473925" y="1427125"/>
            <a:ext cx="369900" cy="106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72" name="Google Shape;972;p8"/>
          <p:cNvSpPr/>
          <p:nvPr/>
        </p:nvSpPr>
        <p:spPr>
          <a:xfrm>
            <a:off x="3019000" y="1917825"/>
            <a:ext cx="450600" cy="1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973" name="Google Shape;97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9330" y="3184697"/>
            <a:ext cx="1847025" cy="18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"/>
          <p:cNvSpPr txBox="1"/>
          <p:nvPr/>
        </p:nvSpPr>
        <p:spPr>
          <a:xfrm>
            <a:off x="367200" y="110614"/>
            <a:ext cx="5990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 3 tables were merged into single table for unified view.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 shot of a computer&#10;&#10;Description automatically generated" id="979" name="Google Shape;9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00" y="469841"/>
            <a:ext cx="4048690" cy="1486107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9"/>
          <p:cNvSpPr txBox="1"/>
          <p:nvPr/>
        </p:nvSpPr>
        <p:spPr>
          <a:xfrm>
            <a:off x="518400" y="2117448"/>
            <a:ext cx="5990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❖"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Manipulation is done.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and red text&#10;&#10;Description automatically generated" id="981" name="Google Shape;98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74400" y="2425225"/>
            <a:ext cx="3629532" cy="800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2" name="Google Shape;98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3200" y="3869175"/>
            <a:ext cx="7296776" cy="9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9"/>
          <p:cNvSpPr txBox="1"/>
          <p:nvPr/>
        </p:nvSpPr>
        <p:spPr>
          <a:xfrm>
            <a:off x="2024776" y="3438225"/>
            <a:ext cx="660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OUTPUT:-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4" name="Google Shape;98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81077" y="759106"/>
            <a:ext cx="726055" cy="72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3461" y="2694991"/>
            <a:ext cx="1229769" cy="1229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Ashwini</dc:creator>
</cp:coreProperties>
</file>