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f1ed4915e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4f1ed4915e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f1ed4915e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4f1ed4915e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028950" y="-1294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British Airways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Customer Reviews Analysis and Insights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7"/>
            <a:ext cx="78867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lang="en"/>
              <a:t>Here is Pie Chart and WordCloud Of Reviews given by BA Customers.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0" y="988650"/>
            <a:ext cx="91440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The 3 categories of reviews that we got were, Positive, Negative and Neutral.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We analyze on </a:t>
            </a:r>
            <a:r>
              <a:rPr b="1" lang="en"/>
              <a:t>1000</a:t>
            </a:r>
            <a:r>
              <a:rPr lang="en"/>
              <a:t> reviews and the insights were: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Positive Reviews: </a:t>
            </a:r>
            <a:r>
              <a:rPr b="1" lang="en"/>
              <a:t>516</a:t>
            </a:r>
            <a:r>
              <a:rPr lang="en"/>
              <a:t>     </a:t>
            </a:r>
            <a:r>
              <a:rPr lang="en"/>
              <a:t>Negative Reviews: </a:t>
            </a:r>
            <a:r>
              <a:rPr b="1" lang="en"/>
              <a:t>378</a:t>
            </a:r>
            <a:r>
              <a:rPr lang="en"/>
              <a:t>    Neutral Reviews: </a:t>
            </a:r>
            <a:r>
              <a:rPr b="1" lang="en"/>
              <a:t>106</a:t>
            </a:r>
            <a:endParaRPr b="1"/>
          </a:p>
          <a:p>
            <a:pPr indent="0" lvl="0" marL="1397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2825" y="2140000"/>
            <a:ext cx="3657600" cy="30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775" y="2053150"/>
            <a:ext cx="5759225" cy="30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