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f2a933e4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f2a933e4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British Airways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Customer buying behaviour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Random Forest Classifier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Score: 85%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AUC Score: 0.55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250" y="1989825"/>
            <a:ext cx="6749749" cy="30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