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535-BE32-9731-0518-58A43771D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523" y="419451"/>
            <a:ext cx="8682605" cy="3439486"/>
          </a:xfrm>
        </p:spPr>
        <p:txBody>
          <a:bodyPr>
            <a:normAutofit/>
          </a:bodyPr>
          <a:lstStyle/>
          <a:p>
            <a:b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Handwritten  Digit   </a:t>
            </a:r>
            <a:b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recognition  system</a:t>
            </a:r>
            <a:b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39818-56B3-5007-CA5D-6E5D8C2FA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7616" y="5159229"/>
            <a:ext cx="2416028" cy="1115735"/>
          </a:xfrm>
        </p:spPr>
        <p:txBody>
          <a:bodyPr>
            <a:normAutofit/>
          </a:bodyPr>
          <a:lstStyle/>
          <a:p>
            <a:r>
              <a:rPr lang="en-IN" dirty="0"/>
              <a:t>Shreyas </a:t>
            </a:r>
            <a:r>
              <a:rPr lang="en-IN" dirty="0" err="1"/>
              <a:t>patil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2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224F-43DC-C07B-21E2-19CEED3B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EA5E-B537-91DE-84F9-73838B10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90195"/>
            <a:ext cx="9781052" cy="294453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Handwriting varies significantly among individuals, making it challenging to accurately recognize and differentiate between different digits.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goal is to develop a machine learning model that can accurately identify and classify handwritten digits from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3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318D-1B3A-8C9A-B53C-34D2C606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913B-09CB-6D55-064D-F8FD0596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OpenCV : Used for image processing like load image , convert it to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gray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		       scale image , etc.</a:t>
            </a:r>
          </a:p>
          <a:p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Numpy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: Supports to perform the various operations on the  large  		     multi-dimensional arrays and datasets. 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Matplotlib : This library is used for draw graphs to visualization the data and 	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271301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B730-0D0B-15EF-8990-ABDFAEA1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 neural 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D27A-8F00-5E0C-769E-F3AA2E2F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ANN Architecture: Consists of an input layer, one or more hidden layers, and an output layer.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Each layer contains multiple neurons that process and transmit information.</a:t>
            </a: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Neurons in each layer are connected with weights, which determine the strength of influence between them.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Söhne"/>
            </a:endParaRPr>
          </a:p>
          <a:p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öhne"/>
              </a:rPr>
              <a:t>Neurons receive inputs, perform calculations using weighted connections, and produce output signals.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34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5CA2-5D0C-9EDA-B829-F4F1E08F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 of 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6F1D-FDBB-C35E-89A7-58127B1F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Take dataset of handwritten digits and split it into training and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teating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dataset.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Train the Artificial neural network on training dataset and test it on the testing dataset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Get the input image of digit convert it into grayscale image and resize it to 28x28 pixels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Convert image into array of pixels and resize the array to 784x1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resized array will be input to the model and it will predict the digit in the image</a:t>
            </a:r>
          </a:p>
        </p:txBody>
      </p:sp>
    </p:spTree>
    <p:extLst>
      <p:ext uri="{BB962C8B-B14F-4D97-AF65-F5344CB8AC3E}">
        <p14:creationId xmlns:p14="http://schemas.microsoft.com/office/powerpoint/2010/main" val="318119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6E92-4D96-0E47-C9B2-2FA31D2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C354-AE73-01E3-5CE0-9B48D38B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Handwritten Digit Recognition System successfully recognizes and classifies handwritten digits.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project's outcomes serve as a foundation for future developments in the field of handwriting recognition, encouraging further innovation in machine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212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294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Söhne</vt:lpstr>
      <vt:lpstr>Tw Cen MT</vt:lpstr>
      <vt:lpstr>Circuit</vt:lpstr>
      <vt:lpstr> Handwritten  Digit                  recognition  system </vt:lpstr>
      <vt:lpstr>Problem  statement</vt:lpstr>
      <vt:lpstr>Libraries  used</vt:lpstr>
      <vt:lpstr>Artificial  neural  network</vt:lpstr>
      <vt:lpstr>Working  of 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 Digit                  recognition  system</dc:title>
  <dc:creator>Shreyas</dc:creator>
  <cp:lastModifiedBy>Shreyas</cp:lastModifiedBy>
  <cp:revision>2</cp:revision>
  <dcterms:created xsi:type="dcterms:W3CDTF">2023-05-28T17:05:42Z</dcterms:created>
  <dcterms:modified xsi:type="dcterms:W3CDTF">2023-08-26T04:41:37Z</dcterms:modified>
</cp:coreProperties>
</file>