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69" r:id="rId16"/>
    <p:sldId id="290" r:id="rId17"/>
    <p:sldId id="285" r:id="rId18"/>
    <p:sldId id="286" r:id="rId19"/>
    <p:sldId id="287" r:id="rId20"/>
    <p:sldId id="292" r:id="rId21"/>
    <p:sldId id="293" r:id="rId22"/>
    <p:sldId id="294" r:id="rId23"/>
    <p:sldId id="291" r:id="rId24"/>
    <p:sldId id="288" r:id="rId25"/>
    <p:sldId id="289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40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96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25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10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39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45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83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9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39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878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3D85A-8590-473F-A372-BDB6E7D8B7AD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1136-9DA9-4D49-8B4C-7885415EED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41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 2: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8" y="4429132"/>
            <a:ext cx="2714644" cy="164307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Anusha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 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Dept. of ECE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BGSIT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91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Q. Write a program to find biggest of given 3 numbers from the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1)n1=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First Number:"))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n2=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(input("Enter Second Number:"))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n3=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(input("Enter Third Number:"))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if n1&gt;n2 and n1&gt;n3: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("Biggest Number is:",n1)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n2&gt;n3: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("Biggest Number is:",n2)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("Biggest Number is:",n3)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40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First Number:10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Second Number:20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Third Number:30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Biggest Number is: 30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First Number:10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Second Number:30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Enter Third Number:20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Biggest Number is: 30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61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 this…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Q. Write a program to find smallest of given 2 numbers?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Write a program to find smallest of given 3 numbers?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Write a program to check whether the given number is even or odd?</a:t>
            </a:r>
          </a:p>
        </p:txBody>
      </p:sp>
    </p:spTree>
    <p:extLst>
      <p:ext uri="{BB962C8B-B14F-4D97-AF65-F5344CB8AC3E}">
        <p14:creationId xmlns:p14="http://schemas.microsoft.com/office/powerpoint/2010/main" xmlns="" val="399408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Q. Write a program to check whether the given number is in between 1 and 100?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n=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(input("Enter Number:"))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if n&gt;=1 and n&lt;=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number",n,"is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between 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	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5)	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number",n,"is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not in between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	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10") </a:t>
            </a:r>
          </a:p>
        </p:txBody>
      </p:sp>
    </p:spTree>
    <p:extLst>
      <p:ext uri="{BB962C8B-B14F-4D97-AF65-F5344CB8AC3E}">
        <p14:creationId xmlns:p14="http://schemas.microsoft.com/office/powerpoint/2010/main" xmlns="" val="328725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Nested Conditionals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Syntax:</a:t>
            </a:r>
          </a:p>
          <a:p>
            <a:pPr>
              <a:buNone/>
            </a:pPr>
            <a:r>
              <a:rPr lang="en-IN" dirty="0" smtClean="0"/>
              <a:t>If condition1:</a:t>
            </a:r>
          </a:p>
          <a:p>
            <a:pPr>
              <a:buNone/>
            </a:pPr>
            <a:r>
              <a:rPr lang="en-IN" dirty="0" smtClean="0"/>
              <a:t>	statement 1</a:t>
            </a:r>
          </a:p>
          <a:p>
            <a:pPr>
              <a:buNone/>
            </a:pPr>
            <a:r>
              <a:rPr lang="en-IN" dirty="0" err="1" smtClean="0"/>
              <a:t>elif</a:t>
            </a:r>
            <a:r>
              <a:rPr lang="en-IN" dirty="0" smtClean="0"/>
              <a:t> condition2:</a:t>
            </a:r>
          </a:p>
          <a:p>
            <a:pPr>
              <a:buNone/>
            </a:pPr>
            <a:r>
              <a:rPr lang="en-IN" dirty="0" smtClean="0"/>
              <a:t>	statement 2</a:t>
            </a:r>
          </a:p>
          <a:p>
            <a:pPr>
              <a:buNone/>
            </a:pPr>
            <a:r>
              <a:rPr lang="en-IN" dirty="0" err="1" smtClean="0"/>
              <a:t>elif</a:t>
            </a:r>
            <a:r>
              <a:rPr lang="en-IN" dirty="0" smtClean="0"/>
              <a:t> condition3:</a:t>
            </a:r>
          </a:p>
          <a:p>
            <a:pPr>
              <a:buNone/>
            </a:pPr>
            <a:r>
              <a:rPr lang="en-IN" dirty="0" smtClean="0"/>
              <a:t>	statement 3</a:t>
            </a:r>
          </a:p>
          <a:p>
            <a:pPr>
              <a:buNone/>
            </a:pPr>
            <a:r>
              <a:rPr lang="en-IN" dirty="0" err="1" smtClean="0"/>
              <a:t>elif</a:t>
            </a:r>
            <a:r>
              <a:rPr lang="en-IN" dirty="0" smtClean="0"/>
              <a:t> condition4:</a:t>
            </a:r>
          </a:p>
          <a:p>
            <a:pPr>
              <a:buNone/>
            </a:pPr>
            <a:r>
              <a:rPr lang="en-IN" dirty="0" smtClean="0"/>
              <a:t>	statement 4</a:t>
            </a:r>
          </a:p>
          <a:p>
            <a:pPr>
              <a:buNone/>
            </a:pPr>
            <a:r>
              <a:rPr lang="en-IN" dirty="0" smtClean="0"/>
              <a:t>…..</a:t>
            </a:r>
          </a:p>
          <a:p>
            <a:pPr>
              <a:buNone/>
            </a:pPr>
            <a:r>
              <a:rPr lang="en-IN" dirty="0" smtClean="0"/>
              <a:t>else:</a:t>
            </a:r>
          </a:p>
          <a:p>
            <a:pPr>
              <a:buNone/>
            </a:pPr>
            <a:r>
              <a:rPr lang="en-IN" dirty="0" smtClean="0"/>
              <a:t>	Statement n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Write a program to take a single digit number from the key board and print its value in</a:t>
            </a:r>
            <a:br>
              <a:rPr lang="en-IN" sz="2400" b="1" dirty="0" smtClean="0">
                <a:solidFill>
                  <a:srgbClr val="FF0000"/>
                </a:solidFill>
              </a:rPr>
            </a:br>
            <a:r>
              <a:rPr lang="en-IN" sz="2400" b="1" dirty="0" smtClean="0">
                <a:solidFill>
                  <a:srgbClr val="FF0000"/>
                </a:solidFill>
              </a:rPr>
              <a:t>English word?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n=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(input("Enter a digit from o to 9:"))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if n==0: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3) 		print("ZERO")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n==1: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5) 		print("ONE")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n==2: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7) 		print("TWO")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8)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n==3: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9) 		print("THREE")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n==4: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11) 	print("FOUR")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n==5: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13) 	print("FIVE")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n==6: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15) 	print("SIX")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n==7: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17) 	print("SEVEN")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18)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n==8: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19) 	print("EIGHT")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20)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n==9: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21) 	print("NINE")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22) else: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23) 	print("PLEASE ENTER A DIGIT FROM 0 TO 9")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Nested Conditionals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conditional statements can be nested. That is, one set of conditional statements can be nested inside the other. It can be done in multiple ways depending on programmer’s requirements.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CONTD...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Ex1: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marks=float(input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("Enter marks:"))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marks&gt;=60: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marks&lt;70: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print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("First Class")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print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("Distinction")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Enter marks:68 First Class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Here, the outer condition marks&gt;=60 is checked first. If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then there are two branches for the inner conditional.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outer condition is false, the above code does nothing.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Recursive Functions</a:t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legal for one function to call another; it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lso legal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a function to call itself.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 that calls itself is known 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Recursive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Control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control describes the order in which statements will be executed at runtime.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971800"/>
            <a:ext cx="55721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2376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CONTD...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def countdown(n):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if </a:t>
            </a:r>
            <a:r>
              <a:rPr lang="en-IN" dirty="0" smtClean="0"/>
              <a:t>n &lt;= 0: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print</a:t>
            </a:r>
            <a:r>
              <a:rPr lang="en-IN" dirty="0" smtClean="0"/>
              <a:t>('Blastoff!')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else</a:t>
            </a:r>
            <a:r>
              <a:rPr lang="en-IN" dirty="0" smtClean="0"/>
              <a:t>: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print(n</a:t>
            </a:r>
            <a:r>
              <a:rPr lang="en-IN" dirty="0" smtClean="0"/>
              <a:t>)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countdown(n-1)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n is 0 or negative, it outputs the word, “Blastoff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!”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Otherwise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it outputs n and then calls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countdown—itself—passing n-1 as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countdown(3) </a:t>
            </a:r>
          </a:p>
          <a:p>
            <a:pPr algn="just">
              <a:buNone/>
            </a:pPr>
            <a:r>
              <a:rPr lang="en-IN" dirty="0" smtClean="0"/>
              <a:t>➢ The execution of countdown begins with n=3, and since n is greater than 0, it outputs the value 3, and then calls itself... </a:t>
            </a:r>
          </a:p>
          <a:p>
            <a:pPr algn="just">
              <a:buNone/>
            </a:pPr>
            <a:r>
              <a:rPr lang="en-IN" dirty="0" smtClean="0"/>
              <a:t>➢ The execution of countdown begins with n=2, and since n is greater than 0, it outputs the value 2, and then calls itself... </a:t>
            </a:r>
          </a:p>
          <a:p>
            <a:pPr algn="just">
              <a:buNone/>
            </a:pPr>
            <a:r>
              <a:rPr lang="en-IN" dirty="0" smtClean="0"/>
              <a:t>➢ The execution of countdown begins with n=1, and since n is greater than 0, it outputs the value 1, and then calls itself... </a:t>
            </a:r>
          </a:p>
          <a:p>
            <a:pPr algn="just">
              <a:buNone/>
            </a:pPr>
            <a:r>
              <a:rPr lang="en-IN" dirty="0" smtClean="0"/>
              <a:t>➢ The execution of countdown begins with n=0, and since n is not greater than 0, it outputs the word, “Blastoff!” and then returns.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countdown that got n=1 returns.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countdown that got n=2 returns.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countdown that got n=3 returns.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 smtClean="0"/>
              <a:t>then you’re back in __main__. </a:t>
            </a: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OUTPUTS:</a:t>
            </a:r>
          </a:p>
          <a:p>
            <a:r>
              <a:rPr lang="en-IN" dirty="0" smtClean="0"/>
              <a:t>3 </a:t>
            </a:r>
            <a:endParaRPr lang="en-IN" dirty="0" smtClean="0"/>
          </a:p>
          <a:p>
            <a:r>
              <a:rPr lang="en-IN" dirty="0" smtClean="0"/>
              <a:t>2 </a:t>
            </a:r>
          </a:p>
          <a:p>
            <a:r>
              <a:rPr lang="en-IN" dirty="0" smtClean="0"/>
              <a:t>1 </a:t>
            </a:r>
            <a:endParaRPr lang="en-IN" dirty="0" smtClean="0"/>
          </a:p>
          <a:p>
            <a:r>
              <a:rPr lang="en-IN" dirty="0" smtClean="0"/>
              <a:t>Blastoff</a:t>
            </a:r>
            <a:r>
              <a:rPr lang="en-IN" dirty="0" smtClean="0"/>
              <a:t>! 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CONTD...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factorial(3)=3*factorial(2)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=3*2*factorial(1)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=3*2*1*factorial(0)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=3*2*1*1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=6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factorial(n)= n*factorial(n-1)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rgbClr val="FF0000"/>
                </a:solidFill>
              </a:rPr>
              <a:t>CONTD....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main advantages of recursive functions are: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reduce length of the code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514350" indent="-51435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improves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readability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We can solve complex problems very easily.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071570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 smtClean="0">
                <a:solidFill>
                  <a:srgbClr val="FF0000"/>
                </a:solidFill>
              </a:rPr>
              <a:t>Write a Python Function to find factorial of given number with recursion. </a:t>
            </a:r>
            <a:r>
              <a:rPr lang="en-IN" sz="3200" dirty="0" smtClean="0"/>
              <a:t/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factorial(n):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n==0: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result=1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result=n*factorial(n-1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("Factorial of 4 is :",factorial(4))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("Factorial of 5 is :",factorial(5))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Factorial of 4 is : 24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5 is : 120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II. Iterative Statements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we want to execute a group of statements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multiple times then we should go for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Iterative statements.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Python supports 2 types of iterative statements: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for loop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while loop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for loop:</a:t>
            </a:r>
            <a:b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we want to execute some action for every element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present in some sequence(it may be string or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collection)then we should go 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loop.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x in sequence 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body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where sequence can be string or any collection.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Body will be executed for every element present in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sequence.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1: To print characters present in the given string</a:t>
            </a:r>
            <a:b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1) s="Sunny Leone"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2) for x in s :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3) 	print(x)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Outputs: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4) S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5) u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6) n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7) n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8) y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9)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10) L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11) e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12) o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13) n</a:t>
            </a:r>
          </a:p>
          <a:p>
            <a:pPr algn="just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14) 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2: To print Hello 10 times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for x in range(10):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	print("Hello")</a:t>
            </a:r>
          </a:p>
          <a:p>
            <a:pPr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3: To display numbers from 0 to 10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 x in range(11):</a:t>
            </a:r>
          </a:p>
          <a:p>
            <a:pPr marL="514350" indent="-514350"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print(x)</a:t>
            </a:r>
          </a:p>
          <a:p>
            <a:pPr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4: To display numbers from 10 to 1 in descending order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for x in range(10,0,-1) 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	print(x)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Statements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 statement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condition:statement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or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condition: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statement-1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statement-2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statement-3 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condition is true then statements will be executed.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9229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while loop:</a:t>
            </a:r>
            <a:b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we want to execute a group of statements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iteratively until some condition false, then we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should go for while loop.</a:t>
            </a:r>
          </a:p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IN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condition: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body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Programs: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To print numbers from 1 to 10 by using while loop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x=1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while x &lt;=10: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3) 		print(x)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		x=x+1</a:t>
            </a:r>
          </a:p>
          <a:p>
            <a:pPr algn="just">
              <a:buNone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To display the sum of first n numbers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n=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(input("Enter number:"))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sum=0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while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&lt;=n: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5) 		sum=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sum+i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6) 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7) print("The sum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first",n,"numbers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:",sum)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III. Transfer Statements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break: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We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can use break statement inside loops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break loop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execution based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condition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CONTD.....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1) for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range(10):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2) 	if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==7: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3) 		print("processing is enough..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plz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break")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4) 		break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5) 	print(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6) 0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7) 1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8) 2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9) 3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10) 4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11) 5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12) 6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13) processing is enough..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plz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break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</a:rPr>
              <a:t>2) continue: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We can use continue statement to skip </a:t>
            </a:r>
            <a:r>
              <a:rPr lang="en-IN" dirty="0" smtClean="0"/>
              <a:t>current</a:t>
            </a:r>
          </a:p>
          <a:p>
            <a:pPr>
              <a:buNone/>
            </a:pPr>
            <a:r>
              <a:rPr lang="en-IN" dirty="0" smtClean="0"/>
              <a:t>iteration </a:t>
            </a:r>
            <a:r>
              <a:rPr lang="en-IN" dirty="0" smtClean="0"/>
              <a:t>and continue next iteration</a:t>
            </a:r>
            <a:r>
              <a:rPr lang="en-IN"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Eg</a:t>
            </a:r>
            <a:r>
              <a:rPr lang="en-IN" b="1" dirty="0" smtClean="0">
                <a:solidFill>
                  <a:srgbClr val="FF0000"/>
                </a:solidFill>
              </a:rPr>
              <a:t> 1:</a:t>
            </a:r>
            <a:r>
              <a:rPr lang="en-IN" b="1" dirty="0" smtClean="0"/>
              <a:t> </a:t>
            </a:r>
          </a:p>
          <a:p>
            <a:pPr>
              <a:buNone/>
            </a:pPr>
            <a:r>
              <a:rPr lang="en-IN" b="1" dirty="0" smtClean="0"/>
              <a:t>To print odd numbers in the range 0 to 9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range(10):</a:t>
            </a:r>
          </a:p>
          <a:p>
            <a:pPr>
              <a:buNone/>
            </a:pPr>
            <a:r>
              <a:rPr lang="en-IN" dirty="0" smtClean="0"/>
              <a:t>	if </a:t>
            </a:r>
            <a:r>
              <a:rPr lang="en-IN" dirty="0" smtClean="0"/>
              <a:t>i%2==0:</a:t>
            </a:r>
          </a:p>
          <a:p>
            <a:pPr>
              <a:buNone/>
            </a:pPr>
            <a:r>
              <a:rPr lang="en-IN" dirty="0" smtClean="0"/>
              <a:t>		continue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print(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b="1" dirty="0" smtClean="0"/>
              <a:t>Outputs:</a:t>
            </a:r>
          </a:p>
          <a:p>
            <a:pPr>
              <a:buNone/>
            </a:pPr>
            <a:r>
              <a:rPr lang="en-IN" dirty="0" smtClean="0"/>
              <a:t>1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3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7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9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pass statement: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pass is a keyword in Python.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our programming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syntaxtically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block is required which won't do anything then we can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define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empty block with pass keyword.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|- It is an empty statement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|- It is null statement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|- It won't do anything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True:</a:t>
            </a:r>
          </a:p>
          <a:p>
            <a:pPr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SyntaxError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unexpected EOF while parsing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True: pass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==&gt;valid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CONTD....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Eg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range(100):</a:t>
            </a:r>
          </a:p>
          <a:p>
            <a:pPr>
              <a:buNone/>
            </a:pPr>
            <a:r>
              <a:rPr lang="en-IN" dirty="0" smtClean="0"/>
              <a:t>	if </a:t>
            </a:r>
            <a:r>
              <a:rPr lang="en-IN" dirty="0" smtClean="0"/>
              <a:t>i%9==0:</a:t>
            </a:r>
          </a:p>
          <a:p>
            <a:pPr>
              <a:buNone/>
            </a:pPr>
            <a:r>
              <a:rPr lang="en-IN" dirty="0" smtClean="0"/>
              <a:t>		print(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err="1" smtClean="0"/>
              <a:t>else:pass</a:t>
            </a:r>
            <a:endParaRPr lang="en-IN" dirty="0" smtClean="0"/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Outputs: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0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9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18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27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36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45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54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63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72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81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90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99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name=input("Enter Name:")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if name=="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: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	print("Hello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 Morning")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 print("How are you!!!")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5) Enter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Name:durga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6) Hello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Good Morning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 How are you!!!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8) D:\Python_classes&gt;py test.py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9) Enter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Name:Ravi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10) How are you!!!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422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if-else: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condition: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Action-1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Action-2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condition is true then Action-1 will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otherwise Action-2 will be executed. </a:t>
            </a:r>
          </a:p>
        </p:txBody>
      </p:sp>
    </p:spTree>
    <p:extLst>
      <p:ext uri="{BB962C8B-B14F-4D97-AF65-F5344CB8AC3E}">
        <p14:creationId xmlns:p14="http://schemas.microsoft.com/office/powerpoint/2010/main" xmlns="" val="42910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1) name=input("Enter Name:")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2) if name=="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 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3) 	print("Hello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Good Morning")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4) else: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5) 	print("Hello Guest Good Moring")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6) print("How are you!!!")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7) Enter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Name:durga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8) Hello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Durga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Good Morning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9) How are you!!!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10) ) Enter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Name:Ravi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11) Hello Guest Good Moring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12) How are you!!! </a:t>
            </a:r>
          </a:p>
        </p:txBody>
      </p:sp>
    </p:spTree>
    <p:extLst>
      <p:ext uri="{BB962C8B-B14F-4D97-AF65-F5344CB8AC3E}">
        <p14:creationId xmlns:p14="http://schemas.microsoft.com/office/powerpoint/2010/main" xmlns="" val="270983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if-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-else: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 </a:t>
            </a:r>
          </a:p>
          <a:p>
            <a:pPr marL="0" indent="0">
              <a:buNone/>
            </a:pPr>
            <a:r>
              <a:rPr lang="en-US" dirty="0" smtClean="0"/>
              <a:t>if condition1: </a:t>
            </a:r>
          </a:p>
          <a:p>
            <a:pPr marL="0" indent="0">
              <a:buNone/>
            </a:pPr>
            <a:r>
              <a:rPr lang="en-US" dirty="0" smtClean="0"/>
              <a:t>	Action-1 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condition2: </a:t>
            </a:r>
          </a:p>
          <a:p>
            <a:pPr marL="0" indent="0">
              <a:buNone/>
            </a:pPr>
            <a:r>
              <a:rPr lang="en-US" dirty="0" smtClean="0"/>
              <a:t>	Action-2 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condition3: </a:t>
            </a:r>
          </a:p>
          <a:p>
            <a:pPr marL="0" indent="0">
              <a:buNone/>
            </a:pPr>
            <a:r>
              <a:rPr lang="en-US" dirty="0" smtClean="0"/>
              <a:t>	Action-3 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condition4: </a:t>
            </a:r>
          </a:p>
          <a:p>
            <a:pPr marL="0" indent="0">
              <a:buNone/>
            </a:pPr>
            <a:r>
              <a:rPr lang="en-US" dirty="0" smtClean="0"/>
              <a:t>	Action-4 </a:t>
            </a:r>
          </a:p>
          <a:p>
            <a:pPr marL="0" indent="0">
              <a:buNone/>
            </a:pPr>
            <a:r>
              <a:rPr lang="en-US" dirty="0" smtClean="0"/>
              <a:t>... </a:t>
            </a:r>
          </a:p>
          <a:p>
            <a:pPr marL="0" indent="0">
              <a:buNone/>
            </a:pPr>
            <a:r>
              <a:rPr lang="en-US" dirty="0" smtClean="0"/>
              <a:t>else: </a:t>
            </a:r>
          </a:p>
          <a:p>
            <a:pPr marL="0" indent="0">
              <a:buNone/>
            </a:pPr>
            <a:r>
              <a:rPr lang="en-US" dirty="0" smtClean="0"/>
              <a:t>	Default Action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Based condition the corresponding action will be executed.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276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u="heavy" dirty="0">
                <a:latin typeface="Times New Roman" pitchFamily="18" charset="0"/>
                <a:cs typeface="Times New Roman" pitchFamily="18" charset="0"/>
              </a:rPr>
              <a:t>Note: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part is always optional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Hence the following are various possible syntaxes.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- else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-else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is no switch statement in Python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8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rgbClr val="FF0000"/>
                </a:solidFill>
              </a:rPr>
              <a:t>Q.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Write a program to find biggest of given 2 numbers from the command prompt?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 n1=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(input("Enter First Number:"))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n2=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(input("Enter Second Number:"))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if n1&gt;n2: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4) 	print("Biggest Number is:",n1)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5) else : </a:t>
            </a:r>
          </a:p>
          <a:p>
            <a:pPr marL="514350" indent="-514350">
              <a:buAutoNum type="arabicParenR" startAt="6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print("Biggest Number is:",n2)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7) Enter First Number:10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8) Enter Second Number:20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9) Biggest Number is: 20</a:t>
            </a:r>
          </a:p>
        </p:txBody>
      </p:sp>
    </p:spTree>
    <p:extLst>
      <p:ext uri="{BB962C8B-B14F-4D97-AF65-F5344CB8AC3E}">
        <p14:creationId xmlns:p14="http://schemas.microsoft.com/office/powerpoint/2010/main" xmlns="" val="45630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1015</Words>
  <Application>Microsoft Office PowerPoint</Application>
  <PresentationFormat>On-screen Show (4:3)</PresentationFormat>
  <Paragraphs>360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Module 2:  Conditional Statements</vt:lpstr>
      <vt:lpstr>Flow Control</vt:lpstr>
      <vt:lpstr>Conditional Statements </vt:lpstr>
      <vt:lpstr>Program:</vt:lpstr>
      <vt:lpstr>2) if-else:</vt:lpstr>
      <vt:lpstr>Program:</vt:lpstr>
      <vt:lpstr>3) if-elif-else:</vt:lpstr>
      <vt:lpstr>Slide 8</vt:lpstr>
      <vt:lpstr>Q. Write a program to find biggest of given 2 numbers from the command prompt?</vt:lpstr>
      <vt:lpstr>Q. Write a program to find biggest of given 3 numbers from the command prompt?</vt:lpstr>
      <vt:lpstr>Outputs:</vt:lpstr>
      <vt:lpstr>Try this…</vt:lpstr>
      <vt:lpstr>Q. Write a program to check whether the given number is in between 1 and 100?</vt:lpstr>
      <vt:lpstr>Nested Conditionals </vt:lpstr>
      <vt:lpstr>Write a program to take a single digit number from the key board and print its value in English word?</vt:lpstr>
      <vt:lpstr>Contd….</vt:lpstr>
      <vt:lpstr>Nested Conditionals </vt:lpstr>
      <vt:lpstr>CONTD...</vt:lpstr>
      <vt:lpstr>Recursive Functions </vt:lpstr>
      <vt:lpstr>CONTD...</vt:lpstr>
      <vt:lpstr>CONTD...</vt:lpstr>
      <vt:lpstr>CONTD...</vt:lpstr>
      <vt:lpstr>CONTD...</vt:lpstr>
      <vt:lpstr>CONTD....</vt:lpstr>
      <vt:lpstr>Write a Python Function to find factorial of given number with recursion.  </vt:lpstr>
      <vt:lpstr>II. Iterative Statements</vt:lpstr>
      <vt:lpstr>1) for loop: </vt:lpstr>
      <vt:lpstr>Eg 1: To print characters present in the given string </vt:lpstr>
      <vt:lpstr>Slide 29</vt:lpstr>
      <vt:lpstr>2) while loop: </vt:lpstr>
      <vt:lpstr>Programs:</vt:lpstr>
      <vt:lpstr>III. Transfer Statements</vt:lpstr>
      <vt:lpstr>CONTD.....</vt:lpstr>
      <vt:lpstr>2) continue:</vt:lpstr>
      <vt:lpstr>Slide 35</vt:lpstr>
      <vt:lpstr>3) pass statement:</vt:lpstr>
      <vt:lpstr>CONTD....</vt:lpstr>
      <vt:lpstr>CONTD....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creator>ece</dc:creator>
  <cp:lastModifiedBy>Lenovo</cp:lastModifiedBy>
  <cp:revision>27</cp:revision>
  <dcterms:created xsi:type="dcterms:W3CDTF">2023-05-29T07:59:00Z</dcterms:created>
  <dcterms:modified xsi:type="dcterms:W3CDTF">2023-06-20T04:44:28Z</dcterms:modified>
</cp:coreProperties>
</file>