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8" r:id="rId24"/>
    <p:sldId id="281" r:id="rId25"/>
    <p:sldId id="282" r:id="rId26"/>
    <p:sldId id="284" r:id="rId27"/>
    <p:sldId id="283" r:id="rId28"/>
    <p:sldId id="285" r:id="rId29"/>
    <p:sldId id="286" r:id="rId30"/>
    <p:sldId id="2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15T04:38:51.1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26347 4974 0,'57'0'203,"-57"29"-187,28-1-16,-28 0 15,85 29-15,-85-29 16,28 0 0,-28 29-1,56 27 79,29-27-78,-56-57-16,-1 0 0,57 0 297,84-113-282,142-85-15,28 28 16,-28 1-16,-113 84 15</inkml:trace>
  <inkml:trace contextRef="#ctx0" brushRef="#br0" timeOffset="11818.3">24962 6020 0,'28'28'172,"-28"1"-156,57 55-16,-57-27 15,56-57 1,-28 113-16,1-85 15,-1 57-15,29 28 16,-29-28-16,-28-29 31,56 57-31,-27-28 0,-1-85 0,0 57 16,0-1-16,1-27 16,27-1 15,-28 0-31,1 0 15,-1-28 48,57 0-47,-29-56-16,1-1 15,-57 86 188,0 55-171,-28-55-32,28 27 15,0 1-15,0-29 0,0 28 16,-29 57-1,29-56 1,0-29-16,0 29 31,-28-29 329,28 29-345,-85-29-15,-28 28 16,-56 29 0,56-28-16,84-29 0,-27 29 15,27-57 266,-27 0-265,28 0 15,-57-57 16,28-28-31,29 85 78,28-28-94</inkml:trace>
  <inkml:trace contextRef="#ctx0" brushRef="#br0" timeOffset="14994.85">24849 6274 0,'56'-28'156,"-27"0"-140,-1 0 31,0 28 0,0 0-47,1 0 47,-1 0-32,0 0 1,0 0-16,1 0 15,-1 0 1,0 0-16,1 0 16,-29 28-1,56 0-15,-28 29 16,-28-29 0,85 0-1,-57 0-15,1 1 47,-1-1-31,0 29-1,-28-29 17,28 0-17,1 0-15,-29 1 47,0-1-47,0 0 16,28 0-16,0-28 15,1 57 1,-29-29 0,0 57 155,0 0-139,0-57-17,-57 29-15,0-1 16,57-28 140,0 1-156,29-29 16,-1 28 15,0-28-15,85 28-1,-28 0 1,-28-28-16,56 0 16,0 0-16,-85 0 15,0 0-15,57 0 47,-57-56-31,29-57-1,-29 85-15,-28-29 16,0-28-16,0 29 16,0-1-1,0 29 1,-28 28 46,-57 0-62,0 28 16,29-28-16,-57 85 0,85-85 16,-1 0-16,1 0 31,0 28-31,-1 0 15,-27 1-15,56-1 16,0 57 0,0-57-1,-28 29-15,28-29 32,0 57-32,0-29 15,0 1-15,-29 56 16,29-85-16,0 0 0,0 1 0,0 27 15,0 1 1,0-29-16,0 0 31,0 57-15,0 0 0,0-57-16,0 29 0,0-1 15,0 1 110,-28-29-47,-57 0-78,-28 0 16,0 29-16,-28-1 16,56-27-16,-28-1 15,56 0-15,1-28 16,-57 28-16,84-28 15,1 0-15,-57 0 16,29 0-16,28 0 47,-57 0-31,57-28-16,-29 28 15,29-28-15,28-29 63,-29 29-32,29 0-31,0 0 78,0-1-62,0-27-1,0 28 17,0-29-1,85-28 156</inkml:trace>
  <inkml:trace contextRef="#ctx0" brushRef="#br0" timeOffset="19524.49">5682 6868 0,'113'0'172,"29"0"-156,-29 0-16,-57 28 0,1-28 16,112 28-1,-84 1-15,56-1 0,-27-28 16,55 0-16,-84 0 15,28 0 1,28 0-16,-28 0 16,-84 0 234,-29-28-219,-29-1-15,-55 1-1,55 28-15,1-28 0,0 0 16,0 28-16,-29-57 15,29 1-15,0 56 16,-1-29 0,29 1-1,-56 28 48,27 0-32,1 0 0,56 57 126,57-29-157,0 28 15,-28-27-15,27 27 16,-84 1-1,85-1-15,0 1 0,-57-57 16,1 28-16,-86 57 172,29-85-172,-29 0 16,-56 0-1,28 28-15,29 0 16,-29-28-1,57 0 17</inkml:trace>
  <inkml:trace contextRef="#ctx0" brushRef="#br0" timeOffset="21808.49">5626 5653 0,'113'0'140,"-29"0"-124,1 0 0,-28 0-16,-29 0 15,0 0-15,85 0 47,1 0-31,-86 0-16,85 0 15,-57 0 1,-27 0-16,-1 0 16,-28-29 312,-28 1-328,-1 28 15,1 0 1,0-56 15,-29 56 32,29 0-48,-28 0 1,112 0 187,29 0-203,0 0 16,56 0-16,29 28 15,-142-28-15,0 0 16,0 28-16,29 0 16,-114 1 155,1-1-171,-57 0 16,-29 29 0,58-1-16,55-56 15,1 28-15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15T04:42:38.4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23746 14556 0,'0'56'94,"29"-27"-79,27-29 1,85 28-16,-84 0 15,84 0 1,-56-28-16,56 0 16,1 0-16,140 0 15,58 0-15,84 0 16,0 0-16,28-56 16,-28-29-16,28-28 15,-84 0-15,-57 28 16,-28 57-16,-1 0 15,-27 28-15,-114 0 16,0 0-16,1 0 16,-29 0-16,-85 0 15,29 0-15,27 0 16,-27 0-16,-29 0 16,1 0-16,-58 0 234,1 0-234,-113 0 16</inkml:trace>
  <inkml:trace contextRef="#ctx0" brushRef="#br0" timeOffset="2459.1">24283 14810 0,'142'0'93,"-1"0"-77,57 0-16,-113 0 16,84 0-1,58 0-15,27 0 16,-28 0-16,57 0 16,56 0-16,29 0 15,27 0-15,-27-28 16,56 28-16,-57-28 15,29 28-15,-113 0 16,-114 0-16,29-29 16,-28 1-16,-142 28 15,29-28 1,-29 28 15,29 0-15,-1 0-1,1 0-15,-1 0 32,1 0-17,-29 0 1,-85 0 125,-84 56-126,56-27-15,57-1 16,-85 0-16,0-28 15,0 0-15,-29 85 16,-140-57-16,-29 0 16,28 1-1,0 27-15,1-27 0,253-29 16,1 0 15,-57 28-15,29 0-16,-57-28 15,0 28-15,56-28 16,29 0-16,-57 0 16,-28 29-16,56-29 15,-56 0-15,29 0 16,-30 0-16,-27 0 16,0 0-16,-85 28 15,-29 0-15,29-28 16,-28 0-16,84 0 15,113 0-15,29 0 16,-57 0 234,-28 0-250,-28 0 16,-57 0-16,57 0 31,-57 0-31,56 0 0,58 0 0,55-28 31,171 28 141,-1 0-156,-56 0-16,56 0 15,1 0 1,140 0-16,1 0 0,-29-28 16,-27-1-1,27-27-15,0 28 16,-27-1-16,-58-27 0,86-29 15,-227 57-15,28-1 16,-27 29-16,-1 0 63,0 0-1,29 0-46,-1 0-1,-27 0-15,-1 0 32,0 0-32,0 0 171</inkml:trace>
  <inkml:trace contextRef="#ctx0" brushRef="#br0" timeOffset="14836.28">7124 8507 0,'56'0'94,"57"-28"-79,-84 28-15,84 0 16,28 0-16,-56 0 15,28 0-15,-85-28 16,1-1 0,-1 29-16,57 0 15,28-28-15,85 28 16,-114 0-16,1 0 16,28 0-16,29-28 15,-1 28-15,-84 0 16,-29 0 15,57 0-15,56 0-16,-56 0 15,-29 0-15,86 0 16,112 0 0,-28 0-16,-28 0 15,-170 0-15,1 0 16,-1 0-16,0 0 15,1 0-15,55 0 16,-27 0-16,141 0 16,-57 0-16,-84 28 15,56-28-15,28 57 16,-28-57-16,0 56 16,-28-56-16,-28 29 15,-29 27-15,28-56 16,29 0 15,57 0-31,-1 0 0,-56 0 16,28 0-16,28 0 15,-56 0-15,28 0 16,28 0-16,29 0 16,0 0-16,-86 0 15,58 0 1,-1 0-16,-28 0 15,0 0-15,-85 0 0,170 0 16,-141 0-16,28 0 16,56-28-16,-56-29 15,113 29-15,-113 28 16,28-28-16,-85 28 16,0 0 46,29-57-46,-1 29-16,-56 0 109,-28 28-93,28-29-16,-28 1 15</inkml:trace>
  <inkml:trace contextRef="#ctx0" brushRef="#br0" timeOffset="16784.74">10940 8225 0,'29'0'94,"-1"0"-94,0 0 15,29 0-15,56 0 16,56 0-16,1-57 16,-85 57-16,-29 0 15,142 0-15,28-28 16,29 0-16,-57-29 15,-142 57 1,85 0 15,-56 0-15,113 0-16,-113 0 16,0 0-16,28 0 15,-28 0 1,-29 0-16,57 0 15,-28 0-15,-28 0 16,-29 0-16,0 0 16,0 0-16,1 0 15,-1 0-15,170 0 16,-113 0-16,-1 0 16,30 0-16,27 0 15,-28 0-15,-85 0 16,-56 0 140,-113 0-140,-57 0-16,0 0 0,85 0 15,28 0-15,-113 0 16,85 0-16,28 0 16,-56 0-16,28 0 15,-29 0-15,29 0 16,29 0-16,-1 0 15,-28 0-15,56 0 16,-28 0-16,-56 0 16,84 0-16,29 0 15,-28 0-15,-1 0 16,1 0 0,-29 0-1,-85 0-15,85 0 16,-56 0-16,-57 0 15,28 0-15,-27 28 16,84 1-16,28-29 63,0 0-48,57 0-15,-29 0 0,29 0 16,56 28 124,85-28-140,57 0 16,-1 0-16,114 0 16,28 0-16,85 0 15,-113 0-15,-114 0 16,1 0-16,-142 0 47,29 0-32,27-28-15,1 28 110,-57 0-110,29 0 15,-29 0-15,29 0 188</inkml:trace>
  <inkml:trace contextRef="#ctx0" brushRef="#br0" timeOffset="19808.91">25386 12690 0,'0'-28'140,"28"113"-15,0-57-109,-28 0 78,0 1 156,0-1-141,29 0-93,-29 0 46,28 1-46,0-29 171,29 0-187,-29-29 16,85-27-16,-85 28 31,1-1 63,140-55-78,-112-1-16,112-56 0,-84 84 15,28 0 1,57-27-16,-57-1 15,-85 85-15,1-28 0,27 28 235</inkml:trace>
  <inkml:trace contextRef="#ctx0" brushRef="#br0" timeOffset="21778.41">22220 9807 0,'0'-28'46,"85"28"-30,28 28-16,56 1 16,57-1-16,-28 0 15,141 29-15,57-29 16,0-28-16,0 0 16,56 0-1,142 0-15,-29 0 16,114 0-16,-1 0 15,-84 0-15,28-57 16,-198-27-16,-29-1 16,-55 28-16,-142 29 15,-170 28-15,28-56 16</inkml:trace>
  <inkml:trace contextRef="#ctx0" brushRef="#br0" timeOffset="49429.04">2403 565 0,'-57'85'47,"-56"-57"-47,0 29 15,28-57 1,1 84-16,-29-55 15,-85 27-15,169-28 16,-84 86-16,0-30 16,28 1-16,1 0 15,55-29-15,1-27 16,0 27-16,28 86 16,0-1-16,0 0 15,0-56-15,0 85 16,0-57-1,0 0-15,0 28 0,28 57 16,85-29-16,-28 1 16,0 28-1,-29-57-15,-27-28 16,-1 57-16,-28-57 16,0 28-16,0 29 15,0-29-15,0 29 16,0-29-16,0 0 15,0-28-15,0-28 16,-28 28-16,-29 0 16,-28 29-16,-56-58 15,28 1-15,0 28 16,-57-56-16,-28-1 16,85-27-16,57-29 15,-1 0 1,1 0-16,27 0 15,-27 0 1,-29-57-16,28 1 16,1-29-16,28 28 15,-1 29-15,29-57 16,0 57-16,29-57 16,-1 85-16,57 0 15,-29 0-15,-28 0 31,86 0-31,27 28 16,-56 57-16,56 85 16,85 84-16,0-28 15,29 29-15,-57 56 16,-57 28-16,29 28 16,-29 57-16,29 57 15,-29 84-15,-56-28 16,113 141-16,-1 85 15,-27-169-15,-85-198 16,-29-142-16,29-113 16,-56 29-16</inkml:trace>
  <inkml:trace contextRef="#ctx0" brushRef="#br0" timeOffset="51093.07">509 7970 0,'113'198'0,"-113"-170"0,28 57 15,57 56-15,-28 57 16,-57-141-16,28 84 16,0 57-16,0-28 15,1 27-15,27-197 63,29-113-48,-28-84-15,27 55 16,114-56-16,0-113 16,-28 57-16,-29 28 15,0 28 1,-84 142-16,-1-1 15,1-28-15</inkml:trace>
  <inkml:trace contextRef="#ctx0" brushRef="#br0" timeOffset="63869.96">2375 12097 0,'0'113'63,"0"0"-48,0-57-15,0 29 16,-57 113-1,-28 0-15,0 56 16,-112 1-16,27-29 16,-28-28-16,57-29 15,-29 57-15,29-56 16,56-57-16,28-56 16,1-1-1,56 1 1,-198 27-16,85 1 15,28 0-15,29-57 16,27 0-16,58 1 156,55 27-140,58 86-16,-57-142 0,56 84 16,29-27-16,-57-1 15,0 29 1,141 57-1,-28 27-15,-28-28 16,-170-141-16,1 29 16,84 27-1,-57-27-15,57 55 16,-28-55 0,57 27-16,27 29 15,-84 0-15,0-29 16,-29-28 62,-27-28-31,27 29-32,1-29-15</inkml:trace>
  <inkml:trace contextRef="#ctx0" brushRef="#br0" timeOffset="71787.31">11393 9497 0,'28'-29'63,"28"1"-48,-56-29 1,29 57 0,112 0-16,57 29 15,-113-29-15,28 56 0,56-56 0,29 57 16,-141-29-1,28-28-15,-1 0 16,-27 0-16,28 0 0,0 0 31,-29 0-31,1 0 0,56 0 0,0 0 16,28 0-16,-56 0 31,113 0-31,-142 0 0,86 0 0,-29 0 31,56 0-31,1 0 0,-85 0 0,-29 0 32,-27 0-32,27 0 31,29 0-31,56 0 0,-56 0 16,56 0-16,142 0 15,-28-28 1,27 0-16,29-29 0,-113-28 31,-57 57-31,29 0 16,-85 28-16,0 0 15,28 0-15,0 0 16,28 0-16,1 0 16,-1 28-16,-28 0 15,57 0 1,-142-28-16,0 0 0,0 0 15,1 0 17,84 29-17,-113-1-15,56-28 16,1 0-16,56 28 16,-57-28-16,86 0 15,-57 0-15,-1 0 16,58 0-16,-57 0 15,28 0-15,28 0 16,29 0-16,27 0 16,58 29-16,-29-1 15,-56 0-15,-114 0 16,-27-28 46,-1 0-62,57 0 0,28 0 16,-29 0-16,58 0 16,112 0-16,57 0 15,0 0-15,0 0 16,-56-28-16,-114-28 16,29 56-16,-142 0 15,0 0-15,0 0 31,1 0-15,84 0-16,28 0 16,57 0-1,-113 0-15,28 0 0,0 0 16,56 0 0,-27 0-16,-1 0 15,-28 0-15,0 0 16,-84 0-16,-1 0 15,57 0-15,-57 0 16,0 0 0,29 0-16,84 0 15,-56 0-15,56 0 0,-28 0 16,-28 0 0,0 0-16,56 0 0,1 0 15,56 0 1,-1 28-1,86-28-15,-57 0 0,29 0 0,-57 0 32,-57 0-32,-28 0 15,-113-28-15,28 28 78,85 0-78,0-29 16,0 1-16,85 0 16,57-1-16,-29-27 15,113-1-15,-28 1 16,-85 56-16,57 0 16,-57 0-16,29 0 15,27-28-15,-84-1 16,-56 29-16,-114-28 15,0 28 126,0 0-125,29 0-16,-29 0 15,29 57-15</inkml:trace>
  <inkml:trace contextRef="#ctx0" brushRef="#br0" timeOffset="75588.1">2375 6981 0,'56'0'156,"-56"85"-140,57 28-16,-57 85 15,28-142-15,-28-28 16,0 1-16,0 27 15,0-27-15,0-1 16,0 28-16,0 29 16,0-28-1,0-29-15,0 0 16,0 57 0,0-57-16,0 29 15,28-29 1,-28 85-16,0-85 0,0 29 15,0-1 1,0 29-16,0-57 16,0 142-1,29-57 1,-29-85-16,0 85 16,0 29-1,0-29-15,0-57 16,0-27-16,0 27 15,0-28-15,0 29 16,28-29-16,-28 29 16,28 56-1,-28-57 1,0 29-16,0 0 0,0-57 31,0 0 0,0 29-15,0-29-16,0 0 16,0 1-16,28 84 47,1-28-32,-1 28-15,-28-85 16,28 57-16,-28-1 47,0-55-32,0-86 423,0-56-438,-28 28 15,0-56 1,-29 0-16,-28-85 0,85 169 16,-28-141-1,28 113-15,-57-112 0,29 55 16,0-56-16,28 29 16,0 112-1,0 29 1,0-28-1,0-29 1,0 28 0,0-28-16,0 57 15,0 0 1,0-29-16,0-27 16,0 55-16,0-55 0,0-30 15,0 58-15,0-29 16,28 0-16,-28 1 15,0-86 64,0 142-79,0-57 0,85 0 15,-57 170 173,29 84-173,-57-27-15,0-86 16,0 86 0,0 27-16,0 57 0,0-84 0,0-114 93,0 57-15,0-57-62,28 0-16</inkml:trace>
  <inkml:trace contextRef="#ctx0" brushRef="#br0" timeOffset="77513.83">23181 14867 0,'28'141'94,"29"0"-78,-29-28-16,0 29 0,0 56 15,1-85-15,27 84 16,-56 58-16,0-114 15,0-28-15,0 29 16,0-114 0,0 0-16,57-56 62,112-114-62,86-140 16,56 27-16,28-27 15,29-1-15,-29 57 16,-28 28-16,-57 113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15T04:46:37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2686 1498 0,'0'141'140,"0"-113"-140,0 57 16,0 0-16,0-29 15,0 29 1,0 28-16,0-56 16,0-29-1,0 57 1,0-57-16,0 29 16,0-29-16,0 0 15,0 57-15,0-57 16,0 57-1,0-28-15,0 27 0,0-55 16,0-1-16,0 0 16,0 29-16,0-1 15,0 29 1,0-28-16,0-1 16,0 1-16,0-29 15,28 57-15,-28-57 16,28-28-16,113 141 15,-141-84-15,0-29 16,0 0-16,0 29 16,0 28-16,0-57 15,0 0-15,0 0 16,0 1 0,0 140-16,0-140 15,0 27 1,0 1-16,0 27 0,0-27 31,0-29 0,0 29-31,-28-1 16,28-27-16,-28 27 0,28 29 0,0-57 62,0 0-46,0 1 297,-57 27-298,57 29-15,0-57 188,57-28 171,-1 0-343,1 0-16,56 28 15,-56-28-15,27 0 16,-27 0 0,-29 0-16,85 0 15,-56 0-15,28 0 16,28 0-16,0 0 0,0 0 15,-57 0-15,-27 0 16,-1 0 0,0 0-16,1 0 15,-1 0 1,57 0 0,-1-56-16,-27 56 15,-1 0-15,58 0 16,-1-28-1,-85 28-15,85 0 0,0 0 16,57 0 0,-86 0-16,58 0 15,-114 0-15,0 0 16,29 0 31,28-29-32,56 29 1,-84 0-16,-1 0 0,57 0 16,-28 0-16,-57 0 15,29 0 1,-29 0 31,0 0-47,57 29 15,-28-1 1,84-28-16,29 28 16,-114-28-16,57 0 0,29 0 15,-1 0 1,-28 0-16,-28 0 16,-57 0-16,0 0 15,1 0-15,-1 0 16,0 0-16,57 0 15,-28 0 1,-1 0-16,85 0 16,-56 0-16,28 0 15,-56 0-15,-1 0 16,1 0-16,-29 0 16,29 0-16,-29 0 15,85 0-15,-28 0 16,-29 0-16,58 0 15,-58 0-15,-28 0 16,85 0-16,-28 0 16,-28 57-16,-29-57 15,29 0 1,-29 0-16,28 0 16,1 0-16,-1 0 15,-27 0-15,-1 28 31,0-28-15,29 0-16,-1 57 16,86-57-16,-1 0 15,29 0-15,-29 0 16,-84 0-16,27 0 16,29 0-16,-28 0 15,-56-29 1,-29-27 109,-57-57-110,57 28 1,-28 0 0,28 0-16,0-28 15,0 85-15,0-57 16,0-28-16,0 0 16,0 28-16,0 0 15,0-56-15,0-57 16,-57 0-16,57 1 15,0-29-15,0 84 32,0 29-32,0 0 15,0 85-15,0-57 16,0 57-16,0-29 16,0-56-1,0 57-15,0 27 16,0-27-16,0-1 15,0 1 1,0-1 0,0-56-1,0 57 1,0-29-16,0-28 16,0 28-16</inkml:trace>
  <inkml:trace contextRef="#ctx0" brushRef="#br0" timeOffset="3247.33">2770 1554 0,'29'0'125,"55"0"-125,-55 0 16,56 0-16,-29 0 15,-28 0-15,29 0 16,-1-28-16,-27 28 16,27 0-1,-27-56-15,-1 56 16,0 0-16,29 0 15,-29 0 1,0 0 31,57-29-31,-57 29-16,29 0 15,-1 0-15,-27 0 16,-1 0-1,0 0 32,0 0-31,1 0 0,27 0-16,-28 0 15,29 0 1,0 0-1,27 0-15,-27 0 32,-1 0-17,-27 0 1,-1 0-16,28 0 16,1 0-16,0 0 15,-1 0-15,57 0 16,-56 0-1,-1 0-15,57 0 16,29 0-16,-58 0 16,1 0-1,113-28-15,-170 28 16,29 0-16,56 0 0,-85 0 62,29 0-46,28 0-16,-29 0 16,1 0-16,56 0 0,0 0 15,0 0-15,-28 0 16,-29 0 0,-27 0-16,-1 0 0,57 0 78,-85 28-63,113 1-15,-28-29 16,-29 0-16,-28 0 16,114 0-16,-57 0 15,-29 0 1,1 0 15,-29 0-15,57 0-16,-1 0 15,1 0-15,28 0 16,29 0-16,-29 0 16,-85 0-1,0 0-15,1 28 16,-1-28 31,0 0-47,0 0 15,85 28-15,1 0 16,27-28-16,-28 0 16,57 0-16,-57 0 15,0 0-15,-85 0 16,29 0-16,-1 0 94,-28 0-94,29 0 0,-1 29 15,114 55 1,-85-84-16,-29 29 15,57-1 1,-56-28-16,0 0 16,-1 0-16,1 0 0,-29 0 93,28 0-77,1 0 0,-29 0-16,1 0 109,55 0-93,-55 0-1,-1 0 360</inkml:trace>
  <inkml:trace contextRef="#ctx0" brushRef="#br0" timeOffset="37008.83">2092 5624 0,'0'57'78,"0"-1"-62,56 1-16,-56-1 31,0 86-31,29-142 0,-1 56 31,-28-27 47,113-29-46,-28-85-1,-29 28-16,58-28-15,55-28 16,-56 0-16,-56 57 16,141-57-16,0 28 15,-29-28-15,1 28 16,-57 57-16,-57-29 16,-27 29-16,27 28 15</inkml:trace>
  <inkml:trace contextRef="#ctx0" brushRef="#br0" timeOffset="39772.15">9046 6670 0,'0'-28'47,"0"0"-31,28 28-1,1 0-15,56 0 16,-29 0-16,85 0 16,-56 0-16,28 0 15,0 0 1,-84 0-16,27 0 16,1 0-16,-1 0 15,1-29 1,-29 29-1,57 0-15,56 0 16,-84 0 0,28 0-16,-57 0 15,0 0-15,57 0 16,0 0-16,-29 0 0,1 0 16,56 0-16,-28 0 15,0 0-15,-57 0 16,28 0-16,-27 0 78,-1 0-47,28 0-15,1 0-16,-29 0 0,57 0 15,28 0-15,-85 0 16,29 0 31,-29 0-31,0 0-16,1 0 31,-1 0-16,0 0-15,29 0 47,28 0-47,-29 0 16,142 0-16,-141 0 0,27 0 31,58 0-31,-29 0 16,-57 0-16,-27 0 15,27-28-15</inkml:trace>
  <inkml:trace contextRef="#ctx0" brushRef="#br0" timeOffset="41284.94">10347 282 0,'56'85'78,"-56"-57"-78,0 29 15,85 28 1,-29 0-16,1-29 16,0 1-1,-29-29-15,0 85 16,29-57-16,-29-56 78,0 0-62,0 0-1,57 0-15,85-56 16,28-114-16,-29 114 0,58-85 15,140-57-15,29 0 16,0 0-16,-85 85 16,-57 0-16,-56 0 15</inkml:trace>
  <inkml:trace contextRef="#ctx0" brushRef="#br0" timeOffset="45077.06">6558 7999 0,'29'0'141,"56"0"-110,56 0-31,-113 0 16,29 0-16,-1 0 15,1 0 17,-29 0-17,0-29-15,85-27 16,-56 56 0,84 0-16,-56 0 0,28 0 15,-85 0 1,29 0-16,-29 0 15,1 0 1,-1 0-16,28 0 16,1 0 15,28 0 47,-57 0-78,57 28 0,-57-28 16,0 0-1,1 0 32,-1 0-47,28 0 31,1 0-15,-1 0-16,1 0 16,56 0-16,-28 0 15,0 0-15,-1 0 16,-27 0-16</inkml:trace>
  <inkml:trace contextRef="#ctx0" brushRef="#br0" timeOffset="47235.91">6841 7999 0,'-28'0'171,"84"0"-155,-27 0 0,27 0-16,1 0 93,56-57-77,-28 57-16,-1 0 16,-27-28-16,0-1 15,-1 29-15,1 0 78,-29 0-78,0 0 0,0-28 16,1 28-16,27 0 31,-27 0-31,27 0 78,29-28-78,-29 28 16,-27 0 0,-1 0 15,0 0-15,29 0-1,-1 0 1,-27 0-1,27 0 1,-28 0-16,1-57 16,-1 57-16,0 0 15,0 0 1,1 0 0,-1 0 30,0 0-30,1 0 0,-1 0-16,0 0 15,0 0 48,1 0-16,-1 0-47</inkml:trace>
  <inkml:trace contextRef="#ctx0" brushRef="#br0" timeOffset="72192.42">1781 7235 0,'-28'29'94,"28"27"-94,28 1 15,29 84-15,-1-113 16,-28 29 0,-28-29 15,0 0-31,0 29 16,29-29-16,-1-28 171,0 0-155,29-85-16,27 1 16,1-1-16,85 0 15,-57 28-15,0 1 16,-56-1 0,-1-27-1,-28 55-15,1 1 0,27 0 297,-28 28-297,-28-28 0,85-57 31,-28 56-31,-29 1 0,0 0 16,1 28-16,55-28 16</inkml:trace>
  <inkml:trace contextRef="#ctx0" brushRef="#br0" timeOffset="94440.26">18912 9299 0,'57'0'109,"-1"0"-93,1 0-16,-29 0 0,29 0 16,-29 0-1,0 0 32,0 0-31,1 0-1,27 0-15,29 28 16,-57-28 0,1 0-16,27 0 62,29 0-46,-57 0-16,0 0 15,29 0-15,84 0 16,-56 0 0,0 0-16,0 0 0,0 0 15,-1 0 1,-27 0-16,-1 0 16,-27 0-16,27 28 31,-27-28-16,27 0-15,-28 0 16,29 0-16,-29 28 16,0-28-1,29 0-15,-29 0 16,1 0 0,-1 0 15,28 0-16,-27 0-15,55 0 0,1 0 16,-28 0-16,28 0 16,-29 0-16,29 0 15,-57 0 1,0 0 0,1 0 359,-86 0-344,29 0-16,0 0 1,-1 0-16,-27 0 16,28 0-1,-29 0-15,0 0 16,29 0 0,-57 0-16,-56 0 31,85 0-31,-58 0 0,1 0 0,57 0 15,-1 0 17,-28 0-17,-28 0-15,29 0 16,-114 0-16,28 0 16,85 0-16,29 0 15,27 0 1,-27 0-16,28 0 15,-1 0 189,-55 0-204,27 0 15,0 0-15,29 0 16,-28 0-16,27 0 15,-55-28 79,55 0 16,-27 28-48,-1-28-62,-56 28 16,85 0-1,0-29 17,56 29 186,85 0-202,57 0-16,-86-28 16,29-28-1,-28 56-15,28 0 16,-56 0-16,-1 0 15,-27 0-15,-1 0 47,29 0-31,-29 0 0,28 0-1,1 0-15,-1 0 16,-27 0-16</inkml:trace>
  <inkml:trace contextRef="#ctx0" brushRef="#br0" timeOffset="169922.87">20863 7461 0,'56'29'156,"-56"-1"-140,0 29-16,0 27 15,29-84 64,-1 0-79,28-28 15,-27 28-15,84-56 63,-28-1-63,84-84 15,-56 84-15,57-56 16,-114 28-16,86 1 16,-29-1-16,-57 28 15,29 29-15</inkml:trace>
  <inkml:trace contextRef="#ctx0" brushRef="#br0" timeOffset="173029.84">15746 13680 0,'28'-29'63,"29"29"93,-29-28-109,29-28-31,-1 56-1,-56-29 1,57 29-16,-29 0 16,0-28-16,1 28 46,-1 0-46,28 0 16,57-28 0,-84-1-16,-1 29 15,0 0-15,0 0 16,29-28 0,-29 28-1,-28-28-15,29 0 16,-1 28 31,28-29-47,29 1 15,-28 28 1,28 0 0,-29 0-1,29 0-15,0 0 16,-29 0-16,-28 0 15,86 0-15,83 0 16,-168 0-16,56 0 16,-29 0-16,1 0 15,56 0-15,-85 0 16,28 0 0,-84 0 187,-28 28-203</inkml:trace>
  <inkml:trace contextRef="#ctx0" brushRef="#br0" timeOffset="173988.25">15972 13567 0,'57'0'78,"28"0"-62,-29 0-16,114-85 15,-142 85-15,85-29 16,57 1-16,-114 28 15,1-56-15,28 56 16,-57 0-16,57-29 16,-1 29-16,-84-28 15,57 28-15,-1 0 16,1-28 0,-29 28-1,1 0-15,-1 0 16,28 0-1,1 0-15,-1 0 0,58 0 16,-58 0-16,1 0 16,140-113-16,-140 113 15,-29-28-15,-28-1 219</inkml:trace>
  <inkml:trace contextRef="#ctx0" brushRef="#br0" timeOffset="174839.83">17838 12577 0,'0'29'63,"0"27"-47,56 85-16,-56-84 15,0-1-15,57 58 16,-57-86-16,0 28 15,0 57 1,57-28 0,-57-57-16,28-28 62,57-56-62,56-114 0,-28 86 16,0-30-1,142-83-15,56-1 0,28-28 32,0-57-32,29 29 0,-29-1 15,-28 86-15,-255 112 0</inkml:trace>
  <inkml:trace contextRef="#ctx0" brushRef="#br0" timeOffset="197260.26">22870 10627 0,'56'-28'125,"86"-114"-109,-29 58-1,28-58 1,-28 29-16,29 0 16,-1-56-16,-28-1 15,-56 142-15,-29 0 16,-28-1 15,0 1-31,0 0 16,0-85-16,0 84 15,-28 1 1,28 0 0,-29 28-16,1 0 31,0 0-31,0 0 15,-57 28 1,28 29-16,1 28 16,-29 28-16,28 0 15,29-29-15,28-27 16,0 56-16,0-28 16,0-57-16,0 113 15,28-84 1,29-1-16,-1 29 15,-27-85-15,27 28 16,1 1-16,28 27 16,-29-27 46,-56-1 63,-28-56-94</inkml:trace>
  <inkml:trace contextRef="#ctx0" brushRef="#br0" timeOffset="197893.53">24510 9101 0,'0'113'31,"0"28"-15,-29 29-1,29-114-15,0 86 16,0-1-16,0-28 16,0 0-16,0-85 15,0 29 1,0 28-1,0-1-15,0-55 0,0-1 0,0-56 157</inkml:trace>
  <inkml:trace contextRef="#ctx0" brushRef="#br0" timeOffset="198846.45">25301 10005 0,'-28'0'94,"0"57"-79,28 28-15,0-1 16,0-27-16,-29 112 16,29-140-16,0 27 15,0 1 1,0-29-16,-28-28 125</inkml:trace>
  <inkml:trace contextRef="#ctx0" brushRef="#br0" timeOffset="199860.19">25358 9836 0</inkml:trace>
  <inkml:trace contextRef="#ctx0" brushRef="#br0" timeOffset="202261.87">26036 9892 0,'0'28'250,"-28"57"-250,-29 0 15,57 0-15,0-29 16,0 29-16,-28-28 15,0 27 1,28-27 0,0 0-1,0-29 32,0 0 78,0-56-109,-29 0-16,29-57 15,-28 28-15,28 29 16,0-29-16,0-56 16,0 85-1,0 0 1,0-57 0,0 57-1,0-57 16,57 57-15,-29 28-16,29-57 0,-1 57 16,1-28-16,-29 0 15,0 28 32,0 0-31,-28 28 187,-28-28-187,0 28 15,0 0 0,-1-28-31,1 29 16,28-1-16,-56 29 15,56-29-15,0 0 16,-57 57 0,57-57-1,0 29-15,0-29 31,0 0-15,-28 0 0,28 1-1,0-1 32,0 0-31,0 0-16,56 1 15,-27-1-15,27 0 32,-28-28-1,1 29-31,27 55 16,29-55-1,-29-29 63,1 0-78,-29 0 172,1-57-125</inkml:trace>
  <inkml:trace contextRef="#ctx0" brushRef="#br0" timeOffset="202837.41">26573 10231 0,'28'-28'62,"1"56"-46,-29 57-16,56-28 15,-56-29 1,29 0-16,-1 0 16,0 1-16,-28-1 15</inkml:trace>
  <inkml:trace contextRef="#ctx0" brushRef="#br0" timeOffset="203336.84">26743 10005 0</inkml:trace>
  <inkml:trace contextRef="#ctx0" brushRef="#br0" timeOffset="204704.24">26686 10288 0,'0'28'62,"0"85"-62,0 29 16,57-1-16,-57-85 15,0 1-15,56 56 16,-56 0-16,0 0 16,0-28-1,29-29-15,-29 57 16,0-56-16,-29-142 109,29 57-93,-56-29-16</inkml:trace>
  <inkml:trace contextRef="#ctx0" brushRef="#br0" timeOffset="205763.03">26658 9779 0,'0'-28'359</inkml:trace>
  <inkml:trace contextRef="#ctx0" brushRef="#br0" timeOffset="207614.56">26969 10147 0,'28'0'15,"57"0"1,-57 0-16,1 56 16,55-56-16,-55 28 15,55 57-15,-84-57 16,0 29-16,29-29 15,-1 57-15,0-28 16,-28-1 0,29-28-16,-29 57 15,0-57 32,-29-28-31,-84-28-16,113-85 15,-56 28-15,56-84 16,0-29-16,0 85 16,0-57-16,0 85 15,56-84 1,-56 141-16,28-1 16,29 29-16,-57-28 15,57 28 1,27 0-1,-27 57 1,-1 84-16,-27-56 16,55 28-16,-27-28 15,-57-29-15,141 114 16,-112-142-16,-29 57 16,28-29-16,28 1 15,1-57 48,-29-29-48,85-27 1,-28-1-16,0 1 31,113-57-31,-113 28 0,56-85 16,-84 86-1,-29 55-15,0-27 0,57-114 0,-57 114 32,-28-57-17,0 84-15,0-55 16,28-1 0,-84 85 30,-29 0-46,57 28 16,0 0-16,-29 1 16,29-1-16,-29 85 15,29 0-15,28 0 16,-28-56-16,28-29 16,0 57-16,0 56 15,0-84-15,0-29 16,0 28-1,28-27-15,0-29 47,29-29-47,28 1 0,-57 28 16,85-170-16,-113 142 16,0 170 77,0 55-77,0-112 0,0 28-16,0 57 0,0-142 15,0 170 1,0-85-16,0-28 15,0 113-15,0-29 0,0-141 16,0 29 0,-28 56-16,28-56 15,-29-1-15,29-28 16,-56 29 0,28-57-16,-57 0 15,-57 0 1,58-57-16,27 29 15,-28-57-15,-28-28 16,113 28-16,-28 85 16,0-113-16,28 57 15,0-142 1,113-56-16,28-142 0,113 0 0,-56 29 16,57 56-16,-57-57 31,-57 171-31,-28 27 0,-28 0 0,-85 142 15,28 28-15,-28-56 110,57-1-95</inkml:trace>
  <inkml:trace contextRef="#ctx0" brushRef="#br0" timeOffset="211444.62">19704 10881 0,'113'-28'47,"-57"28"-32,142 0 1,-141 0-1,56 0-15,28 0 16,57 0-16,0 0 16,-28 0-16,84 0 15,-28 0-15,29 0 16,-86 0-16,-27 0 16,-171 0 109</inkml:trace>
  <inkml:trace contextRef="#ctx0" brushRef="#br0" timeOffset="212437.66">20213 10938 0,'56'28'63,"57"-28"-48,-56 0-15,56 0 16,28 0-16,57 0 15,-57 0-15,57 0 16,-28 0-16,84 0 16,-28 0-16,-84 0 15,27 0-15</inkml:trace>
  <inkml:trace contextRef="#ctx0" brushRef="#br0" timeOffset="-213533.35">9781 1809 0,'-28'84'109,"28"1"-93,0 28-1,0-28-15,0 28 16,0-85-16,141-56 109,1-28-109,-58-1 16,114-56-16,113-28 15,57-29-15,28-28 16,112 0-16,1-28 16,-113 28-16,-28 57 15,-142 28-15,-198 85 16</inkml:trace>
  <inkml:trace contextRef="#ctx0" brushRef="#br0" timeOffset="-206060.77">17188 14584 0,'85'-56'62,"-1"56"-46,58 0 0,-1 0-1,-56-29-15,28 1 16,-28 28-16,84-28 0,-27-1 0,-1 1 31,85-28-31,-28 27 0,-57-27 0,57 28 16,0-1-1,-56 29 1,-1 0-16,29 0 0,-29 0 0,0 0 16,-28 0-1,29 0-15,-58 0 16,30 0-16,-1 0 15,0 0-15,-28 0 16,-1 0 0,-27 0-16,112 0 0,-27 0 31,-57 0-31,28 0 16,0 0-16,141 0 15,29 0-15,-57 0 16,57 0-16,-29 0 15,-56 0-15,28 0 16,-28 0-16,0 0 16,-57 0-16,-56 0 15,28 0-15,-56 0 16,-29 0-16,0 0 62,29 0-62,-29 0 16,0 0 0,1 0-1,55 0-15,1-28 16,113 28-16,0-28 16,-141 0-16,56-1 15,28 29-15,113-28 16,-56 28-16,-56 0 15,56-28-15,-170 28 16,0-28 109</inkml:trace>
  <inkml:trace contextRef="#ctx0" brushRef="#br0" timeOffset="-204896.57">25669 13510 0,'-29'28'94,"29"114"-94,0-58 15,-28 58 1,-29-57-16,57-1 0,0-55 16,29-29 93,27-29-109,-27 1 16,84-28-16,-57-29 15,1 56 1,28-27-16,-57 28 15,0-29 17,0 29-32,1 0 15,-1-1 282,0 1-297,29-28 16,-57-1-16,56 57 15,114-141-15,-114 84 16,114-84-16,-85 84 16,56 1-16,-84-1 15,-29 29 173</inkml:trace>
  <inkml:trace contextRef="#ctx0" brushRef="#br0" timeOffset="-187793.97">3392 2459 0,'-28'0'110,"-28"0"-32,27 28-62,29 0-16,-28-28 31,0 0-16,-1 57 17,1-29-17,-28 0 1,56 57 46,-29-57-46,-27 1 0,56-1-1,0 0-15,-28-28 32,-1 57-32,1-29 15,0 0 1,28 1 15,0-1 32,0 57-48,0-57 16,0 28-31,0-27 16,28 55-16,0-55 16,1 27-1,27 1 1,-28-29 0,1 0-16,27 29 31,1-1 0,-1-56-15,-56 29-16,29-1 15,-1-28-15,57 0 78,-29 0-62,1 0-16,-29 0 16,0-28-1,0 28-15,29-57 47,-29 1-31,1 56-16,-29-29 15,0-56 1,84-28 0,-84 85-1,0 0 1,0 0 46,0-1-46,0-27-16,0 28 16,0-1 15,0-27-15,-28 28 30,28-29-30,-28 57 0,28-28 15,0-1 31,0 1 1,0 0-16,0 0 15,0-1-62,-28 1 32,28 0-17,-57 28 95,29-28 61,-29-1-155,1 1-16,-29 0 16,57 28 640,-1 0-281</inkml:trace>
  <inkml:trace contextRef="#ctx0" brushRef="#br0" timeOffset="-155420.95">11817 3052 0,'84'113'78,"-55"0"-62,27 29-16,-56 27 15,142 1-15,-114-114 16,0 29-16,0-28 16,142-86 46,113-168-62,169-86 16,424-367-16,255-57 15,283-28-15,-29 142 16,-28 84-16,-283 142 16,-283 112-16,-366 142 15,-397 113-15,-28-28 125,0 85-93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85.5814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5-05-15T04:56:37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13230 15093 0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0A92-BD9D-3D43-9291-65170F5B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518DD3-56DA-9CF3-B06D-F78BF18D5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FA50-D0B9-D0D4-7ADB-DA02ACFFA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6B172-39DF-6999-1373-5FD7640EE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4F8DA-BC6D-8190-3965-8F2C04F5B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3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313D-6803-C6E8-085A-7A3C3BAA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AEA30-52AA-7125-898F-ECF530CC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E9488-A638-6BD7-BBEB-C11C5160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C88D7-81F7-4A6B-305E-3A89BB0B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37BC3-EFCE-27E2-226F-27E35817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92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D36D55-3E2D-0170-DC20-5984B658A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C08CE-0832-E9B7-7588-352DE272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8F56A-7B45-E23D-1002-64346A16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217E7-F789-7510-32EA-6BEA6610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5F40-DA69-64FD-5F89-2AA52EBD1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30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EF8B-70EB-492B-2FDD-DFABF177D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DC2E2-9C91-9ABD-1B67-962D48562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682E-55AB-291C-F395-1612B965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A8AE-8C9E-EE55-4C8A-CC0865E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B5D8-14E7-52B5-A9A9-29ABBFC2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85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42A59-ACD6-F552-2774-41F3F0C3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896D2-BD13-ED17-BC69-6C6568757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FFBF-A7AA-414B-9FE2-98091B086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A03F-F383-9CCC-C214-D7BB7E170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F1FB-640D-C579-572B-C5CA68FB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83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983B-9F57-C5F0-1224-D66AEC479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D9CA6-1B8D-8B27-5A52-7F46EEC8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6750-4DAE-A01D-37FA-6A9A420CE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71442-ED34-7822-1BC3-F4875F9E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C27CB-61F0-23F8-C8EE-B53B61FFD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E1C8-E356-BFF2-6CA1-6F2E1258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336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4FA9-BEAF-E426-49EF-6158DB3D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7A88B-399C-BF4A-0008-AF6455DE9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1A925-3160-99EA-DB91-95ACC76F8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A660FB-6DCF-79DB-FE7D-A44CEC77A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47EE1-D2DA-449C-58ED-368FF8D96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3D977F-84DD-D275-F25B-40157779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83730-9C86-AB6A-5B74-961CB74B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EA788-52D3-327A-BB2C-8B7CDA7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705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2368-A2F7-440C-FA11-0DA4C14DE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DFA8-28F3-C8D5-559B-DF6C5BB9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CA59A-E90D-304A-0442-7FE9DCB3B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91E8EA-042A-0FD6-67D3-B836492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6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4BFFE-4307-6DCB-CA5B-E83824DD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7B732-FF94-AA28-6608-7D63B96A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AB0AA-2F62-649D-4C49-D49DD0E3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90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A8BD-F7B6-7A78-D99B-B0B9A5D2A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7FE3B-7961-A3A7-28A4-E0CA3E75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DBFC3-79F6-7CD4-990E-34BAD106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30CD1-6460-2BF7-E4E8-CBAD0E6B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C2D5-5EE9-6829-A53E-A5AF76B3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B89F1-36CA-C294-7BC2-575E2AA0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781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A121-CF5B-C11C-6B1E-60931A4D3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49E32-7991-6214-C6DD-B8FB2BD3AB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35021-0452-4836-3260-F543601F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DE761-8A37-AAAC-7599-576F6956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2320B-A861-F945-A84F-4F820518E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74F98-6F59-F605-E774-49B2B84F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1EFE9B-B256-31DF-5339-BCB54E53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F733-F585-C5F5-F220-59852E812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8FD22-B42A-D88B-C2DE-9FEF32E98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CBB6-4A83-4D80-A580-C76C4BCCA33D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9CDD2-39CD-151D-8AA0-5047E57A8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5F623-AB29-D880-0474-C81094015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A2DB-58E7-4D96-9A05-DE84BC9BC4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4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1395FA-A561-AA3B-A910-EB18431ED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604443"/>
            <a:ext cx="8106906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53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7DF34-3E08-CB9F-3CB0-DEF27964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44C3A2-77B2-B2D4-868B-B0037005373C}"/>
              </a:ext>
            </a:extLst>
          </p:cNvPr>
          <p:cNvSpPr txBox="1"/>
          <p:nvPr/>
        </p:nvSpPr>
        <p:spPr>
          <a:xfrm>
            <a:off x="167148" y="344129"/>
            <a:ext cx="112481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is an important requirement of any programming language, as it allows us to store the data permanently on the secondary storage and read the data from a permanent source.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we will discuss how to perform various operations on files using the programming language Python.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69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890E3-AB86-B0B4-BE4E-F0C8A220D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5221E9-8A58-5126-04B0-67DC0241C581}"/>
              </a:ext>
            </a:extLst>
          </p:cNvPr>
          <p:cNvSpPr txBox="1"/>
          <p:nvPr/>
        </p:nvSpPr>
        <p:spPr>
          <a:xfrm>
            <a:off x="196645" y="408131"/>
            <a:ext cx="1124810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Persistence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save data or state in a non-volatile storage (like a file or database) so it can be retrieved and used later, even after the program has ended or the computer has shut down.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E58374-9731-4DEE-AA0A-B1379D290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2365488"/>
            <a:ext cx="109889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ways to achieve persistence in Python: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Pickling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Serializes Python objects to a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to files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Saving data in .txt, .csv, .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Using SQLite, MySQL, etc., to store structured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C30CE-D1EB-5127-E0ED-F25B95BF38AF}"/>
              </a:ext>
            </a:extLst>
          </p:cNvPr>
          <p:cNvSpPr txBox="1"/>
          <p:nvPr/>
        </p:nvSpPr>
        <p:spPr>
          <a:xfrm>
            <a:off x="511276" y="4920033"/>
            <a:ext cx="112481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converting a Python object into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(serialization) so that it can be saved to a file or sent over a network.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inverse operation (deserialization).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17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77BF2-7568-58C0-3FE0-3CD621E4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DEAD2E-0612-BCBE-9569-B6AC09EE7C45}"/>
              </a:ext>
            </a:extLst>
          </p:cNvPr>
          <p:cNvSpPr txBox="1"/>
          <p:nvPr/>
        </p:nvSpPr>
        <p:spPr>
          <a:xfrm>
            <a:off x="344128" y="0"/>
            <a:ext cx="1124810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converting a Python object into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(serialization) so that it can be saved to a file or sent over a network.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inverse operation (deserialization).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kle Module : Pickling(Serializing) and unpickling(De-serializing) of Python  Objects | Pythontic.com">
            <a:extLst>
              <a:ext uri="{FF2B5EF4-FFF2-40B4-BE49-F238E27FC236}">
                <a16:creationId xmlns:a16="http://schemas.microsoft.com/office/drawing/2014/main" id="{01860195-2A0B-42A0-826F-A51358A2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8" y="1738313"/>
            <a:ext cx="10048567" cy="402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96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30AAC-395A-F512-D9DF-4A0AD90D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D0F22D2-5EB7-0278-4E81-84BF8EF68633}"/>
              </a:ext>
            </a:extLst>
          </p:cNvPr>
          <p:cNvSpPr txBox="1"/>
          <p:nvPr/>
        </p:nvSpPr>
        <p:spPr>
          <a:xfrm>
            <a:off x="344128" y="0"/>
            <a:ext cx="1124810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Files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any operation on a file, one must open a file. File opening involves communication with operating system. The syntax of open() function is as below –</a:t>
            </a:r>
          </a:p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fhand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open(“filename”, “mode”)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name of the file to be opened. This string may be just a name of the file, or it may include pathname also.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file is optional when the file is stored in current working directory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This string indicates the purpose of opening a file. It takes a pre- defined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values as given in Table 2.1</a:t>
            </a:r>
          </a:p>
          <a:p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fhand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 reference to an object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class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acts as a handler or tool for all further operations on files.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89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7C7B3-AF9E-9AA1-F72A-C50F137BF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E056B3-5AFE-A8F3-907D-E10B94E05845}"/>
              </a:ext>
            </a:extLst>
          </p:cNvPr>
          <p:cNvSpPr txBox="1"/>
          <p:nvPr/>
        </p:nvSpPr>
        <p:spPr>
          <a:xfrm>
            <a:off x="344128" y="0"/>
            <a:ext cx="1124810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our Python program makes a request to open a specific file in a particular mode, then OS will try to serve the request. When a file gets opened successfully, then a file object is returned. This is known as file handle and is as shown in Figure 4.1. It will help to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0A2B0D-3374-2B50-5CCE-2ADF6D95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3" y="2289336"/>
            <a:ext cx="6455238" cy="350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1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7584F-4C01-08F1-E934-C29D8A74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527DB6-D3F4-2173-3B24-A112CC880F01}"/>
              </a:ext>
            </a:extLst>
          </p:cNvPr>
          <p:cNvSpPr txBox="1"/>
          <p:nvPr/>
        </p:nvSpPr>
        <p:spPr>
          <a:xfrm>
            <a:off x="344128" y="0"/>
            <a:ext cx="1124810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file opening may cause an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some of the reasons as listed below –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may not exist in the specified path (when we try to read a file)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may exist, but we may not have a permission to read/write a file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might have got corrupted and may not be in an opening state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351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245FB-3C77-FAE2-3D03-E4DA7E2AF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6C70B-79F9-566A-78F2-867FC6D3F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3" y="76088"/>
            <a:ext cx="8937522" cy="56968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C5747F-08F5-4AC9-D459-638B17C26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5" y="5627231"/>
            <a:ext cx="8719590" cy="7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4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1D8B2-C2D2-EBC0-E9E4-D432D8874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4E6316-1939-596E-1C98-6F7ED3CA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520" y="80495"/>
            <a:ext cx="8306959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8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3844-BE83-1933-E556-ABD035A3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58A8A-453C-56B1-45C2-AD2670618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38" y="914400"/>
            <a:ext cx="9510565" cy="284460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95BA6B7-A0C2-8DE3-9CE4-212FE1A20D91}"/>
                  </a:ext>
                </a:extLst>
              </p14:cNvPr>
              <p14:cNvContentPartPr/>
              <p14:nvPr/>
            </p14:nvContentPartPr>
            <p14:xfrm>
              <a:off x="2025360" y="1668600"/>
              <a:ext cx="8111160" cy="1363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95BA6B7-A0C2-8DE3-9CE4-212FE1A20D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6000" y="1659240"/>
                <a:ext cx="8129880" cy="138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922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F0AE7-956B-EF11-78CB-51C85280B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2086E-6F4E-EEF6-C812-5D8C90D62DA2}"/>
              </a:ext>
            </a:extLst>
          </p:cNvPr>
          <p:cNvSpPr txBox="1"/>
          <p:nvPr/>
        </p:nvSpPr>
        <p:spPr>
          <a:xfrm>
            <a:off x="835741" y="314633"/>
            <a:ext cx="1075649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run the above program and check the output, there will be a gap of two lines between each of the output lines.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because, the new-line character \n is also a part of the variable line in the loop, and the print() function has default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adding a line at the end (due to default setting of end parameter of print()). 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this double-line spacing, we can remove the new-line character attached at the end of variable line by using built-in string function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as below –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print("Line Number ",count, ":", </a:t>
            </a:r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line.rstrip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96AE0D-6F30-A0FE-5CDB-29D78535E403}"/>
                  </a:ext>
                </a:extLst>
              </p14:cNvPr>
              <p14:cNvContentPartPr/>
              <p14:nvPr/>
            </p14:nvContentPartPr>
            <p14:xfrm>
              <a:off x="10080" y="203400"/>
              <a:ext cx="10859400" cy="5779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96AE0D-6F30-A0FE-5CDB-29D78535E4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0" y="194040"/>
                <a:ext cx="10878120" cy="57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935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5134-F43F-783B-E517-7B5F6073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EC59A0-A4D7-5091-F1A6-989A70E0C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990524"/>
            <a:ext cx="7887801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41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F0CAD-7DE3-4286-2146-42742DBA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0B29CA-D9C6-60D8-523E-15F1CEF0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68" y="4504822"/>
            <a:ext cx="8799873" cy="9921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A4AB03-ACFE-B9EE-28FF-EDDCCA61DCCF}"/>
              </a:ext>
            </a:extLst>
          </p:cNvPr>
          <p:cNvSpPr txBox="1"/>
          <p:nvPr/>
        </p:nvSpPr>
        <p:spPr>
          <a:xfrm>
            <a:off x="904568" y="3890488"/>
            <a:ext cx="64253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output would be 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97ABA-D798-D9BF-AD82-D758ED44DF0D}"/>
              </a:ext>
            </a:extLst>
          </p:cNvPr>
          <p:cNvSpPr txBox="1"/>
          <p:nvPr/>
        </p:nvSpPr>
        <p:spPr>
          <a:xfrm>
            <a:off x="904569" y="1828386"/>
            <a:ext cx="837708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fhand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=open('myfile.txt’)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s=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fhand.read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print(“Total number of characters:”,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 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print(“String up to 20 characters:”, s[:20])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01B548-ADD9-D15C-82DD-8573722F7890}"/>
              </a:ext>
            </a:extLst>
          </p:cNvPr>
          <p:cNvSpPr txBox="1"/>
          <p:nvPr/>
        </p:nvSpPr>
        <p:spPr>
          <a:xfrm>
            <a:off x="997975" y="144343"/>
            <a:ext cx="64597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Text file myfile.txt: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 how are you?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doing fine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about you?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9ED337-5243-53D8-AF63-069CFD308952}"/>
                  </a:ext>
                </a:extLst>
              </p14:cNvPr>
              <p14:cNvContentPartPr/>
              <p14:nvPr/>
            </p14:nvContentPartPr>
            <p14:xfrm>
              <a:off x="631080" y="-183240"/>
              <a:ext cx="10126440" cy="543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9ED337-5243-53D8-AF63-069CFD3089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720" y="-192600"/>
                <a:ext cx="10145160" cy="545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4302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C28AFA-BD48-1C09-A9B8-54E48BFE5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58" y="0"/>
            <a:ext cx="9043883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DC37BDF-3A55-C0A2-652C-068958FF9D98}"/>
                  </a:ext>
                </a:extLst>
              </p14:cNvPr>
              <p14:cNvContentPartPr/>
              <p14:nvPr/>
            </p14:nvContentPartPr>
            <p14:xfrm>
              <a:off x="4762800" y="543348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DC37BDF-3A55-C0A2-652C-068958FF9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3440" y="54241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3740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84A9E-F8EC-B00F-EA76-F28E2A54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87BB2-30C9-77F5-30CE-2E93C98F2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618733"/>
            <a:ext cx="1052659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7F321-5F0A-B95C-0CF9-DA5042872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C49486-94BB-DCB2-7AEC-D7DD7C1A1C9C}"/>
              </a:ext>
            </a:extLst>
          </p:cNvPr>
          <p:cNvSpPr txBox="1"/>
          <p:nvPr/>
        </p:nvSpPr>
        <p:spPr>
          <a:xfrm>
            <a:off x="629265" y="2774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Searching through a File 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D0001-3286-8CF6-29A2-F6E415F70EFB}"/>
              </a:ext>
            </a:extLst>
          </p:cNvPr>
          <p:cNvSpPr txBox="1"/>
          <p:nvPr/>
        </p:nvSpPr>
        <p:spPr>
          <a:xfrm>
            <a:off x="550606" y="874455"/>
            <a:ext cx="582069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fhand</a:t>
            </a:r>
            <a:r>
              <a:rPr lang="en-IN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=open('myfile.txt’)</a:t>
            </a:r>
          </a:p>
          <a:p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line in </a:t>
            </a:r>
            <a:r>
              <a:rPr lang="en-US" sz="3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fhand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if </a:t>
            </a:r>
            <a:r>
              <a:rPr lang="en-US" sz="3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line.startswith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('h’):</a:t>
            </a:r>
          </a:p>
          <a:p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print(line)</a:t>
            </a:r>
          </a:p>
          <a:p>
            <a:r>
              <a:rPr lang="en-US" sz="32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fhand.close</a:t>
            </a:r>
            <a:r>
              <a:rPr lang="en-US" sz="3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()</a:t>
            </a:r>
            <a:endParaRPr lang="en-IN" sz="3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D2C8E-AED2-0FF8-EAA6-EE5061DB5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66" y="3609175"/>
            <a:ext cx="8630854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96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EC0F5-B1D9-DAAB-02A9-0D2862C94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594448-FAB0-0C4D-A173-90B9EDD77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1" y="1046979"/>
            <a:ext cx="9452149" cy="50059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9CB354-B783-7967-DD5D-7F60D7FC7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31" y="1199379"/>
            <a:ext cx="9452149" cy="50059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056ABB-ED06-7737-983A-2FC0B9371E20}"/>
              </a:ext>
            </a:extLst>
          </p:cNvPr>
          <p:cNvSpPr txBox="1"/>
          <p:nvPr/>
        </p:nvSpPr>
        <p:spPr>
          <a:xfrm>
            <a:off x="1435509" y="38600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*Using try, except to Open a File*</a:t>
            </a:r>
          </a:p>
        </p:txBody>
      </p:sp>
    </p:spTree>
    <p:extLst>
      <p:ext uri="{BB962C8B-B14F-4D97-AF65-F5344CB8AC3E}">
        <p14:creationId xmlns:p14="http://schemas.microsoft.com/office/powerpoint/2010/main" val="3624155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D2869-D8BE-47E4-B37C-05E68644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AF87A-EE95-4DD3-38D3-D494B17E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31" y="1046979"/>
            <a:ext cx="9452149" cy="50059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78F164-F774-D24E-781F-7715A2CC4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31" y="337706"/>
            <a:ext cx="10317015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781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B45A-9362-45BE-1C29-ACC075688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1C96825-EDA8-29C4-05E8-0F2B816AA0C7}"/>
              </a:ext>
            </a:extLst>
          </p:cNvPr>
          <p:cNvSpPr txBox="1"/>
          <p:nvPr/>
        </p:nvSpPr>
        <p:spPr>
          <a:xfrm>
            <a:off x="597950" y="1172818"/>
            <a:ext cx="112481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of converting a Python object into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(serialization) so that it can be saved to a file or sent over a network.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used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inter-process communication (IPC)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two processes to send and receive data between them.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Unpickling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inverse operation (deserialization).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kle Module : Pickling(Serializing) and unpickling(De-serializing) of Python  Objects | Pythontic.com">
            <a:extLst>
              <a:ext uri="{FF2B5EF4-FFF2-40B4-BE49-F238E27FC236}">
                <a16:creationId xmlns:a16="http://schemas.microsoft.com/office/drawing/2014/main" id="{CBFF5292-3CA4-3F0F-D710-480156E0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904" y="3778909"/>
            <a:ext cx="7186205" cy="287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84CB4A-FAC5-4C1A-15B5-1AA2742B0201}"/>
              </a:ext>
            </a:extLst>
          </p:cNvPr>
          <p:cNvSpPr txBox="1"/>
          <p:nvPr/>
        </p:nvSpPr>
        <p:spPr>
          <a:xfrm>
            <a:off x="597950" y="504865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Pickling and Pipes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6059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9F6F8-6BDB-E3FD-B8E5-E1316B9B9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EAA8D4-5876-022F-FE22-BDBB4E75AF4E}"/>
              </a:ext>
            </a:extLst>
          </p:cNvPr>
          <p:cNvSpPr txBox="1"/>
          <p:nvPr/>
        </p:nvSpPr>
        <p:spPr>
          <a:xfrm>
            <a:off x="288234" y="248477"/>
            <a:ext cx="110324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Pickling + Pipe to Send Data Between Processes</a:t>
            </a:r>
          </a:p>
          <a:p>
            <a:pPr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process sends a Python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pickled and sent via a pipe to another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receiving process unpickles and prints the dictionary.</a:t>
            </a:r>
          </a:p>
        </p:txBody>
      </p:sp>
    </p:spTree>
    <p:extLst>
      <p:ext uri="{BB962C8B-B14F-4D97-AF65-F5344CB8AC3E}">
        <p14:creationId xmlns:p14="http://schemas.microsoft.com/office/powerpoint/2010/main" val="3821326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6FDF0-A992-AD98-A114-CAE50F7B6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4470223-B3AC-F3DB-3D65-F0175B1E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590" y="850141"/>
            <a:ext cx="7782393" cy="57494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18DD29-C9E7-2C5D-C85C-D9E00D733EF2}"/>
              </a:ext>
            </a:extLst>
          </p:cNvPr>
          <p:cNvSpPr txBox="1"/>
          <p:nvPr/>
        </p:nvSpPr>
        <p:spPr>
          <a:xfrm>
            <a:off x="856367" y="258417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- Pickling and Pipes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66971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953C2-CE05-8EC5-7B55-76255A0F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B3002F-09FB-A461-A0F1-839A1AB44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253" y="149088"/>
            <a:ext cx="8794685" cy="43058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8EAAB-174D-A878-D616-BC0EB76CB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53" y="5329555"/>
            <a:ext cx="10010106" cy="1140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52CAD-79B6-4821-BA58-B0C956B7547F}"/>
              </a:ext>
            </a:extLst>
          </p:cNvPr>
          <p:cNvSpPr txBox="1"/>
          <p:nvPr/>
        </p:nvSpPr>
        <p:spPr>
          <a:xfrm>
            <a:off x="1502253" y="4754276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7250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4140B-42C6-AA8B-F1C5-0DE099FF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149CD-6F21-95DF-E0E6-2D544CA1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378" y="0"/>
            <a:ext cx="671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72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472A9-01BA-9352-43A9-C6F980C9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56" y="802447"/>
            <a:ext cx="10515600" cy="1325563"/>
          </a:xfrm>
        </p:spPr>
        <p:txBody>
          <a:bodyPr>
            <a:no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 is just a file containing Python code (functions, variables, classes) that can be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and reused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programs.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05375-AEDC-F92C-E872-7276C2130CD2}"/>
              </a:ext>
            </a:extLst>
          </p:cNvPr>
          <p:cNvSpPr txBox="1"/>
          <p:nvPr/>
        </p:nvSpPr>
        <p:spPr>
          <a:xfrm>
            <a:off x="9394857" y="4905233"/>
            <a:ext cx="1552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29CC70-5425-61A4-03A9-175C6A8CF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26" y="2233032"/>
            <a:ext cx="5983574" cy="46249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728F3B4-EFEA-3E46-86D8-BF49394B1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78" y="1740429"/>
            <a:ext cx="5096586" cy="307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4A5CE0-E923-3A9B-E8AE-C88908322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4857" y="5320227"/>
            <a:ext cx="2172003" cy="149563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DF9A3C1-65E9-2EFF-AACA-D00B27207353}"/>
              </a:ext>
            </a:extLst>
          </p:cNvPr>
          <p:cNvSpPr txBox="1"/>
          <p:nvPr/>
        </p:nvSpPr>
        <p:spPr>
          <a:xfrm>
            <a:off x="3966541" y="2233032"/>
            <a:ext cx="1940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# mymodule.py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8BE077-6686-8E0C-BA26-CC0967DD1AF4}"/>
              </a:ext>
            </a:extLst>
          </p:cNvPr>
          <p:cNvSpPr txBox="1"/>
          <p:nvPr/>
        </p:nvSpPr>
        <p:spPr>
          <a:xfrm>
            <a:off x="649356" y="256637"/>
            <a:ext cx="34952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*Writing Module*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614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6D25D-1BD4-12EF-0578-6A5B359A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7E300A-BA80-A8DF-F7E1-623D2A75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2371577"/>
            <a:ext cx="774490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6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7BE7E-2DDE-56A1-E42A-072DBC15A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F683E2-7E6C-4B5B-5E76-4A067A674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75732"/>
            <a:ext cx="8449854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4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6E937-DEAA-0FE6-69D3-207DABEC1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E70FA-D90C-FB29-DB80-A97D2179B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329" y="0"/>
            <a:ext cx="665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5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F053A-E113-70E0-9043-B580E264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532F0-D98A-928D-B619-89246E4CE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2" y="2104840"/>
            <a:ext cx="860227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718C9-2C09-C336-AD93-381633533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E4B30A-CA12-FD42-FE69-26A1DD58B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264" y="0"/>
            <a:ext cx="78114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66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4F2BF2-A458-9991-4C8A-5EE96892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036" y="1393687"/>
            <a:ext cx="8370751" cy="4070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9C7E50-E8E1-FE7D-EF66-260F2ED3C9DC}"/>
              </a:ext>
            </a:extLst>
          </p:cNvPr>
          <p:cNvSpPr txBox="1"/>
          <p:nvPr/>
        </p:nvSpPr>
        <p:spPr>
          <a:xfrm>
            <a:off x="2399071" y="344129"/>
            <a:ext cx="78068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 – Chapter – 2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709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857</Words>
  <Application>Microsoft Office PowerPoint</Application>
  <PresentationFormat>Widescreen</PresentationFormat>
  <Paragraphs>66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module in Python is just a file containing Python code (functions, variables, classes) that can be imported and reused in other programs.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R</dc:creator>
  <cp:lastModifiedBy>DEEPAK R</cp:lastModifiedBy>
  <cp:revision>32</cp:revision>
  <dcterms:created xsi:type="dcterms:W3CDTF">2025-05-12T05:37:06Z</dcterms:created>
  <dcterms:modified xsi:type="dcterms:W3CDTF">2025-05-16T06:14:33Z</dcterms:modified>
</cp:coreProperties>
</file>