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68" r:id="rId3"/>
    <p:sldId id="258" r:id="rId4"/>
    <p:sldId id="266" r:id="rId5"/>
    <p:sldId id="261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" initials="S" lastIdx="0" clrIdx="0">
    <p:extLst>
      <p:ext uri="{19B8F6BF-5375-455C-9EA6-DF929625EA0E}">
        <p15:presenceInfo xmlns:p15="http://schemas.microsoft.com/office/powerpoint/2012/main" userId="Shre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1154" autoAdjust="0"/>
  </p:normalViewPr>
  <p:slideViewPr>
    <p:cSldViewPr snapToGrid="0">
      <p:cViewPr>
        <p:scale>
          <a:sx n="51" d="100"/>
          <a:sy n="51" d="100"/>
        </p:scale>
        <p:origin x="1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E3CB4-DE3D-4758-A60E-7210A97E93F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5ACD7-FFEB-4D45-B5D3-FABBFADBC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Rimsha</a:t>
            </a:r>
            <a:br>
              <a:rPr lang="en-US" dirty="0"/>
            </a:br>
            <a:r>
              <a:rPr lang="en-US" dirty="0"/>
              <a:t>CNN stands for Convolutional Neural Network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Rimsha</a:t>
            </a:r>
          </a:p>
          <a:p>
            <a:endParaRPr lang="en-US" dirty="0"/>
          </a:p>
          <a:p>
            <a:r>
              <a:rPr lang="en-US" dirty="0"/>
              <a:t>1. Used a data set with 42 classes of cars that contained 60,000 + images of cars from all angles to train multiple models </a:t>
            </a:r>
          </a:p>
          <a:p>
            <a:r>
              <a:rPr lang="en-US" dirty="0"/>
              <a:t>	-training, testing and validation data sets </a:t>
            </a:r>
          </a:p>
          <a:p>
            <a:r>
              <a:rPr lang="en-US" dirty="0"/>
              <a:t>2. Used the previous model to test pictures received through webcam – applying image model to video detection </a:t>
            </a:r>
          </a:p>
          <a:p>
            <a:r>
              <a:rPr lang="en-US" dirty="0"/>
              <a:t>3. Connected Flask app to webpage HTML that would take uploaded images and apply it to our model </a:t>
            </a:r>
          </a:p>
          <a:p>
            <a:r>
              <a:rPr lang="en-US" dirty="0"/>
              <a:t>4. Scraped images from Auto Trader to model for prediction to use as different data set of images – further verify model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Rimsha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Had low accuracy with 42 classes – think about narrowing scale to 5 or 2 classes </a:t>
            </a:r>
          </a:p>
          <a:p>
            <a:pPr marL="228600" indent="-228600">
              <a:buAutoNum type="arabicPeriod"/>
            </a:pPr>
            <a:r>
              <a:rPr lang="en-US" dirty="0"/>
              <a:t>Had large data set to store – uploading 60,000 to AWS cost Eric 31. cents </a:t>
            </a:r>
          </a:p>
          <a:p>
            <a:pPr marL="228600" indent="-228600">
              <a:buAutoNum type="arabicPeriod"/>
            </a:pPr>
            <a:r>
              <a:rPr lang="en-US" dirty="0"/>
              <a:t>A lot of variance in image size and types of images 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Rimsha</a:t>
            </a:r>
          </a:p>
          <a:p>
            <a:r>
              <a:rPr lang="en-US" dirty="0"/>
              <a:t>- We tested what parameters performed better each time we trained the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Eric</a:t>
            </a:r>
          </a:p>
          <a:p>
            <a:pPr lvl="1"/>
            <a:r>
              <a:rPr lang="en-US" dirty="0"/>
              <a:t>For</a:t>
            </a:r>
            <a:r>
              <a:rPr lang="en-US" baseline="0" dirty="0"/>
              <a:t> Technical - </a:t>
            </a:r>
            <a:r>
              <a:rPr lang="en-US" dirty="0">
                <a:solidFill>
                  <a:srgbClr val="FF0000"/>
                </a:solidFill>
              </a:rPr>
              <a:t>Max for nodes and batch size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Determining shape of images for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Optimized</a:t>
            </a:r>
            <a:r>
              <a:rPr lang="en-US" baseline="0" dirty="0"/>
              <a:t> Model - Eric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Tensorboard</a:t>
            </a:r>
            <a:r>
              <a:rPr lang="en-US" baseline="0" dirty="0"/>
              <a:t>, getting the right parameters – Shreya</a:t>
            </a:r>
          </a:p>
          <a:p>
            <a:pPr marL="228600" indent="-228600">
              <a:buAutoNum type="arabicPeriod"/>
            </a:pPr>
            <a:r>
              <a:rPr lang="en-US" baseline="0" dirty="0"/>
              <a:t>Flask app for image submission -Shreya</a:t>
            </a:r>
          </a:p>
          <a:p>
            <a:pPr marL="228600" indent="-228600">
              <a:buAutoNum type="arabicPeriod"/>
            </a:pPr>
            <a:r>
              <a:rPr lang="en-US" baseline="0" dirty="0"/>
              <a:t>Scraping – Andrew</a:t>
            </a:r>
          </a:p>
          <a:p>
            <a:pPr marL="228600" indent="-228600">
              <a:buAutoNum type="arabicPeriod"/>
            </a:pPr>
            <a:r>
              <a:rPr lang="en-US" baseline="0" dirty="0"/>
              <a:t>Video demo – Eric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90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C991-5936-49D3-B8BD-885B9AA452C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Identifying Cars with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dirty="0"/>
              <a:t>Andrew </a:t>
            </a:r>
            <a:r>
              <a:rPr lang="en-US" dirty="0" err="1"/>
              <a:t>Maximos</a:t>
            </a:r>
            <a:r>
              <a:rPr lang="en-US" dirty="0"/>
              <a:t>, Eric Pacheco, </a:t>
            </a:r>
            <a:r>
              <a:rPr lang="en-US" dirty="0" err="1"/>
              <a:t>Rimsha</a:t>
            </a:r>
            <a:r>
              <a:rPr lang="en-US" dirty="0"/>
              <a:t> Aziz, Shreya </a:t>
            </a:r>
            <a:r>
              <a:rPr lang="en-US" dirty="0" err="1"/>
              <a:t>Sachdev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to image classification when building machine learning models</a:t>
            </a:r>
          </a:p>
          <a:p>
            <a:r>
              <a:rPr lang="en-US" dirty="0"/>
              <a:t>Breaks down image into smaller portions to filter noise</a:t>
            </a:r>
          </a:p>
          <a:p>
            <a:r>
              <a:rPr lang="en-US" dirty="0"/>
              <a:t>Detects patterns and objects within similar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model from </a:t>
            </a:r>
            <a:r>
              <a:rPr lang="en-US" dirty="0" err="1"/>
              <a:t>Kaggle</a:t>
            </a:r>
            <a:r>
              <a:rPr lang="en-US" dirty="0"/>
              <a:t> library of various cars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pictures from webcam to model for prediction</a:t>
            </a:r>
          </a:p>
          <a:p>
            <a:pPr lvl="1"/>
            <a:r>
              <a:rPr lang="en-US" dirty="0" err="1"/>
              <a:t>OpenCV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pictures from webpage to model for prediction</a:t>
            </a:r>
          </a:p>
          <a:p>
            <a:pPr lvl="1"/>
            <a:r>
              <a:rPr lang="en-US" dirty="0"/>
              <a:t>Flask,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Scrape images from auto trader to model for prediction</a:t>
            </a:r>
          </a:p>
          <a:p>
            <a:pPr lvl="1"/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1942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Accurately identify 42 classes of cars</a:t>
            </a:r>
          </a:p>
          <a:p>
            <a:pPr lvl="1"/>
            <a:r>
              <a:rPr lang="en-US" dirty="0"/>
              <a:t>Low accuracy</a:t>
            </a:r>
          </a:p>
          <a:p>
            <a:r>
              <a:rPr lang="en-US" dirty="0"/>
              <a:t>AWS buckets to store images</a:t>
            </a:r>
          </a:p>
          <a:p>
            <a:pPr lvl="1"/>
            <a:r>
              <a:rPr lang="en-US" dirty="0"/>
              <a:t>Too many photos and $$</a:t>
            </a:r>
          </a:p>
          <a:p>
            <a:r>
              <a:rPr lang="en-US" dirty="0"/>
              <a:t>Train from </a:t>
            </a:r>
            <a:r>
              <a:rPr lang="en-US" dirty="0" err="1"/>
              <a:t>AutoTrader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Too much variance, mostly pictures from interior</a:t>
            </a:r>
          </a:p>
        </p:txBody>
      </p:sp>
    </p:spTree>
    <p:extLst>
      <p:ext uri="{BB962C8B-B14F-4D97-AF65-F5344CB8AC3E}">
        <p14:creationId xmlns:p14="http://schemas.microsoft.com/office/powerpoint/2010/main" val="12612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89835"/>
          </a:xfrm>
        </p:spPr>
        <p:txBody>
          <a:bodyPr>
            <a:normAutofit/>
          </a:bodyPr>
          <a:lstStyle/>
          <a:p>
            <a:r>
              <a:rPr lang="en-US" dirty="0"/>
              <a:t>Our most accurate model can identify cars with </a:t>
            </a:r>
            <a:r>
              <a:rPr lang="en-US" dirty="0">
                <a:solidFill>
                  <a:srgbClr val="FF0000"/>
                </a:solidFill>
              </a:rPr>
              <a:t>85% </a:t>
            </a:r>
            <a:r>
              <a:rPr lang="en-US" dirty="0"/>
              <a:t>accuracy for the 2 car makes, Mazda and Jeep.</a:t>
            </a:r>
          </a:p>
          <a:p>
            <a:endParaRPr lang="en-US" dirty="0"/>
          </a:p>
          <a:p>
            <a:r>
              <a:rPr lang="en-US" dirty="0"/>
              <a:t>Our original model can identify cars with </a:t>
            </a:r>
            <a:r>
              <a:rPr lang="en-US" dirty="0">
                <a:solidFill>
                  <a:srgbClr val="FF0000"/>
                </a:solidFill>
              </a:rPr>
              <a:t>55% </a:t>
            </a:r>
            <a:r>
              <a:rPr lang="en-US" dirty="0"/>
              <a:t>accuracy for 42 different car makes.</a:t>
            </a:r>
          </a:p>
        </p:txBody>
      </p:sp>
    </p:spTree>
    <p:extLst>
      <p:ext uri="{BB962C8B-B14F-4D97-AF65-F5344CB8AC3E}">
        <p14:creationId xmlns:p14="http://schemas.microsoft.com/office/powerpoint/2010/main" val="1733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images for repo and AWS, computer crashed!</a:t>
            </a:r>
          </a:p>
          <a:p>
            <a:r>
              <a:rPr lang="en-US" dirty="0"/>
              <a:t>*Cars look too similar to each other*</a:t>
            </a:r>
          </a:p>
          <a:p>
            <a:r>
              <a:rPr lang="en-US" dirty="0"/>
              <a:t>Took 3 days to train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Image data generator caused memory issues</a:t>
            </a:r>
          </a:p>
          <a:p>
            <a:r>
              <a:rPr lang="en-US" dirty="0"/>
              <a:t>Unequal number of car images between makes</a:t>
            </a:r>
          </a:p>
          <a:p>
            <a:r>
              <a:rPr lang="en-US" dirty="0"/>
              <a:t>Not enough images</a:t>
            </a:r>
          </a:p>
        </p:txBody>
      </p:sp>
    </p:spTree>
    <p:extLst>
      <p:ext uri="{BB962C8B-B14F-4D97-AF65-F5344CB8AC3E}">
        <p14:creationId xmlns:p14="http://schemas.microsoft.com/office/powerpoint/2010/main" val="281893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74454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Cars from street view footage</a:t>
            </a:r>
          </a:p>
          <a:p>
            <a:r>
              <a:rPr lang="en-US" dirty="0"/>
              <a:t>Increase accuracy of model recognizing 42 cars</a:t>
            </a:r>
          </a:p>
          <a:p>
            <a:r>
              <a:rPr lang="en-US" dirty="0"/>
              <a:t>Using AWS buckets to collect and store more images</a:t>
            </a:r>
          </a:p>
          <a:p>
            <a:r>
              <a:rPr lang="en-US" dirty="0"/>
              <a:t>Has useful real-world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69996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442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Identifying Cars with CNN</vt:lpstr>
      <vt:lpstr>CNN Overview</vt:lpstr>
      <vt:lpstr>What We Did</vt:lpstr>
      <vt:lpstr>Ambitions</vt:lpstr>
      <vt:lpstr>Results</vt:lpstr>
      <vt:lpstr>Problems with CNN</vt:lpstr>
      <vt:lpstr>WALKTHROUGH</vt:lpstr>
      <vt:lpstr>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Cars with CNN</dc:title>
  <dc:creator>Shreya</dc:creator>
  <cp:lastModifiedBy>Rimsha Aziz</cp:lastModifiedBy>
  <cp:revision>21</cp:revision>
  <dcterms:created xsi:type="dcterms:W3CDTF">2020-07-27T23:03:13Z</dcterms:created>
  <dcterms:modified xsi:type="dcterms:W3CDTF">2020-07-29T19:45:39Z</dcterms:modified>
</cp:coreProperties>
</file>