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56" r:id="rId2"/>
    <p:sldId id="268" r:id="rId3"/>
    <p:sldId id="258" r:id="rId4"/>
    <p:sldId id="266" r:id="rId5"/>
    <p:sldId id="261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" initials="S" lastIdx="0" clrIdx="0">
    <p:extLst>
      <p:ext uri="{19B8F6BF-5375-455C-9EA6-DF929625EA0E}">
        <p15:presenceInfo xmlns:p15="http://schemas.microsoft.com/office/powerpoint/2012/main" userId="Shre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1154" autoAdjust="0"/>
  </p:normalViewPr>
  <p:slideViewPr>
    <p:cSldViewPr snapToGrid="0">
      <p:cViewPr varScale="1">
        <p:scale>
          <a:sx n="47" d="100"/>
          <a:sy n="47" d="100"/>
        </p:scale>
        <p:origin x="13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E3CB4-DE3D-4758-A60E-7210A97E93F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5ACD7-FFEB-4D45-B5D3-FABBFADBC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Rimsha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Rimsha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Rimsha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Rimsha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Rimsha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Eric</a:t>
            </a:r>
          </a:p>
          <a:p>
            <a:pPr lvl="1"/>
            <a:r>
              <a:rPr lang="en-US" dirty="0" smtClean="0"/>
              <a:t>For</a:t>
            </a:r>
            <a:r>
              <a:rPr lang="en-US" baseline="0" dirty="0" smtClean="0"/>
              <a:t> </a:t>
            </a:r>
            <a:r>
              <a:rPr lang="en-US" baseline="0" dirty="0" smtClean="0"/>
              <a:t>Technical - </a:t>
            </a:r>
            <a:r>
              <a:rPr lang="en-US" dirty="0" smtClean="0">
                <a:solidFill>
                  <a:srgbClr val="FF0000"/>
                </a:solidFill>
              </a:rPr>
              <a:t>Max for nodes and batch size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Determining shape of images for 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Optimized</a:t>
            </a:r>
            <a:r>
              <a:rPr lang="en-US" baseline="0" dirty="0" smtClean="0"/>
              <a:t> Model - Eric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Tensorboard</a:t>
            </a:r>
            <a:r>
              <a:rPr lang="en-US" baseline="0" dirty="0" smtClean="0"/>
              <a:t>, getting the right parameters – Shreya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Flask app for image submission -Shreya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Scraping – Andrew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5ACD7-FFEB-4D45-B5D3-FABBFADBCB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1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90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5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C991-5936-49D3-B8BD-885B9AA452C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149014-A3A4-43BE-B2E4-296E1EE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0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Identifying Cars with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dirty="0" smtClean="0"/>
              <a:t>Andrew </a:t>
            </a:r>
            <a:r>
              <a:rPr lang="en-US" dirty="0" err="1"/>
              <a:t>M</a:t>
            </a:r>
            <a:r>
              <a:rPr lang="en-US" dirty="0" err="1" smtClean="0"/>
              <a:t>aximos</a:t>
            </a:r>
            <a:r>
              <a:rPr lang="en-US" dirty="0" smtClean="0"/>
              <a:t>, Eric Pacheco, </a:t>
            </a:r>
            <a:r>
              <a:rPr lang="en-US" dirty="0" err="1" smtClean="0"/>
              <a:t>Rimsha</a:t>
            </a:r>
            <a:r>
              <a:rPr lang="en-US" dirty="0" smtClean="0"/>
              <a:t> Aziz, Shreya </a:t>
            </a:r>
            <a:r>
              <a:rPr lang="en-US" dirty="0" err="1" smtClean="0"/>
              <a:t>Sachdev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Integral to image classification when building machine learning models</a:t>
            </a:r>
          </a:p>
          <a:p>
            <a:r>
              <a:rPr lang="en-US" dirty="0" smtClean="0"/>
              <a:t>Breaks down image into smaller portions to filter noise</a:t>
            </a:r>
          </a:p>
          <a:p>
            <a:r>
              <a:rPr lang="en-US" dirty="0" smtClean="0"/>
              <a:t>Detects patterns and objects within similar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model from </a:t>
            </a:r>
            <a:r>
              <a:rPr lang="en-US" dirty="0" err="1" smtClean="0"/>
              <a:t>Kaggle</a:t>
            </a:r>
            <a:r>
              <a:rPr lang="en-US" dirty="0" smtClean="0"/>
              <a:t> library of various cars</a:t>
            </a:r>
          </a:p>
          <a:p>
            <a:pPr lvl="1"/>
            <a:r>
              <a:rPr lang="en-US" dirty="0" smtClean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pictures from webcam to model for prediction</a:t>
            </a:r>
          </a:p>
          <a:p>
            <a:pPr lvl="1"/>
            <a:r>
              <a:rPr lang="en-US" dirty="0" err="1" smtClean="0"/>
              <a:t>OpenCV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Upload pictures from webpage to model for prediction</a:t>
            </a:r>
          </a:p>
          <a:p>
            <a:pPr lvl="1"/>
            <a:r>
              <a:rPr lang="en-US" dirty="0" smtClean="0"/>
              <a:t>Flask,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Scrape images from auto trader to model for prediction</a:t>
            </a:r>
          </a:p>
          <a:p>
            <a:pPr lvl="1"/>
            <a:r>
              <a:rPr lang="en-US" dirty="0" smtClean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1942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Accurately identify 42 classes of cars</a:t>
            </a:r>
          </a:p>
          <a:p>
            <a:pPr lvl="1"/>
            <a:r>
              <a:rPr lang="en-US" dirty="0" smtClean="0"/>
              <a:t>Low accuracy</a:t>
            </a:r>
          </a:p>
          <a:p>
            <a:r>
              <a:rPr lang="en-US" dirty="0" smtClean="0"/>
              <a:t>AWS buckets to store images</a:t>
            </a:r>
          </a:p>
          <a:p>
            <a:pPr lvl="1"/>
            <a:r>
              <a:rPr lang="en-US" dirty="0" smtClean="0"/>
              <a:t>Too many photos and $$</a:t>
            </a:r>
            <a:endParaRPr lang="en-US" dirty="0"/>
          </a:p>
          <a:p>
            <a:r>
              <a:rPr lang="en-US" dirty="0"/>
              <a:t>Train from </a:t>
            </a:r>
            <a:r>
              <a:rPr lang="en-US" dirty="0" err="1"/>
              <a:t>AutoTrader</a:t>
            </a:r>
            <a:r>
              <a:rPr lang="en-US" dirty="0"/>
              <a:t>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Too much variance, mostly pictures from interior</a:t>
            </a:r>
          </a:p>
        </p:txBody>
      </p:sp>
    </p:spTree>
    <p:extLst>
      <p:ext uri="{BB962C8B-B14F-4D97-AF65-F5344CB8AC3E}">
        <p14:creationId xmlns:p14="http://schemas.microsoft.com/office/powerpoint/2010/main" val="12612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89835"/>
          </a:xfrm>
        </p:spPr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smtClean="0"/>
              <a:t>most accurate model </a:t>
            </a:r>
            <a:r>
              <a:rPr lang="en-US" dirty="0" smtClean="0"/>
              <a:t>can identify cars with </a:t>
            </a:r>
            <a:r>
              <a:rPr lang="en-US" dirty="0" smtClean="0">
                <a:solidFill>
                  <a:srgbClr val="FF0000"/>
                </a:solidFill>
              </a:rPr>
              <a:t>85%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accuracy for the </a:t>
            </a:r>
            <a:r>
              <a:rPr lang="en-US" dirty="0" smtClean="0"/>
              <a:t>2 car makes, Mazda and Jeep.</a:t>
            </a:r>
          </a:p>
          <a:p>
            <a:endParaRPr lang="en-US" dirty="0"/>
          </a:p>
          <a:p>
            <a:r>
              <a:rPr lang="en-US" dirty="0" smtClean="0"/>
              <a:t>Our original model </a:t>
            </a:r>
            <a:r>
              <a:rPr lang="en-US" dirty="0"/>
              <a:t>can identify cars with </a:t>
            </a:r>
            <a:r>
              <a:rPr lang="en-US" dirty="0" smtClean="0">
                <a:solidFill>
                  <a:srgbClr val="FF0000"/>
                </a:solidFill>
              </a:rPr>
              <a:t>55</a:t>
            </a:r>
            <a:r>
              <a:rPr lang="en-US" dirty="0">
                <a:solidFill>
                  <a:srgbClr val="FF0000"/>
                </a:solidFill>
              </a:rPr>
              <a:t>% </a:t>
            </a:r>
            <a:r>
              <a:rPr lang="en-US" dirty="0"/>
              <a:t>accuracy </a:t>
            </a:r>
            <a:r>
              <a:rPr lang="en-US" dirty="0" smtClean="0"/>
              <a:t>for 42 different car makes.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4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for repo and AWS, computer crashed!</a:t>
            </a:r>
          </a:p>
          <a:p>
            <a:r>
              <a:rPr lang="en-US" dirty="0" smtClean="0"/>
              <a:t>*Cars look too similar to each other*</a:t>
            </a:r>
          </a:p>
          <a:p>
            <a:r>
              <a:rPr lang="en-US" dirty="0" smtClean="0"/>
              <a:t>Took 3 days to train</a:t>
            </a:r>
          </a:p>
          <a:p>
            <a:r>
              <a:rPr lang="en-US" dirty="0" smtClean="0"/>
              <a:t>Overfitting</a:t>
            </a:r>
          </a:p>
          <a:p>
            <a:r>
              <a:rPr lang="en-US" dirty="0" smtClean="0"/>
              <a:t>Image data generator caused memory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Unequal number of car images between makes</a:t>
            </a:r>
          </a:p>
          <a:p>
            <a:r>
              <a:rPr lang="en-US" dirty="0" smtClean="0"/>
              <a:t>Not enough images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93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4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Recognizing Cars from </a:t>
            </a:r>
            <a:r>
              <a:rPr lang="en-US" dirty="0" smtClean="0"/>
              <a:t>street view footage</a:t>
            </a:r>
            <a:endParaRPr lang="en-US" dirty="0"/>
          </a:p>
          <a:p>
            <a:r>
              <a:rPr lang="en-US" dirty="0" smtClean="0"/>
              <a:t>Increase accuracy of model recognizing 42 cars</a:t>
            </a:r>
          </a:p>
          <a:p>
            <a:r>
              <a:rPr lang="en-US" dirty="0" smtClean="0"/>
              <a:t>Using AWS buckets to collect and store more images</a:t>
            </a:r>
          </a:p>
          <a:p>
            <a:r>
              <a:rPr lang="en-US" dirty="0" smtClean="0"/>
              <a:t>Has useful real-world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7699960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281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Identifying Cars with CNN</vt:lpstr>
      <vt:lpstr>CNN Overview</vt:lpstr>
      <vt:lpstr>What We Did</vt:lpstr>
      <vt:lpstr>Ambitions</vt:lpstr>
      <vt:lpstr>Results</vt:lpstr>
      <vt:lpstr>Problems with CNN</vt:lpstr>
      <vt:lpstr>WALKTHROUGH</vt:lpstr>
      <vt:lpstr>Potential 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Cars with CNN</dc:title>
  <dc:creator>Shreya</dc:creator>
  <cp:lastModifiedBy>Shreya</cp:lastModifiedBy>
  <cp:revision>17</cp:revision>
  <dcterms:created xsi:type="dcterms:W3CDTF">2020-07-27T23:03:13Z</dcterms:created>
  <dcterms:modified xsi:type="dcterms:W3CDTF">2020-07-29T00:02:16Z</dcterms:modified>
</cp:coreProperties>
</file>