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1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eya" initials="S" lastIdx="0" clrIdx="0">
    <p:extLst>
      <p:ext uri="{19B8F6BF-5375-455C-9EA6-DF929625EA0E}">
        <p15:presenceInfo xmlns:p15="http://schemas.microsoft.com/office/powerpoint/2012/main" userId="Shre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71154" autoAdjust="0"/>
  </p:normalViewPr>
  <p:slideViewPr>
    <p:cSldViewPr snapToGrid="0">
      <p:cViewPr varScale="1">
        <p:scale>
          <a:sx n="38" d="100"/>
          <a:sy n="38" d="100"/>
        </p:scale>
        <p:origin x="5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E3CB4-DE3D-4758-A60E-7210A97E93F2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5ACD7-FFEB-4D45-B5D3-FABBFADBC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1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For</a:t>
            </a:r>
            <a:r>
              <a:rPr lang="en-US" baseline="0" dirty="0" smtClean="0"/>
              <a:t> Technical - </a:t>
            </a:r>
            <a:r>
              <a:rPr lang="en-US" dirty="0" smtClean="0">
                <a:solidFill>
                  <a:srgbClr val="FF0000"/>
                </a:solidFill>
              </a:rPr>
              <a:t>Max for nodes and batch size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Determining shape of images for </a:t>
            </a:r>
            <a:r>
              <a:rPr lang="en-US" dirty="0" err="1" smtClean="0">
                <a:solidFill>
                  <a:srgbClr val="FF0000"/>
                </a:solidFill>
              </a:rPr>
              <a:t>Numpy</a:t>
            </a:r>
            <a:r>
              <a:rPr lang="en-US" dirty="0" smtClean="0">
                <a:solidFill>
                  <a:srgbClr val="FF0000"/>
                </a:solidFill>
              </a:rPr>
              <a:t>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5ACD7-FFEB-4D45-B5D3-FABBFADBCB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4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0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9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7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4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0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3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9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1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5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2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7C991-5936-49D3-B8BD-885B9AA452C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2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Identifying Cars with CNN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8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 model from </a:t>
            </a:r>
            <a:r>
              <a:rPr lang="en-US" dirty="0" err="1" smtClean="0"/>
              <a:t>Kaggle</a:t>
            </a:r>
            <a:r>
              <a:rPr lang="en-US" dirty="0" smtClean="0"/>
              <a:t> library of various cars</a:t>
            </a:r>
          </a:p>
          <a:p>
            <a:pPr lvl="1"/>
            <a:r>
              <a:rPr lang="en-US" dirty="0" smtClean="0"/>
              <a:t>Pandas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Send pictures from webcam to model for prediction</a:t>
            </a:r>
          </a:p>
          <a:p>
            <a:pPr lvl="1"/>
            <a:r>
              <a:rPr lang="en-US" dirty="0" err="1" smtClean="0"/>
              <a:t>OpenCV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Upload pictures from webpage to model for prediction</a:t>
            </a:r>
          </a:p>
          <a:p>
            <a:pPr lvl="1"/>
            <a:r>
              <a:rPr lang="en-US" dirty="0" smtClean="0"/>
              <a:t>Flask, 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Scrape images from auto trader to model for prediction</a:t>
            </a:r>
          </a:p>
          <a:p>
            <a:pPr lvl="1"/>
            <a:r>
              <a:rPr lang="en-US" dirty="0" smtClean="0"/>
              <a:t>Flask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421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Our model can identify cars with </a:t>
            </a:r>
            <a:r>
              <a:rPr lang="en-US" dirty="0" smtClean="0">
                <a:solidFill>
                  <a:srgbClr val="FF0000"/>
                </a:solidFill>
              </a:rPr>
              <a:t>% </a:t>
            </a:r>
            <a:r>
              <a:rPr lang="en-US" dirty="0" smtClean="0"/>
              <a:t>accuracy for the 5 models.</a:t>
            </a:r>
          </a:p>
        </p:txBody>
      </p:sp>
    </p:spTree>
    <p:extLst>
      <p:ext uri="{BB962C8B-B14F-4D97-AF65-F5344CB8AC3E}">
        <p14:creationId xmlns:p14="http://schemas.microsoft.com/office/powerpoint/2010/main" val="17334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images for repo and AWS, </a:t>
            </a:r>
            <a:r>
              <a:rPr lang="en-US" dirty="0" smtClean="0"/>
              <a:t>computer crashed!</a:t>
            </a:r>
            <a:endParaRPr lang="en-US" dirty="0" smtClean="0"/>
          </a:p>
          <a:p>
            <a:r>
              <a:rPr lang="en-US" dirty="0" smtClean="0"/>
              <a:t>*Cars look too similar to each other*</a:t>
            </a:r>
            <a:endParaRPr lang="en-US" dirty="0" smtClean="0"/>
          </a:p>
          <a:p>
            <a:r>
              <a:rPr lang="en-US" dirty="0" smtClean="0"/>
              <a:t>Took 3 days to train</a:t>
            </a:r>
          </a:p>
          <a:p>
            <a:r>
              <a:rPr lang="en-US" dirty="0" smtClean="0"/>
              <a:t>Overfitting</a:t>
            </a:r>
          </a:p>
          <a:p>
            <a:r>
              <a:rPr lang="en-US" dirty="0" smtClean="0"/>
              <a:t>Image data generator caused memory issues</a:t>
            </a:r>
          </a:p>
        </p:txBody>
      </p:sp>
    </p:spTree>
    <p:extLst>
      <p:ext uri="{BB962C8B-B14F-4D97-AF65-F5344CB8AC3E}">
        <p14:creationId xmlns:p14="http://schemas.microsoft.com/office/powerpoint/2010/main" val="281893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112</Words>
  <Application>Microsoft Office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Identifying Cars with CNN</vt:lpstr>
      <vt:lpstr>What We Did</vt:lpstr>
      <vt:lpstr>Results</vt:lpstr>
      <vt:lpstr>Problems with CNN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Cars with CNN</dc:title>
  <dc:creator>Shreya</dc:creator>
  <cp:lastModifiedBy>Shreya</cp:lastModifiedBy>
  <cp:revision>9</cp:revision>
  <dcterms:created xsi:type="dcterms:W3CDTF">2020-07-27T23:03:13Z</dcterms:created>
  <dcterms:modified xsi:type="dcterms:W3CDTF">2020-07-28T00:10:55Z</dcterms:modified>
</cp:coreProperties>
</file>