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0c65274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30c65274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30c65274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30c65274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30c65274c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30c65274c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0c65274c_1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30c65274c_1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0c65274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0c65274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dda3d01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dda3d01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30c6527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30c6527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30c65274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30c65274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2dda3d01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2dda3d01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30c652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30c652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30c65274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30c65274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30c65274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30c65274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30c65274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30c65274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Cleaning​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Proposal​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Shrey,  Cameron, &amp; Yoel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Transformations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transformations applied: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staffed </a:t>
            </a:r>
            <a:r>
              <a:rPr lang="en"/>
              <a:t>hospital</a:t>
            </a:r>
            <a:r>
              <a:rPr lang="en"/>
              <a:t> beds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Quadratic</a:t>
            </a:r>
            <a:r>
              <a:rPr lang="en"/>
              <a:t> transformation applied (tentative)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Health insurance coverage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r>
              <a:rPr lang="en"/>
              <a:t> on Model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staffed_icu_adult_patients_confirmed_covid_7_day_avg, binge, chd, csmoking, diabetes, lpa, pop_over_65, under18, commute, health_insur_coverage, 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lm(formula = CFR ~ binge + chd + csmoking + diabetes + lpa +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male + pop_over_65 + under18 + health_insur_coverage + log_commute +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log_staffed_icu, data = regfin2)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Residual standard error: 0.5037 on 24888 degrees of freedom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Multiple R-squared:  0.3596,	Adjusted R-squared:  0.3593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F-statistic:  1270 on 11 and 24888 DF,  p-value: &lt; 2.2e-16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 plots after log transformation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7514"/>
            <a:ext cx="9144003" cy="34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NPP after log transformation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993"/>
            <a:ext cx="9144003" cy="347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4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Race a Significant Predictor of CFR?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Best subsets on halves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Best subsets overall results - ensure y-axis is rsq, not adjrsq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Residual plots, VIF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Interaction terms, transformations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Creating REDUCED Regression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Data Cleaning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BEFORE CLEANING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AFTER CLEANING</a:t>
            </a:r>
            <a:endParaRPr b="1" u="sng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83975"/>
            <a:ext cx="4535100" cy="49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pop_over_65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population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housing_units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male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female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under18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commute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income_below_poverty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health_insur_coverage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household_income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edu_health_social_industry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unemployment_rate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all_adult_hospital_inpatient_beds_7_day_avg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all_adult_hospital_inpatient_bed_occupied_7_day_avg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total_adult_patients_hospitalized_confirmed_covid_7_day_avg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total_staffed_adult_icu_beds_7_day_avg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staffed_adult_icu_bed_occupancy_7_day_avg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staffed_icu_adult_patients_confirmed_covid_7_day_avg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binge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bphigh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cancer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casthma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chd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copd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csmoking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diabetes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highchol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lpa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obesity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sleep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Completeness_pct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Administered_Dose1_Pop_Pct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Series_Complete_Pop_Pct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Booster_Doses_Vax_Pct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Series_Complete_Pop_Pct_SVI</a:t>
            </a:r>
            <a:endParaRPr sz="15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048" y="478650"/>
            <a:ext cx="4608952" cy="417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 of Best Subsets - first half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-392" r="-352" t="0"/>
          <a:stretch/>
        </p:blipFill>
        <p:spPr>
          <a:xfrm>
            <a:off x="460775" y="1152475"/>
            <a:ext cx="8222451" cy="386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>
            <a:off x="1114298" y="2055137"/>
            <a:ext cx="74796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/>
        </p:nvSpPr>
        <p:spPr>
          <a:xfrm>
            <a:off x="6357950" y="0"/>
            <a:ext cx="278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"pop_over_65"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"under18"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"commute"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"health_insur_coverage"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"household_income"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"male"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"income_below_poverty"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"total_staffed_adult_icu_beds_7_day_avg"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 of Best Subsets - second half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314198" y="2419462"/>
            <a:ext cx="38784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017737"/>
            <a:ext cx="8832300" cy="4115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8"/>
          <p:cNvCxnSpPr/>
          <p:nvPr/>
        </p:nvCxnSpPr>
        <p:spPr>
          <a:xfrm>
            <a:off x="799973" y="1988462"/>
            <a:ext cx="8108400" cy="1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 txBox="1"/>
          <p:nvPr/>
        </p:nvSpPr>
        <p:spPr>
          <a:xfrm>
            <a:off x="6686400" y="-121450"/>
            <a:ext cx="245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"Staffed_icu_adult_patients_confirmed_covid_7_day_avg", "Binge’, "casthma", "chd", "csmoking", "diabetes", "lpa", "obesity", "Administered_Dose1_Pop_Pct"</a:t>
            </a:r>
            <a:endParaRPr baseline="-25000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Best Subsets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6585"/>
          <a:stretch/>
        </p:blipFill>
        <p:spPr>
          <a:xfrm>
            <a:off x="166700" y="1017725"/>
            <a:ext cx="8610125" cy="3569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495173" y="1850362"/>
            <a:ext cx="8191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9"/>
          <p:cNvSpPr txBox="1"/>
          <p:nvPr/>
        </p:nvSpPr>
        <p:spPr>
          <a:xfrm>
            <a:off x="4064800" y="0"/>
            <a:ext cx="476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 selection: staffed_icu_adult_patients_confirmed_covid_7_day_avg, binge, chd, csmoking, diabetes, lpa, pop_over_65, under18, commute, health_insur_coverage, male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Plots for each variable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970" r="961" t="0"/>
          <a:stretch/>
        </p:blipFill>
        <p:spPr>
          <a:xfrm>
            <a:off x="0" y="1074192"/>
            <a:ext cx="9143998" cy="299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Probability </a:t>
            </a:r>
            <a:r>
              <a:rPr lang="en"/>
              <a:t>Plots for each variable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304"/>
            <a:ext cx="9144002" cy="293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