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9e0503d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9e0503d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9e0503d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9e0503d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9e0503d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9e0503d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9e0503d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9e0503d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9e0503d6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9e0503d6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9e0503d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9e0503d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42ce923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42ce923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42ce92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42ce92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42ce923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42ce923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6d0fe446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6d0fe446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6d0fe44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6d0fe44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2c58b9a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2c58b9a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42c58b9a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42c58b9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overlap -&gt; select k = 5 to show more distinct ; Saying same things using different words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42c58b9a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142c58b9a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42c58b9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42c58b9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42c58b9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42c58b9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9e0503d6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9e0503d6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95f6571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95f6571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6d0fe446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6d0fe446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6d0fe44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6d0fe44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6d0fe44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6d0fe44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9e0503d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9e0503d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9e0503d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9e0503d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9e0503d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9e0503d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e0503d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9e0503d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9e0503d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9e0503d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8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7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8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1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Advisory Report 3</a:t>
            </a:r>
            <a:endParaRPr/>
          </a:p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 Agrawal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Dai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Doan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Jiayi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10" y="0"/>
            <a:ext cx="56065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781" y="0"/>
            <a:ext cx="64804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48" y="0"/>
            <a:ext cx="54589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52" y="0"/>
            <a:ext cx="56936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230" y="0"/>
            <a:ext cx="5563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#2 -  Associate categories to the clusters created by k-means clustering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745275" y="1884025"/>
            <a:ext cx="784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Create a dictionary that map cluster </a:t>
            </a:r>
            <a:r>
              <a:rPr b="1" lang="en" sz="1700"/>
              <a:t>labels</a:t>
            </a:r>
            <a:r>
              <a:rPr lang="en" sz="1700"/>
              <a:t> to a </a:t>
            </a:r>
            <a:r>
              <a:rPr b="1" lang="en" sz="1700"/>
              <a:t>list of response id</a:t>
            </a:r>
            <a:endParaRPr b="1" sz="17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63" y="2443700"/>
            <a:ext cx="7688428" cy="1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769925" y="35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#2 -  Associate categories to the clusters created by k-means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19150" y="1391550"/>
            <a:ext cx="75057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Join all responses in a clusters to a string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Associate the clusters to the most common noun/group of nouns mentioned</a:t>
            </a:r>
            <a:endParaRPr sz="1900"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73075"/>
            <a:ext cx="5100900" cy="14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730475"/>
            <a:ext cx="55816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6900"/>
            <a:ext cx="8839204" cy="167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6600"/>
            <a:ext cx="8839204" cy="167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75" y="209574"/>
            <a:ext cx="8039450" cy="15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4842875" y="2117725"/>
            <a:ext cx="3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Category: family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5048075" y="3882500"/>
            <a:ext cx="24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Category: park/college/school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5630825" y="449738"/>
            <a:ext cx="206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Category: Undefined based on word count due to limited number of responses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513550"/>
            <a:ext cx="8741202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2125"/>
            <a:ext cx="8839204" cy="168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Goal#3 -  Explore a new method of clustering - PAM clustering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What is PAM clustering?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PAM (Partitioning Around Medoids) clustering is a type of unsupervised learning technique in which we try to group similar data points together based on some similarity or distance metric.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goal of PAM clustering is to partition a given set of data points into k clusters, where k is a pre-defined number of clusters.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2262" r="2262" t="0"/>
          <a:stretch/>
        </p:blipFill>
        <p:spPr>
          <a:xfrm>
            <a:off x="0" y="0"/>
            <a:ext cx="91439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Business Understanding Revisit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Goals Statements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Reflections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Moving Forward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06600" y="480475"/>
            <a:ext cx="75057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Goal#3 -  Explore PAM clustering - Select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06600" y="1235400"/>
            <a:ext cx="30657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k data points from dataset as the initial medoids(center).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medoids are the representatives of each cluster. The number can be determined by the “The Elbow Method”.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</a:rPr>
              <a:t>Elbow Method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suggests the optimal number of clusters occurs at this plot’s “elbow”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975" y="1028575"/>
            <a:ext cx="5271550" cy="32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5593100" y="3066325"/>
            <a:ext cx="2517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5674050" y="2423725"/>
            <a:ext cx="3000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K = 15 / 16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819150" y="37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Goal#3 -  Explore PAM clustering 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5475"/>
            <a:ext cx="4463074" cy="27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06600" y="1001600"/>
            <a:ext cx="30657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2 - PAM Clustering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25" y="1478187"/>
            <a:ext cx="4301976" cy="26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9"/>
          <p:cNvSpPr txBox="1"/>
          <p:nvPr/>
        </p:nvSpPr>
        <p:spPr>
          <a:xfrm>
            <a:off x="1996250" y="4296450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= 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6258525" y="4296450"/>
            <a:ext cx="9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=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 b="49911" l="2305" r="0" t="842"/>
          <a:stretch/>
        </p:blipFill>
        <p:spPr>
          <a:xfrm>
            <a:off x="5651225" y="2454850"/>
            <a:ext cx="1928450" cy="2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675" y="616339"/>
            <a:ext cx="3357526" cy="15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75" y="1364600"/>
            <a:ext cx="4463074" cy="27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/>
        </p:nvSpPr>
        <p:spPr>
          <a:xfrm>
            <a:off x="575500" y="467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PAM clustering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Goal#3 -  Explore PAM clustering 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819150" y="1676000"/>
            <a:ext cx="7129800" cy="25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 161: Downtown park, college events, school and community music/arts programs, walkability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downtown</a:t>
            </a:r>
            <a:r>
              <a:rPr lang="en"/>
              <a:t>, small, town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Safe community. General good vieb. The college.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/>
        </p:nvSpPr>
        <p:spPr>
          <a:xfrm>
            <a:off x="512525" y="1816400"/>
            <a:ext cx="821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Cluster 1: downtown, small, town			s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afe community. General good vieb. The college.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Cluster 2: community, small, town			Small town. Good community.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Cluster 3: community, nice, college			Nice town and college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Cluster 4: college, downtown, good, restaurants. 	Small beautiful downtown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Cluster 5: friends, school					community, diversity, and friendships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2"/>
          <p:cNvSpPr txBox="1"/>
          <p:nvPr>
            <p:ph type="title"/>
          </p:nvPr>
        </p:nvSpPr>
        <p:spPr>
          <a:xfrm>
            <a:off x="963025" y="60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Goal#3 -  Explore PAM clustering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Goal#4 -  Cleaning new dataset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985050" y="1452850"/>
            <a:ext cx="733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143 observations were added to the current dataset.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cleaning steps were similar to the first cleaning round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00" y="2042925"/>
            <a:ext cx="2282651" cy="261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401" y="1580650"/>
            <a:ext cx="1909175" cy="30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3431050" y="3053475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4977900" y="3944625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b="9023" l="0" r="0" t="9015"/>
          <a:stretch/>
        </p:blipFill>
        <p:spPr>
          <a:xfrm>
            <a:off x="5897300" y="397800"/>
            <a:ext cx="2949448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b="9016" l="0" r="0" t="9016"/>
          <a:stretch/>
        </p:blipFill>
        <p:spPr>
          <a:xfrm>
            <a:off x="5897312" y="2654650"/>
            <a:ext cx="2949447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Reflections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607100" y="1132325"/>
            <a:ext cx="52902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Combination of words (Phrases)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Associate categories or meaningful labels to the clusters created by various clustering algorithms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Explore other methods of clustering that may work better like PAM clustering and interpret outputs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Clean new dataset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Forwards </a:t>
            </a:r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3677300" y="829025"/>
            <a:ext cx="48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3542150" y="734800"/>
            <a:ext cx="5096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Make visualizations like a tree that help us see better results of the phrase involving the word lack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Expand further by identifying other useful phrases or preceding words to analyze in a similar way</a:t>
            </a:r>
            <a:endParaRPr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Now that we have identified cluster categories/labels, look at what those people say to other question. Produce deliverable like “People Like XXX (inferred category) say Grinnell lacks XXX”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Evaluating clusters to see if clustering is actually a method that is working to create categories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Revisit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“Build A Better Grinnell”  is a community-based initiative aimed at improving the quality of life in Grinnell, Iowa.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goal is </a:t>
            </a:r>
            <a:r>
              <a:rPr b="1" lang="en">
                <a:solidFill>
                  <a:schemeClr val="dk1"/>
                </a:solidFill>
              </a:rPr>
              <a:t>gather data from the focus population (Grinnell residents), collect innovation from the base and </a:t>
            </a:r>
            <a:r>
              <a:rPr b="1" lang="en">
                <a:solidFill>
                  <a:schemeClr val="dk1"/>
                </a:solidFill>
              </a:rPr>
              <a:t>have </a:t>
            </a:r>
            <a:r>
              <a:rPr b="1" lang="en">
                <a:solidFill>
                  <a:schemeClr val="dk1"/>
                </a:solidFill>
              </a:rPr>
              <a:t>a shared understanding of strengths, visions, and priorities.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Statements -  What to Expect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Combination of words (Phrases)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Look at words before and after words like “community” and “lack”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Associate categories or meaningful labels to the clusters created by various clustering algorithms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Explore other methods of clustering that </a:t>
            </a:r>
            <a:r>
              <a:rPr lang="en" sz="1700"/>
              <a:t>may work better like PAM clustering and interpret outputs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Clean new dataset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Goal#1 - combination of words/phrases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phrases, such as Lack of XXX ; Small community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 at what words are before or after, and count their frequency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noticed the word lack appear a lot in responses of the question: “What things have frustrated you about living in Grinnell?”.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 list of words that appear after and before the word </a:t>
            </a:r>
            <a:r>
              <a:rPr b="1" lang="en" sz="1400"/>
              <a:t>lack</a:t>
            </a:r>
            <a:r>
              <a:rPr lang="en" sz="1400"/>
              <a:t> in the question, to make more contextual sense of the word lack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noticed the word community appear a lot in responses of the question: “What are things that make you glad to live in Grinnell?”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 list of words that appear after and before the word </a:t>
            </a:r>
            <a:r>
              <a:rPr b="1" lang="en" sz="1400"/>
              <a:t>community</a:t>
            </a:r>
            <a:r>
              <a:rPr lang="en" sz="1400"/>
              <a:t> in the question, to make more contextual sense of the word community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406" y="0"/>
            <a:ext cx="55871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10" y="0"/>
            <a:ext cx="56065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26" y="0"/>
            <a:ext cx="5209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389" y="0"/>
            <a:ext cx="54112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