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28861662556607E-3"/>
                  <c:y val="-0.37826356175979559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1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4E-3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1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19839937.510000002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18199348.469999999</c:v>
                </c:pt>
                <c:pt idx="7">
                  <c:v>21260027.960000001</c:v>
                </c:pt>
                <c:pt idx="8">
                  <c:v>19349703.91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193"/>
                  <c:y val="4.693059200933206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4"/>
                  <c:y val="-5.5825313502479703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6837325272471755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2214483.3900000029</c:v>
              </c:pt>
              <c:pt idx="1">
                <c:v>2243137.7799999998</c:v>
              </c:pt>
              <c:pt idx="2">
                <c:v>2356595.6599999992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3250786.0399999972</c:v>
              </c:pt>
              <c:pt idx="6">
                <c:v>3275015.91</c:v>
              </c:pt>
              <c:pt idx="7">
                <c:v>5433005.9299999997</c:v>
              </c:pt>
              <c:pt idx="8">
                <c:v>10843991.229999993</c:v>
              </c:pt>
              <c:pt idx="9">
                <c:v>11397206.359999996</c:v>
              </c:pt>
            </c:numLit>
          </c:val>
          <c:extLst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89E-2"/>
          <c:w val="0.73433436238653516"/>
          <c:h val="0.81169134547835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4282290.62</c:v>
                </c:pt>
                <c:pt idx="1">
                  <c:v>4901139.4800000004</c:v>
                </c:pt>
                <c:pt idx="2">
                  <c:v>4975348.3499999996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5693075.1200000001</c:v>
                </c:pt>
                <c:pt idx="7">
                  <c:v>5711486.4500000002</c:v>
                </c:pt>
                <c:pt idx="8">
                  <c:v>13368414.529999999</c:v>
                </c:pt>
                <c:pt idx="9">
                  <c:v>15454172.470000001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625944624"/>
        <c:axId val="625946704"/>
      </c:barChart>
      <c:catAx>
        <c:axId val="62594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6704"/>
        <c:crosses val="autoZero"/>
        <c:auto val="1"/>
        <c:lblAlgn val="ctr"/>
        <c:lblOffset val="100"/>
        <c:noMultiLvlLbl val="0"/>
      </c:catAx>
      <c:valAx>
        <c:axId val="62594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46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25999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bg1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SHREYAS AMBRE</a:t>
            </a:r>
            <a:endParaRPr lang="en-US" sz="36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</a:t>
            </a:r>
            <a:r>
              <a:rPr lang="en-US" sz="2400" dirty="0" err="1"/>
              <a:t>Pereras</a:t>
            </a:r>
            <a:r>
              <a:rPr lang="en-US" sz="2400" dirty="0"/>
              <a:t> are the top customers who generated the highest revenue.</a:t>
            </a:r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 err="1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Zeroo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Ravenwerks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Matradi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1984</TotalTime>
  <Words>509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 Ambre</dc:creator>
  <cp:lastModifiedBy>Soham Ambre</cp:lastModifiedBy>
  <cp:revision>47</cp:revision>
  <dcterms:created xsi:type="dcterms:W3CDTF">2021-12-23T07:21:38Z</dcterms:created>
  <dcterms:modified xsi:type="dcterms:W3CDTF">2023-08-24T15:01:00Z</dcterms:modified>
</cp:coreProperties>
</file>