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58" r:id="rId6"/>
    <p:sldId id="278" r:id="rId7"/>
    <p:sldId id="279" r:id="rId8"/>
    <p:sldId id="259" r:id="rId9"/>
    <p:sldId id="280" r:id="rId10"/>
    <p:sldId id="281"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25EB1F-F98F-43E0-BAAE-3B86586D75FE}">
          <p14:sldIdLst>
            <p14:sldId id="256"/>
            <p14:sldId id="257"/>
            <p14:sldId id="270"/>
            <p14:sldId id="271"/>
            <p14:sldId id="258"/>
            <p14:sldId id="278"/>
            <p14:sldId id="279"/>
            <p14:sldId id="259"/>
            <p14:sldId id="280"/>
            <p14:sldId id="281"/>
            <p14:sldId id="265"/>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2284B-5387-42DD-BB1D-724F4162C8AA}" v="3" dt="2024-06-22T06:33:05.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Sarvan Masanam" userId="317b968b9b9cbb65" providerId="LiveId" clId="{DC12284B-5387-42DD-BB1D-724F4162C8AA}"/>
    <pc:docChg chg="undo custSel addSld delSld modSld sldOrd modSection">
      <pc:chgData name="Shreya Sarvan Masanam" userId="317b968b9b9cbb65" providerId="LiveId" clId="{DC12284B-5387-42DD-BB1D-724F4162C8AA}" dt="2024-06-22T07:11:46.479" v="776" actId="20577"/>
      <pc:docMkLst>
        <pc:docMk/>
      </pc:docMkLst>
      <pc:sldChg chg="modSp mod ord">
        <pc:chgData name="Shreya Sarvan Masanam" userId="317b968b9b9cbb65" providerId="LiveId" clId="{DC12284B-5387-42DD-BB1D-724F4162C8AA}" dt="2024-06-22T06:39:43.905" v="667" actId="255"/>
        <pc:sldMkLst>
          <pc:docMk/>
          <pc:sldMk cId="1522327195" sldId="257"/>
        </pc:sldMkLst>
        <pc:spChg chg="mod">
          <ac:chgData name="Shreya Sarvan Masanam" userId="317b968b9b9cbb65" providerId="LiveId" clId="{DC12284B-5387-42DD-BB1D-724F4162C8AA}" dt="2024-06-22T06:39:43.905" v="667" actId="255"/>
          <ac:spMkLst>
            <pc:docMk/>
            <pc:sldMk cId="1522327195" sldId="257"/>
            <ac:spMk id="3" creationId="{AD8B0EB9-CECF-F291-B6DE-A223B2C2F5BF}"/>
          </ac:spMkLst>
        </pc:spChg>
      </pc:sldChg>
      <pc:sldChg chg="modSp mod">
        <pc:chgData name="Shreya Sarvan Masanam" userId="317b968b9b9cbb65" providerId="LiveId" clId="{DC12284B-5387-42DD-BB1D-724F4162C8AA}" dt="2024-06-22T06:40:08.230" v="670" actId="14100"/>
        <pc:sldMkLst>
          <pc:docMk/>
          <pc:sldMk cId="1398534357" sldId="258"/>
        </pc:sldMkLst>
        <pc:spChg chg="mod">
          <ac:chgData name="Shreya Sarvan Masanam" userId="317b968b9b9cbb65" providerId="LiveId" clId="{DC12284B-5387-42DD-BB1D-724F4162C8AA}" dt="2024-06-22T06:17:26.288" v="562" actId="14100"/>
          <ac:spMkLst>
            <pc:docMk/>
            <pc:sldMk cId="1398534357" sldId="258"/>
            <ac:spMk id="2" creationId="{7CDBC465-A75D-263F-15E3-BF8BB58C3B05}"/>
          </ac:spMkLst>
        </pc:spChg>
        <pc:spChg chg="mod">
          <ac:chgData name="Shreya Sarvan Masanam" userId="317b968b9b9cbb65" providerId="LiveId" clId="{DC12284B-5387-42DD-BB1D-724F4162C8AA}" dt="2024-06-22T06:40:08.230" v="670" actId="14100"/>
          <ac:spMkLst>
            <pc:docMk/>
            <pc:sldMk cId="1398534357" sldId="258"/>
            <ac:spMk id="4" creationId="{DF2C5345-A76C-5553-C5E5-7D963857C4F0}"/>
          </ac:spMkLst>
        </pc:spChg>
      </pc:sldChg>
      <pc:sldChg chg="modSp mod">
        <pc:chgData name="Shreya Sarvan Masanam" userId="317b968b9b9cbb65" providerId="LiveId" clId="{DC12284B-5387-42DD-BB1D-724F4162C8AA}" dt="2024-06-22T06:41:26.618" v="680" actId="255"/>
        <pc:sldMkLst>
          <pc:docMk/>
          <pc:sldMk cId="185305520" sldId="259"/>
        </pc:sldMkLst>
        <pc:spChg chg="mod">
          <ac:chgData name="Shreya Sarvan Masanam" userId="317b968b9b9cbb65" providerId="LiveId" clId="{DC12284B-5387-42DD-BB1D-724F4162C8AA}" dt="2024-06-22T06:41:26.618" v="680" actId="255"/>
          <ac:spMkLst>
            <pc:docMk/>
            <pc:sldMk cId="185305520" sldId="259"/>
            <ac:spMk id="3" creationId="{11103F04-4364-AF08-74BA-2DCA630B9E96}"/>
          </ac:spMkLst>
        </pc:spChg>
      </pc:sldChg>
      <pc:sldChg chg="del">
        <pc:chgData name="Shreya Sarvan Masanam" userId="317b968b9b9cbb65" providerId="LiveId" clId="{DC12284B-5387-42DD-BB1D-724F4162C8AA}" dt="2024-06-22T06:35:55.110" v="656" actId="2696"/>
        <pc:sldMkLst>
          <pc:docMk/>
          <pc:sldMk cId="3162477584" sldId="260"/>
        </pc:sldMkLst>
      </pc:sldChg>
      <pc:sldChg chg="del">
        <pc:chgData name="Shreya Sarvan Masanam" userId="317b968b9b9cbb65" providerId="LiveId" clId="{DC12284B-5387-42DD-BB1D-724F4162C8AA}" dt="2024-06-22T06:35:50.616" v="655" actId="2696"/>
        <pc:sldMkLst>
          <pc:docMk/>
          <pc:sldMk cId="2757394814" sldId="261"/>
        </pc:sldMkLst>
      </pc:sldChg>
      <pc:sldChg chg="del">
        <pc:chgData name="Shreya Sarvan Masanam" userId="317b968b9b9cbb65" providerId="LiveId" clId="{DC12284B-5387-42DD-BB1D-724F4162C8AA}" dt="2024-06-22T06:20:12.272" v="570" actId="2696"/>
        <pc:sldMkLst>
          <pc:docMk/>
          <pc:sldMk cId="634863712" sldId="262"/>
        </pc:sldMkLst>
      </pc:sldChg>
      <pc:sldChg chg="del">
        <pc:chgData name="Shreya Sarvan Masanam" userId="317b968b9b9cbb65" providerId="LiveId" clId="{DC12284B-5387-42DD-BB1D-724F4162C8AA}" dt="2024-06-22T06:20:19.287" v="571" actId="2696"/>
        <pc:sldMkLst>
          <pc:docMk/>
          <pc:sldMk cId="2090959901" sldId="263"/>
        </pc:sldMkLst>
      </pc:sldChg>
      <pc:sldChg chg="del">
        <pc:chgData name="Shreya Sarvan Masanam" userId="317b968b9b9cbb65" providerId="LiveId" clId="{DC12284B-5387-42DD-BB1D-724F4162C8AA}" dt="2024-06-22T06:20:23.243" v="572" actId="2696"/>
        <pc:sldMkLst>
          <pc:docMk/>
          <pc:sldMk cId="935400544" sldId="264"/>
        </pc:sldMkLst>
      </pc:sldChg>
      <pc:sldChg chg="addSp delSp modSp add mod">
        <pc:chgData name="Shreya Sarvan Masanam" userId="317b968b9b9cbb65" providerId="LiveId" clId="{DC12284B-5387-42DD-BB1D-724F4162C8AA}" dt="2024-06-22T06:47:40.562" v="726" actId="20577"/>
        <pc:sldMkLst>
          <pc:docMk/>
          <pc:sldMk cId="0" sldId="265"/>
        </pc:sldMkLst>
        <pc:spChg chg="del">
          <ac:chgData name="Shreya Sarvan Masanam" userId="317b968b9b9cbb65" providerId="LiveId" clId="{DC12284B-5387-42DD-BB1D-724F4162C8AA}" dt="2024-06-22T06:32:43.633" v="637" actId="21"/>
          <ac:spMkLst>
            <pc:docMk/>
            <pc:sldMk cId="0" sldId="265"/>
            <ac:spMk id="2" creationId="{00000000-0000-0000-0000-000000000000}"/>
          </ac:spMkLst>
        </pc:spChg>
        <pc:spChg chg="del">
          <ac:chgData name="Shreya Sarvan Masanam" userId="317b968b9b9cbb65" providerId="LiveId" clId="{DC12284B-5387-42DD-BB1D-724F4162C8AA}" dt="2024-06-22T06:32:17.725" v="633" actId="21"/>
          <ac:spMkLst>
            <pc:docMk/>
            <pc:sldMk cId="0" sldId="265"/>
            <ac:spMk id="3" creationId="{00000000-0000-0000-0000-000000000000}"/>
          </ac:spMkLst>
        </pc:spChg>
        <pc:spChg chg="del">
          <ac:chgData name="Shreya Sarvan Masanam" userId="317b968b9b9cbb65" providerId="LiveId" clId="{DC12284B-5387-42DD-BB1D-724F4162C8AA}" dt="2024-06-22T06:32:23.212" v="634" actId="21"/>
          <ac:spMkLst>
            <pc:docMk/>
            <pc:sldMk cId="0" sldId="265"/>
            <ac:spMk id="5" creationId="{00000000-0000-0000-0000-000000000000}"/>
          </ac:spMkLst>
        </pc:spChg>
        <pc:spChg chg="mod">
          <ac:chgData name="Shreya Sarvan Masanam" userId="317b968b9b9cbb65" providerId="LiveId" clId="{DC12284B-5387-42DD-BB1D-724F4162C8AA}" dt="2024-06-22T06:47:40.562" v="726" actId="20577"/>
          <ac:spMkLst>
            <pc:docMk/>
            <pc:sldMk cId="0" sldId="265"/>
            <ac:spMk id="7" creationId="{00000000-0000-0000-0000-000000000000}"/>
          </ac:spMkLst>
        </pc:spChg>
        <pc:picChg chg="add del">
          <ac:chgData name="Shreya Sarvan Masanam" userId="317b968b9b9cbb65" providerId="LiveId" clId="{DC12284B-5387-42DD-BB1D-724F4162C8AA}" dt="2024-06-22T06:32:38.563" v="636" actId="21"/>
          <ac:picMkLst>
            <pc:docMk/>
            <pc:sldMk cId="0" sldId="265"/>
            <ac:picMk id="4" creationId="{840390FB-DD27-1FC6-FA8C-AD08ACA940DF}"/>
          </ac:picMkLst>
        </pc:picChg>
        <pc:picChg chg="del">
          <ac:chgData name="Shreya Sarvan Masanam" userId="317b968b9b9cbb65" providerId="LiveId" clId="{DC12284B-5387-42DD-BB1D-724F4162C8AA}" dt="2024-06-22T06:32:48.494" v="638" actId="21"/>
          <ac:picMkLst>
            <pc:docMk/>
            <pc:sldMk cId="0" sldId="265"/>
            <ac:picMk id="6" creationId="{00000000-0000-0000-0000-000000000000}"/>
          </ac:picMkLst>
        </pc:picChg>
        <pc:picChg chg="mod">
          <ac:chgData name="Shreya Sarvan Masanam" userId="317b968b9b9cbb65" providerId="LiveId" clId="{DC12284B-5387-42DD-BB1D-724F4162C8AA}" dt="2024-06-22T06:29:55.253" v="624" actId="1076"/>
          <ac:picMkLst>
            <pc:docMk/>
            <pc:sldMk cId="0" sldId="265"/>
            <ac:picMk id="8" creationId="{46138AE7-A62A-0C85-EF7A-1A625B993F09}"/>
          </ac:picMkLst>
        </pc:picChg>
        <pc:picChg chg="mod">
          <ac:chgData name="Shreya Sarvan Masanam" userId="317b968b9b9cbb65" providerId="LiveId" clId="{DC12284B-5387-42DD-BB1D-724F4162C8AA}" dt="2024-06-22T06:30:05.836" v="626" actId="1076"/>
          <ac:picMkLst>
            <pc:docMk/>
            <pc:sldMk cId="0" sldId="265"/>
            <ac:picMk id="10" creationId="{6DA61709-3D2E-A0A6-0C21-475614A474C2}"/>
          </ac:picMkLst>
        </pc:picChg>
        <pc:picChg chg="mod">
          <ac:chgData name="Shreya Sarvan Masanam" userId="317b968b9b9cbb65" providerId="LiveId" clId="{DC12284B-5387-42DD-BB1D-724F4162C8AA}" dt="2024-06-22T06:30:11.302" v="627" actId="1076"/>
          <ac:picMkLst>
            <pc:docMk/>
            <pc:sldMk cId="0" sldId="265"/>
            <ac:picMk id="11" creationId="{6D6E0ECB-A1CD-869E-2A52-3F28528DD86C}"/>
          </ac:picMkLst>
        </pc:picChg>
        <pc:picChg chg="add mod modCrop">
          <ac:chgData name="Shreya Sarvan Masanam" userId="317b968b9b9cbb65" providerId="LiveId" clId="{DC12284B-5387-42DD-BB1D-724F4162C8AA}" dt="2024-06-22T06:33:19.273" v="640" actId="732"/>
          <ac:picMkLst>
            <pc:docMk/>
            <pc:sldMk cId="0" sldId="265"/>
            <ac:picMk id="12" creationId="{FBC75568-0949-99B0-8A97-E0E7740AD904}"/>
          </ac:picMkLst>
        </pc:picChg>
        <pc:picChg chg="del mod modCrop">
          <ac:chgData name="Shreya Sarvan Masanam" userId="317b968b9b9cbb65" providerId="LiveId" clId="{DC12284B-5387-42DD-BB1D-724F4162C8AA}" dt="2024-06-22T06:32:12.470" v="632" actId="21"/>
          <ac:picMkLst>
            <pc:docMk/>
            <pc:sldMk cId="0" sldId="265"/>
            <ac:picMk id="18" creationId="{A98C5279-9D1F-D1CE-D6AB-EE9D7141488E}"/>
          </ac:picMkLst>
        </pc:picChg>
      </pc:sldChg>
      <pc:sldChg chg="del">
        <pc:chgData name="Shreya Sarvan Masanam" userId="317b968b9b9cbb65" providerId="LiveId" clId="{DC12284B-5387-42DD-BB1D-724F4162C8AA}" dt="2024-06-22T06:20:27.169" v="573" actId="2696"/>
        <pc:sldMkLst>
          <pc:docMk/>
          <pc:sldMk cId="344716164" sldId="265"/>
        </pc:sldMkLst>
      </pc:sldChg>
      <pc:sldChg chg="del">
        <pc:chgData name="Shreya Sarvan Masanam" userId="317b968b9b9cbb65" providerId="LiveId" clId="{DC12284B-5387-42DD-BB1D-724F4162C8AA}" dt="2024-06-22T06:20:32.020" v="574" actId="2696"/>
        <pc:sldMkLst>
          <pc:docMk/>
          <pc:sldMk cId="675905431" sldId="266"/>
        </pc:sldMkLst>
      </pc:sldChg>
      <pc:sldChg chg="modSp mod">
        <pc:chgData name="Shreya Sarvan Masanam" userId="317b968b9b9cbb65" providerId="LiveId" clId="{DC12284B-5387-42DD-BB1D-724F4162C8AA}" dt="2024-06-22T06:42:14.095" v="684" actId="14100"/>
        <pc:sldMkLst>
          <pc:docMk/>
          <pc:sldMk cId="1178647344" sldId="267"/>
        </pc:sldMkLst>
        <pc:spChg chg="mod">
          <ac:chgData name="Shreya Sarvan Masanam" userId="317b968b9b9cbb65" providerId="LiveId" clId="{DC12284B-5387-42DD-BB1D-724F4162C8AA}" dt="2024-06-22T06:42:14.095" v="684" actId="14100"/>
          <ac:spMkLst>
            <pc:docMk/>
            <pc:sldMk cId="1178647344" sldId="267"/>
            <ac:spMk id="3" creationId="{91336241-EBB0-6CCB-9EF0-2D56EF88FD58}"/>
          </ac:spMkLst>
        </pc:spChg>
      </pc:sldChg>
      <pc:sldChg chg="addSp delSp modSp mod">
        <pc:chgData name="Shreya Sarvan Masanam" userId="317b968b9b9cbb65" providerId="LiveId" clId="{DC12284B-5387-42DD-BB1D-724F4162C8AA}" dt="2024-06-22T07:11:46.479" v="776" actId="20577"/>
        <pc:sldMkLst>
          <pc:docMk/>
          <pc:sldMk cId="1745467289" sldId="268"/>
        </pc:sldMkLst>
        <pc:spChg chg="del mod">
          <ac:chgData name="Shreya Sarvan Masanam" userId="317b968b9b9cbb65" providerId="LiveId" clId="{DC12284B-5387-42DD-BB1D-724F4162C8AA}" dt="2024-06-22T07:07:06.160" v="727" actId="478"/>
          <ac:spMkLst>
            <pc:docMk/>
            <pc:sldMk cId="1745467289" sldId="268"/>
            <ac:spMk id="2" creationId="{D5098FDF-3998-C75C-9496-9981AD070DDB}"/>
          </ac:spMkLst>
        </pc:spChg>
        <pc:spChg chg="add mod">
          <ac:chgData name="Shreya Sarvan Masanam" userId="317b968b9b9cbb65" providerId="LiveId" clId="{DC12284B-5387-42DD-BB1D-724F4162C8AA}" dt="2024-06-22T07:11:46.479" v="776" actId="20577"/>
          <ac:spMkLst>
            <pc:docMk/>
            <pc:sldMk cId="1745467289" sldId="268"/>
            <ac:spMk id="5" creationId="{F1AA5674-ABB5-8CEB-7896-65631EC22103}"/>
          </ac:spMkLst>
        </pc:spChg>
      </pc:sldChg>
      <pc:sldChg chg="modSp new mod">
        <pc:chgData name="Shreya Sarvan Masanam" userId="317b968b9b9cbb65" providerId="LiveId" clId="{DC12284B-5387-42DD-BB1D-724F4162C8AA}" dt="2024-06-22T06:45:04.056" v="707" actId="2711"/>
        <pc:sldMkLst>
          <pc:docMk/>
          <pc:sldMk cId="1373656186" sldId="270"/>
        </pc:sldMkLst>
        <pc:spChg chg="mod">
          <ac:chgData name="Shreya Sarvan Masanam" userId="317b968b9b9cbb65" providerId="LiveId" clId="{DC12284B-5387-42DD-BB1D-724F4162C8AA}" dt="2024-06-22T05:15:05.982" v="3" actId="27636"/>
          <ac:spMkLst>
            <pc:docMk/>
            <pc:sldMk cId="1373656186" sldId="270"/>
            <ac:spMk id="2" creationId="{8081D1D3-70FF-D3EE-EA09-11E88FF03548}"/>
          </ac:spMkLst>
        </pc:spChg>
        <pc:spChg chg="mod">
          <ac:chgData name="Shreya Sarvan Masanam" userId="317b968b9b9cbb65" providerId="LiveId" clId="{DC12284B-5387-42DD-BB1D-724F4162C8AA}" dt="2024-06-22T06:45:04.056" v="707" actId="2711"/>
          <ac:spMkLst>
            <pc:docMk/>
            <pc:sldMk cId="1373656186" sldId="270"/>
            <ac:spMk id="3" creationId="{C4805786-7BA1-3ABC-9027-28A3A0533298}"/>
          </ac:spMkLst>
        </pc:spChg>
      </pc:sldChg>
      <pc:sldChg chg="modSp new mod">
        <pc:chgData name="Shreya Sarvan Masanam" userId="317b968b9b9cbb65" providerId="LiveId" clId="{DC12284B-5387-42DD-BB1D-724F4162C8AA}" dt="2024-06-22T06:39:06.265" v="665" actId="123"/>
        <pc:sldMkLst>
          <pc:docMk/>
          <pc:sldMk cId="380567804" sldId="271"/>
        </pc:sldMkLst>
        <pc:spChg chg="mod">
          <ac:chgData name="Shreya Sarvan Masanam" userId="317b968b9b9cbb65" providerId="LiveId" clId="{DC12284B-5387-42DD-BB1D-724F4162C8AA}" dt="2024-06-22T05:21:51.115" v="81" actId="14100"/>
          <ac:spMkLst>
            <pc:docMk/>
            <pc:sldMk cId="380567804" sldId="271"/>
            <ac:spMk id="2" creationId="{E141157C-C754-D37B-E29F-F98CE39C256F}"/>
          </ac:spMkLst>
        </pc:spChg>
        <pc:spChg chg="mod">
          <ac:chgData name="Shreya Sarvan Masanam" userId="317b968b9b9cbb65" providerId="LiveId" clId="{DC12284B-5387-42DD-BB1D-724F4162C8AA}" dt="2024-06-22T06:39:06.265" v="665" actId="123"/>
          <ac:spMkLst>
            <pc:docMk/>
            <pc:sldMk cId="380567804" sldId="271"/>
            <ac:spMk id="3" creationId="{E55CE53D-3EAF-9C45-663B-B354F17A4175}"/>
          </ac:spMkLst>
        </pc:spChg>
      </pc:sldChg>
      <pc:sldChg chg="modSp new del mod">
        <pc:chgData name="Shreya Sarvan Masanam" userId="317b968b9b9cbb65" providerId="LiveId" clId="{DC12284B-5387-42DD-BB1D-724F4162C8AA}" dt="2024-06-22T05:19:48.935" v="64" actId="680"/>
        <pc:sldMkLst>
          <pc:docMk/>
          <pc:sldMk cId="2020517130" sldId="271"/>
        </pc:sldMkLst>
        <pc:spChg chg="mod">
          <ac:chgData name="Shreya Sarvan Masanam" userId="317b968b9b9cbb65" providerId="LiveId" clId="{DC12284B-5387-42DD-BB1D-724F4162C8AA}" dt="2024-06-22T05:19:48.919" v="63" actId="20577"/>
          <ac:spMkLst>
            <pc:docMk/>
            <pc:sldMk cId="2020517130" sldId="271"/>
            <ac:spMk id="3" creationId="{71F45C70-E6DD-D2D3-3916-444206191440}"/>
          </ac:spMkLst>
        </pc:spChg>
      </pc:sldChg>
      <pc:sldChg chg="new del">
        <pc:chgData name="Shreya Sarvan Masanam" userId="317b968b9b9cbb65" providerId="LiveId" clId="{DC12284B-5387-42DD-BB1D-724F4162C8AA}" dt="2024-06-22T06:08:28.892" v="490" actId="2696"/>
        <pc:sldMkLst>
          <pc:docMk/>
          <pc:sldMk cId="1677206530" sldId="272"/>
        </pc:sldMkLst>
      </pc:sldChg>
      <pc:sldChg chg="new del">
        <pc:chgData name="Shreya Sarvan Masanam" userId="317b968b9b9cbb65" providerId="LiveId" clId="{DC12284B-5387-42DD-BB1D-724F4162C8AA}" dt="2024-06-22T06:08:45.205" v="494" actId="2696"/>
        <pc:sldMkLst>
          <pc:docMk/>
          <pc:sldMk cId="2502922040" sldId="272"/>
        </pc:sldMkLst>
      </pc:sldChg>
      <pc:sldChg chg="new del">
        <pc:chgData name="Shreya Sarvan Masanam" userId="317b968b9b9cbb65" providerId="LiveId" clId="{DC12284B-5387-42DD-BB1D-724F4162C8AA}" dt="2024-06-22T06:09:28.955" v="503" actId="2696"/>
        <pc:sldMkLst>
          <pc:docMk/>
          <pc:sldMk cId="3340807070" sldId="272"/>
        </pc:sldMkLst>
      </pc:sldChg>
      <pc:sldChg chg="new del">
        <pc:chgData name="Shreya Sarvan Masanam" userId="317b968b9b9cbb65" providerId="LiveId" clId="{DC12284B-5387-42DD-BB1D-724F4162C8AA}" dt="2024-06-22T06:07:35.014" v="486" actId="680"/>
        <pc:sldMkLst>
          <pc:docMk/>
          <pc:sldMk cId="3367095022" sldId="272"/>
        </pc:sldMkLst>
      </pc:sldChg>
      <pc:sldChg chg="new del">
        <pc:chgData name="Shreya Sarvan Masanam" userId="317b968b9b9cbb65" providerId="LiveId" clId="{DC12284B-5387-42DD-BB1D-724F4162C8AA}" dt="2024-06-22T06:08:24.315" v="489" actId="2696"/>
        <pc:sldMkLst>
          <pc:docMk/>
          <pc:sldMk cId="801797045" sldId="273"/>
        </pc:sldMkLst>
      </pc:sldChg>
      <pc:sldChg chg="new del">
        <pc:chgData name="Shreya Sarvan Masanam" userId="317b968b9b9cbb65" providerId="LiveId" clId="{DC12284B-5387-42DD-BB1D-724F4162C8AA}" dt="2024-06-22T06:08:41.695" v="493" actId="2696"/>
        <pc:sldMkLst>
          <pc:docMk/>
          <pc:sldMk cId="1246052836" sldId="273"/>
        </pc:sldMkLst>
      </pc:sldChg>
      <pc:sldChg chg="new del">
        <pc:chgData name="Shreya Sarvan Masanam" userId="317b968b9b9cbb65" providerId="LiveId" clId="{DC12284B-5387-42DD-BB1D-724F4162C8AA}" dt="2024-06-22T06:09:32.286" v="504" actId="2696"/>
        <pc:sldMkLst>
          <pc:docMk/>
          <pc:sldMk cId="1813432362" sldId="273"/>
        </pc:sldMkLst>
      </pc:sldChg>
      <pc:sldChg chg="new del">
        <pc:chgData name="Shreya Sarvan Masanam" userId="317b968b9b9cbb65" providerId="LiveId" clId="{DC12284B-5387-42DD-BB1D-724F4162C8AA}" dt="2024-06-22T06:09:35.315" v="505" actId="2696"/>
        <pc:sldMkLst>
          <pc:docMk/>
          <pc:sldMk cId="1139259275" sldId="274"/>
        </pc:sldMkLst>
      </pc:sldChg>
      <pc:sldChg chg="new del">
        <pc:chgData name="Shreya Sarvan Masanam" userId="317b968b9b9cbb65" providerId="LiveId" clId="{DC12284B-5387-42DD-BB1D-724F4162C8AA}" dt="2024-06-22T06:09:38.528" v="506" actId="2696"/>
        <pc:sldMkLst>
          <pc:docMk/>
          <pc:sldMk cId="3853812929" sldId="275"/>
        </pc:sldMkLst>
      </pc:sldChg>
      <pc:sldChg chg="new del">
        <pc:chgData name="Shreya Sarvan Masanam" userId="317b968b9b9cbb65" providerId="LiveId" clId="{DC12284B-5387-42DD-BB1D-724F4162C8AA}" dt="2024-06-22T06:09:41.444" v="507" actId="2696"/>
        <pc:sldMkLst>
          <pc:docMk/>
          <pc:sldMk cId="3154691398" sldId="276"/>
        </pc:sldMkLst>
      </pc:sldChg>
      <pc:sldChg chg="new del">
        <pc:chgData name="Shreya Sarvan Masanam" userId="317b968b9b9cbb65" providerId="LiveId" clId="{DC12284B-5387-42DD-BB1D-724F4162C8AA}" dt="2024-06-22T06:09:25.065" v="502" actId="2696"/>
        <pc:sldMkLst>
          <pc:docMk/>
          <pc:sldMk cId="1392145770" sldId="277"/>
        </pc:sldMkLst>
      </pc:sldChg>
      <pc:sldChg chg="modSp new mod">
        <pc:chgData name="Shreya Sarvan Masanam" userId="317b968b9b9cbb65" providerId="LiveId" clId="{DC12284B-5387-42DD-BB1D-724F4162C8AA}" dt="2024-06-22T06:46:03.983" v="709" actId="20577"/>
        <pc:sldMkLst>
          <pc:docMk/>
          <pc:sldMk cId="3133803816" sldId="278"/>
        </pc:sldMkLst>
        <pc:spChg chg="mod">
          <ac:chgData name="Shreya Sarvan Masanam" userId="317b968b9b9cbb65" providerId="LiveId" clId="{DC12284B-5387-42DD-BB1D-724F4162C8AA}" dt="2024-06-22T06:46:03.983" v="709" actId="20577"/>
          <ac:spMkLst>
            <pc:docMk/>
            <pc:sldMk cId="3133803816" sldId="278"/>
            <ac:spMk id="2" creationId="{9212250C-491B-F6AB-18F2-D82B3CDCF95B}"/>
          </ac:spMkLst>
        </pc:spChg>
        <pc:spChg chg="mod">
          <ac:chgData name="Shreya Sarvan Masanam" userId="317b968b9b9cbb65" providerId="LiveId" clId="{DC12284B-5387-42DD-BB1D-724F4162C8AA}" dt="2024-06-22T06:40:50.422" v="676" actId="1036"/>
          <ac:spMkLst>
            <pc:docMk/>
            <pc:sldMk cId="3133803816" sldId="278"/>
            <ac:spMk id="3" creationId="{463730FD-E046-24FE-3A19-FCBD168A849A}"/>
          </ac:spMkLst>
        </pc:spChg>
      </pc:sldChg>
      <pc:sldChg chg="modSp new mod">
        <pc:chgData name="Shreya Sarvan Masanam" userId="317b968b9b9cbb65" providerId="LiveId" clId="{DC12284B-5387-42DD-BB1D-724F4162C8AA}" dt="2024-06-22T06:38:27.796" v="660" actId="123"/>
        <pc:sldMkLst>
          <pc:docMk/>
          <pc:sldMk cId="3684742308" sldId="279"/>
        </pc:sldMkLst>
        <pc:spChg chg="mod">
          <ac:chgData name="Shreya Sarvan Masanam" userId="317b968b9b9cbb65" providerId="LiveId" clId="{DC12284B-5387-42DD-BB1D-724F4162C8AA}" dt="2024-06-22T06:18:09.965" v="566" actId="2711"/>
          <ac:spMkLst>
            <pc:docMk/>
            <pc:sldMk cId="3684742308" sldId="279"/>
            <ac:spMk id="2" creationId="{E5B27536-0202-5703-242A-D9600CF9AA19}"/>
          </ac:spMkLst>
        </pc:spChg>
        <pc:spChg chg="mod">
          <ac:chgData name="Shreya Sarvan Masanam" userId="317b968b9b9cbb65" providerId="LiveId" clId="{DC12284B-5387-42DD-BB1D-724F4162C8AA}" dt="2024-06-22T06:38:27.796" v="660" actId="123"/>
          <ac:spMkLst>
            <pc:docMk/>
            <pc:sldMk cId="3684742308" sldId="279"/>
            <ac:spMk id="3" creationId="{71ADBCB3-82DB-7AA0-BA4E-2322B45B881D}"/>
          </ac:spMkLst>
        </pc:spChg>
      </pc:sldChg>
      <pc:sldChg chg="addSp modSp new add del mod">
        <pc:chgData name="Shreya Sarvan Masanam" userId="317b968b9b9cbb65" providerId="LiveId" clId="{DC12284B-5387-42DD-BB1D-724F4162C8AA}" dt="2024-06-22T06:41:41.807" v="681" actId="255"/>
        <pc:sldMkLst>
          <pc:docMk/>
          <pc:sldMk cId="2159838247" sldId="280"/>
        </pc:sldMkLst>
        <pc:spChg chg="add mod">
          <ac:chgData name="Shreya Sarvan Masanam" userId="317b968b9b9cbb65" providerId="LiveId" clId="{DC12284B-5387-42DD-BB1D-724F4162C8AA}" dt="2024-06-22T06:41:41.807" v="681" actId="255"/>
          <ac:spMkLst>
            <pc:docMk/>
            <pc:sldMk cId="2159838247" sldId="280"/>
            <ac:spMk id="3" creationId="{195868E0-9A66-77DB-F5F2-DA36C9763094}"/>
          </ac:spMkLst>
        </pc:spChg>
        <pc:spChg chg="add mod">
          <ac:chgData name="Shreya Sarvan Masanam" userId="317b968b9b9cbb65" providerId="LiveId" clId="{DC12284B-5387-42DD-BB1D-724F4162C8AA}" dt="2024-06-22T06:23:47.622" v="595" actId="14100"/>
          <ac:spMkLst>
            <pc:docMk/>
            <pc:sldMk cId="2159838247" sldId="280"/>
            <ac:spMk id="5" creationId="{0B964C76-AE21-A804-FF19-9325EBAC90C3}"/>
          </ac:spMkLst>
        </pc:spChg>
      </pc:sldChg>
      <pc:sldChg chg="addSp modSp new mod">
        <pc:chgData name="Shreya Sarvan Masanam" userId="317b968b9b9cbb65" providerId="LiveId" clId="{DC12284B-5387-42DD-BB1D-724F4162C8AA}" dt="2024-06-22T06:46:45.774" v="712" actId="2711"/>
        <pc:sldMkLst>
          <pc:docMk/>
          <pc:sldMk cId="3843087936" sldId="281"/>
        </pc:sldMkLst>
        <pc:spChg chg="add mod">
          <ac:chgData name="Shreya Sarvan Masanam" userId="317b968b9b9cbb65" providerId="LiveId" clId="{DC12284B-5387-42DD-BB1D-724F4162C8AA}" dt="2024-06-22T06:46:31.285" v="711" actId="2711"/>
          <ac:spMkLst>
            <pc:docMk/>
            <pc:sldMk cId="3843087936" sldId="281"/>
            <ac:spMk id="3" creationId="{B34B3096-C6E1-2C90-3BD8-31D489007653}"/>
          </ac:spMkLst>
        </pc:spChg>
        <pc:spChg chg="add mod">
          <ac:chgData name="Shreya Sarvan Masanam" userId="317b968b9b9cbb65" providerId="LiveId" clId="{DC12284B-5387-42DD-BB1D-724F4162C8AA}" dt="2024-06-22T06:46:45.774" v="712" actId="2711"/>
          <ac:spMkLst>
            <pc:docMk/>
            <pc:sldMk cId="3843087936" sldId="281"/>
            <ac:spMk id="5" creationId="{8E8BA4F5-DD23-70A1-1C50-E39B5FD494BB}"/>
          </ac:spMkLst>
        </pc:spChg>
      </pc:sldChg>
      <pc:sldChg chg="new add del ord">
        <pc:chgData name="Shreya Sarvan Masanam" userId="317b968b9b9cbb65" providerId="LiveId" clId="{DC12284B-5387-42DD-BB1D-724F4162C8AA}" dt="2024-06-22T06:35:03.331" v="654" actId="2696"/>
        <pc:sldMkLst>
          <pc:docMk/>
          <pc:sldMk cId="2494985490"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4198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04180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421788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874826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61350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386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20423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534799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96814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06065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1610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D87D2-037A-47DF-8B8A-3C1BD914A70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408959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D87D2-037A-47DF-8B8A-3C1BD914A70B}"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56698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D87D2-037A-47DF-8B8A-3C1BD914A70B}"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3232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D87D2-037A-47DF-8B8A-3C1BD914A70B}"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2535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2139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0252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4D87D2-037A-47DF-8B8A-3C1BD914A70B}" type="datetimeFigureOut">
              <a:rPr lang="en-IN" smtClean="0"/>
              <a:t>22-06-2024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EDBFC5-16B5-4B56-AAE7-757EBE907F80}" type="slidenum">
              <a:rPr lang="en-IN" smtClean="0"/>
              <a:t>‹#›</a:t>
            </a:fld>
            <a:endParaRPr lang="en-IN"/>
          </a:p>
        </p:txBody>
      </p:sp>
    </p:spTree>
    <p:extLst>
      <p:ext uri="{BB962C8B-B14F-4D97-AF65-F5344CB8AC3E}">
        <p14:creationId xmlns:p14="http://schemas.microsoft.com/office/powerpoint/2010/main" val="3887980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3A42-86D0-78AE-FAA7-5741DCE0A936}"/>
              </a:ext>
            </a:extLst>
          </p:cNvPr>
          <p:cNvSpPr>
            <a:spLocks noGrp="1"/>
          </p:cNvSpPr>
          <p:nvPr>
            <p:ph type="ctrTitle"/>
          </p:nvPr>
        </p:nvSpPr>
        <p:spPr/>
        <p:txBody>
          <a:bodyPr>
            <a:normAutofit/>
          </a:bodyPr>
          <a:lstStyle/>
          <a:p>
            <a:r>
              <a:rPr lang="en-IN" sz="5000" dirty="0"/>
              <a:t>SHREYA SARVAN MASANAM</a:t>
            </a:r>
          </a:p>
        </p:txBody>
      </p:sp>
      <p:sp>
        <p:nvSpPr>
          <p:cNvPr id="3" name="Subtitle 2">
            <a:extLst>
              <a:ext uri="{FF2B5EF4-FFF2-40B4-BE49-F238E27FC236}">
                <a16:creationId xmlns:a16="http://schemas.microsoft.com/office/drawing/2014/main" id="{A04E6A3A-D0D3-1E82-C53D-DC337577F176}"/>
              </a:ext>
            </a:extLst>
          </p:cNvPr>
          <p:cNvSpPr>
            <a:spLocks noGrp="1"/>
          </p:cNvSpPr>
          <p:nvPr>
            <p:ph type="subTitle" idx="1"/>
          </p:nvPr>
        </p:nvSpPr>
        <p:spPr/>
        <p:txBody>
          <a:bodyPr>
            <a:normAutofit/>
          </a:bodyPr>
          <a:lstStyle/>
          <a:p>
            <a:r>
              <a:rPr lang="en-IN" sz="2800" dirty="0"/>
              <a:t>THE FINAL PROJECT : KEYLOGGER</a:t>
            </a:r>
          </a:p>
        </p:txBody>
      </p:sp>
    </p:spTree>
    <p:extLst>
      <p:ext uri="{BB962C8B-B14F-4D97-AF65-F5344CB8AC3E}">
        <p14:creationId xmlns:p14="http://schemas.microsoft.com/office/powerpoint/2010/main" val="306186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B3096-C6E1-2C90-3BD8-31D489007653}"/>
              </a:ext>
            </a:extLst>
          </p:cNvPr>
          <p:cNvSpPr txBox="1"/>
          <p:nvPr/>
        </p:nvSpPr>
        <p:spPr>
          <a:xfrm>
            <a:off x="1789471" y="508735"/>
            <a:ext cx="6096000" cy="830997"/>
          </a:xfrm>
          <a:prstGeom prst="rect">
            <a:avLst/>
          </a:prstGeom>
          <a:noFill/>
        </p:spPr>
        <p:txBody>
          <a:bodyPr wrap="square">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lang="en-IN" sz="4800" i="0" u="none" strike="noStrike" kern="1200" cap="none" spc="15" normalizeH="0" baseline="0" noProof="0" dirty="0">
                <a:ln>
                  <a:noFill/>
                </a:ln>
                <a:solidFill>
                  <a:prstClr val="black"/>
                </a:solidFill>
                <a:effectLst/>
                <a:uLnTx/>
                <a:uFillTx/>
                <a:latin typeface="+mj-lt"/>
                <a:ea typeface="+mn-ea"/>
                <a:cs typeface="Trebuchet MS"/>
              </a:rPr>
              <a:t>M</a:t>
            </a:r>
            <a:r>
              <a:rPr kumimoji="0" lang="en-IN" sz="4800" i="0" u="none" strike="noStrike" kern="1200" cap="none" spc="0" normalizeH="0" baseline="0" noProof="0" dirty="0">
                <a:ln>
                  <a:noFill/>
                </a:ln>
                <a:solidFill>
                  <a:prstClr val="black"/>
                </a:solidFill>
                <a:effectLst/>
                <a:uLnTx/>
                <a:uFillTx/>
                <a:latin typeface="+mj-lt"/>
                <a:ea typeface="+mn-ea"/>
                <a:cs typeface="Trebuchet MS"/>
              </a:rPr>
              <a:t>O</a:t>
            </a:r>
            <a:r>
              <a:rPr kumimoji="0" lang="en-IN" sz="4800" i="0" u="none" strike="noStrike" kern="1200" cap="none" spc="-15" normalizeH="0" baseline="0" noProof="0" dirty="0">
                <a:ln>
                  <a:noFill/>
                </a:ln>
                <a:solidFill>
                  <a:prstClr val="black"/>
                </a:solidFill>
                <a:effectLst/>
                <a:uLnTx/>
                <a:uFillTx/>
                <a:latin typeface="+mj-lt"/>
                <a:ea typeface="+mn-ea"/>
                <a:cs typeface="Trebuchet MS"/>
              </a:rPr>
              <a:t>D</a:t>
            </a:r>
            <a:r>
              <a:rPr kumimoji="0" lang="en-IN" sz="4800" i="0" u="none" strike="noStrike" kern="1200" cap="none" spc="-35" normalizeH="0" baseline="0" noProof="0" dirty="0">
                <a:ln>
                  <a:noFill/>
                </a:ln>
                <a:solidFill>
                  <a:prstClr val="black"/>
                </a:solidFill>
                <a:effectLst/>
                <a:uLnTx/>
                <a:uFillTx/>
                <a:latin typeface="+mj-lt"/>
                <a:ea typeface="+mn-ea"/>
                <a:cs typeface="Trebuchet MS"/>
              </a:rPr>
              <a:t>E</a:t>
            </a:r>
            <a:r>
              <a:rPr kumimoji="0" lang="en-IN" sz="4800" i="0" u="none" strike="noStrike" kern="1200" cap="none" spc="-30" normalizeH="0" baseline="0" noProof="0" dirty="0">
                <a:ln>
                  <a:noFill/>
                </a:ln>
                <a:solidFill>
                  <a:prstClr val="black"/>
                </a:solidFill>
                <a:effectLst/>
                <a:uLnTx/>
                <a:uFillTx/>
                <a:latin typeface="+mj-lt"/>
                <a:ea typeface="+mn-ea"/>
                <a:cs typeface="Trebuchet MS"/>
              </a:rPr>
              <a:t>LL</a:t>
            </a:r>
            <a:r>
              <a:rPr kumimoji="0" lang="en-IN" sz="4800" i="0" u="none" strike="noStrike" kern="1200" cap="none" spc="-5" normalizeH="0" baseline="0" noProof="0" dirty="0">
                <a:ln>
                  <a:noFill/>
                </a:ln>
                <a:solidFill>
                  <a:prstClr val="black"/>
                </a:solidFill>
                <a:effectLst/>
                <a:uLnTx/>
                <a:uFillTx/>
                <a:latin typeface="+mj-lt"/>
                <a:ea typeface="+mn-ea"/>
                <a:cs typeface="Trebuchet MS"/>
              </a:rPr>
              <a:t>I</a:t>
            </a:r>
            <a:r>
              <a:rPr kumimoji="0" lang="en-IN" sz="4800" i="0" u="none" strike="noStrike" kern="1200" cap="none" spc="30" normalizeH="0" baseline="0" noProof="0" dirty="0">
                <a:ln>
                  <a:noFill/>
                </a:ln>
                <a:solidFill>
                  <a:prstClr val="black"/>
                </a:solidFill>
                <a:effectLst/>
                <a:uLnTx/>
                <a:uFillTx/>
                <a:latin typeface="+mj-lt"/>
                <a:ea typeface="+mn-ea"/>
                <a:cs typeface="Trebuchet MS"/>
              </a:rPr>
              <a:t>N</a:t>
            </a:r>
            <a:r>
              <a:rPr kumimoji="0" lang="en-IN" sz="4800" i="0" u="none" strike="noStrike" kern="1200" cap="none" spc="5" normalizeH="0" baseline="0" noProof="0" dirty="0">
                <a:ln>
                  <a:noFill/>
                </a:ln>
                <a:solidFill>
                  <a:prstClr val="black"/>
                </a:solidFill>
                <a:effectLst/>
                <a:uLnTx/>
                <a:uFillTx/>
                <a:latin typeface="+mj-lt"/>
                <a:ea typeface="+mn-ea"/>
                <a:cs typeface="Trebuchet MS"/>
              </a:rPr>
              <a:t>G</a:t>
            </a:r>
            <a:endParaRPr kumimoji="0" lang="en-IN" sz="4800" i="0" u="none" strike="noStrike" kern="1200" cap="none" spc="0" normalizeH="0" baseline="0" noProof="0" dirty="0">
              <a:ln>
                <a:noFill/>
              </a:ln>
              <a:solidFill>
                <a:prstClr val="black"/>
              </a:solidFill>
              <a:effectLst/>
              <a:uLnTx/>
              <a:uFillTx/>
              <a:latin typeface="+mj-lt"/>
              <a:ea typeface="+mn-ea"/>
              <a:cs typeface="Trebuchet MS"/>
            </a:endParaRPr>
          </a:p>
        </p:txBody>
      </p:sp>
      <p:sp>
        <p:nvSpPr>
          <p:cNvPr id="5" name="TextBox 4">
            <a:extLst>
              <a:ext uri="{FF2B5EF4-FFF2-40B4-BE49-F238E27FC236}">
                <a16:creationId xmlns:a16="http://schemas.microsoft.com/office/drawing/2014/main" id="{8E8BA4F5-DD23-70A1-1C50-E39B5FD494BB}"/>
              </a:ext>
            </a:extLst>
          </p:cNvPr>
          <p:cNvSpPr txBox="1"/>
          <p:nvPr/>
        </p:nvSpPr>
        <p:spPr>
          <a:xfrm>
            <a:off x="1789471" y="1640284"/>
            <a:ext cx="9861754"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INITIALIZATION: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Set up the main GUI window.</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Initialize global variables for key logging.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EVENT CAPTURE: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Start capturing key events when the “start” button is pressed</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Log key is pressed and release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DATA LOGGING: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Continuously update text and Json log files with captured key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STOP LOGGING: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Stop capturing key events when the “Stop” button is pressed.</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Update the GUI status to indicate the keylogger is stopped.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30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77670" y="313757"/>
            <a:ext cx="2437130" cy="629018"/>
          </a:xfrm>
          <a:prstGeom prst="rect">
            <a:avLst/>
          </a:prstGeom>
        </p:spPr>
        <p:txBody>
          <a:bodyPr vert="horz" wrap="square" lIns="0" tIns="13335" rIns="0" bIns="0" rtlCol="0">
            <a:spAutoFit/>
          </a:bodyPr>
          <a:lstStyle/>
          <a:p>
            <a:pPr marL="12700" algn="ctr">
              <a:lnSpc>
                <a:spcPct val="100000"/>
              </a:lnSpc>
              <a:spcBef>
                <a:spcPts val="105"/>
              </a:spcBef>
            </a:pPr>
            <a:r>
              <a:rPr lang="en-IN"/>
              <a:t>IMAGES</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descr="Screenshot 2024-06-12 233652">
            <a:extLst>
              <a:ext uri="{FF2B5EF4-FFF2-40B4-BE49-F238E27FC236}">
                <a16:creationId xmlns:a16="http://schemas.microsoft.com/office/drawing/2014/main" id="{46138AE7-A62A-0C85-EF7A-1A625B993F09}"/>
              </a:ext>
            </a:extLst>
          </p:cNvPr>
          <p:cNvPicPr>
            <a:picLocks noChangeAspect="1"/>
          </p:cNvPicPr>
          <p:nvPr/>
        </p:nvPicPr>
        <p:blipFill>
          <a:blip r:embed="rId2"/>
          <a:stretch>
            <a:fillRect/>
          </a:stretch>
        </p:blipFill>
        <p:spPr>
          <a:xfrm>
            <a:off x="1737043" y="1696065"/>
            <a:ext cx="2377757" cy="2154223"/>
          </a:xfrm>
          <a:prstGeom prst="rect">
            <a:avLst/>
          </a:prstGeom>
        </p:spPr>
      </p:pic>
      <p:pic>
        <p:nvPicPr>
          <p:cNvPr id="10" name="Picture 9" descr="Screenshot 2024-06-12 233739">
            <a:extLst>
              <a:ext uri="{FF2B5EF4-FFF2-40B4-BE49-F238E27FC236}">
                <a16:creationId xmlns:a16="http://schemas.microsoft.com/office/drawing/2014/main" id="{6DA61709-3D2E-A0A6-0C21-475614A474C2}"/>
              </a:ext>
            </a:extLst>
          </p:cNvPr>
          <p:cNvPicPr>
            <a:picLocks noChangeAspect="1"/>
          </p:cNvPicPr>
          <p:nvPr/>
        </p:nvPicPr>
        <p:blipFill>
          <a:blip r:embed="rId3"/>
          <a:stretch>
            <a:fillRect/>
          </a:stretch>
        </p:blipFill>
        <p:spPr>
          <a:xfrm>
            <a:off x="4994593" y="1696065"/>
            <a:ext cx="2202814" cy="2185186"/>
          </a:xfrm>
          <a:prstGeom prst="rect">
            <a:avLst/>
          </a:prstGeom>
        </p:spPr>
      </p:pic>
      <p:pic>
        <p:nvPicPr>
          <p:cNvPr id="11" name="Picture 10" descr="Screenshot 2024-06-12 233915">
            <a:extLst>
              <a:ext uri="{FF2B5EF4-FFF2-40B4-BE49-F238E27FC236}">
                <a16:creationId xmlns:a16="http://schemas.microsoft.com/office/drawing/2014/main" id="{6D6E0ECB-A1CD-869E-2A52-3F28528DD86C}"/>
              </a:ext>
            </a:extLst>
          </p:cNvPr>
          <p:cNvPicPr>
            <a:picLocks noChangeAspect="1"/>
          </p:cNvPicPr>
          <p:nvPr/>
        </p:nvPicPr>
        <p:blipFill>
          <a:blip r:embed="rId4"/>
          <a:stretch>
            <a:fillRect/>
          </a:stretch>
        </p:blipFill>
        <p:spPr>
          <a:xfrm>
            <a:off x="8118792" y="1622312"/>
            <a:ext cx="2202815" cy="2258939"/>
          </a:xfrm>
          <a:prstGeom prst="rect">
            <a:avLst/>
          </a:prstGeom>
        </p:spPr>
      </p:pic>
      <p:pic>
        <p:nvPicPr>
          <p:cNvPr id="12" name="Picture 11">
            <a:extLst>
              <a:ext uri="{FF2B5EF4-FFF2-40B4-BE49-F238E27FC236}">
                <a16:creationId xmlns:a16="http://schemas.microsoft.com/office/drawing/2014/main" id="{FBC75568-0949-99B0-8A97-E0E7740AD904}"/>
              </a:ext>
            </a:extLst>
          </p:cNvPr>
          <p:cNvPicPr>
            <a:picLocks noChangeAspect="1"/>
          </p:cNvPicPr>
          <p:nvPr/>
        </p:nvPicPr>
        <p:blipFill rotWithShape="1">
          <a:blip r:embed="rId5">
            <a:extLst>
              <a:ext uri="{28A0092B-C50C-407E-A947-70E740481C1C}">
                <a14:useLocalDpi xmlns:a14="http://schemas.microsoft.com/office/drawing/2010/main" val="0"/>
              </a:ext>
            </a:extLst>
          </a:blip>
          <a:srcRect t="27364"/>
          <a:stretch/>
        </p:blipFill>
        <p:spPr>
          <a:xfrm>
            <a:off x="1709830" y="4758813"/>
            <a:ext cx="10197035" cy="11002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DF12E-55ED-C119-106B-92385F1800A3}"/>
              </a:ext>
            </a:extLst>
          </p:cNvPr>
          <p:cNvSpPr txBox="1"/>
          <p:nvPr/>
        </p:nvSpPr>
        <p:spPr>
          <a:xfrm>
            <a:off x="1671484" y="1105445"/>
            <a:ext cx="4247535" cy="707886"/>
          </a:xfrm>
          <a:prstGeom prst="rect">
            <a:avLst/>
          </a:prstGeom>
          <a:noFill/>
        </p:spPr>
        <p:txBody>
          <a:bodyPr wrap="square" rtlCol="0">
            <a:spAutoFit/>
          </a:bodyPr>
          <a:lstStyle/>
          <a:p>
            <a:r>
              <a:rPr lang="en-IN" sz="4000" dirty="0"/>
              <a:t>CONCLUSION :</a:t>
            </a:r>
          </a:p>
        </p:txBody>
      </p:sp>
      <p:sp>
        <p:nvSpPr>
          <p:cNvPr id="3" name="TextBox 2">
            <a:extLst>
              <a:ext uri="{FF2B5EF4-FFF2-40B4-BE49-F238E27FC236}">
                <a16:creationId xmlns:a16="http://schemas.microsoft.com/office/drawing/2014/main" id="{91336241-EBB0-6CCB-9EF0-2D56EF88FD58}"/>
              </a:ext>
            </a:extLst>
          </p:cNvPr>
          <p:cNvSpPr txBox="1"/>
          <p:nvPr/>
        </p:nvSpPr>
        <p:spPr>
          <a:xfrm>
            <a:off x="1671484" y="2428568"/>
            <a:ext cx="9153832" cy="3785652"/>
          </a:xfrm>
          <a:prstGeom prst="rect">
            <a:avLst/>
          </a:prstGeom>
          <a:noFill/>
        </p:spPr>
        <p:txBody>
          <a:bodyPr wrap="square" rtlCol="0">
            <a:spAutoFit/>
          </a:bodyPr>
          <a:lstStyle/>
          <a:p>
            <a:pPr algn="just"/>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the face of increasing keylogger threats, our proposed framework provides a complete solution to enhance organizational cybersecurity. By combining real-time analytics, robust prevention strategies, and effective mitigation strategies, we can significantly reduce the risk of keylogger attacks and create critical information protect Use advanced technologies such as network traffic analysis, machine learning modeling and endpoint security solutions.</a:t>
            </a:r>
          </a:p>
          <a:p>
            <a:pPr algn="just"/>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Ultimately, this integrated security strategy will provide robust security, ensuring the integrity and confidentiality of the organization’s data and strengthening overall network security.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864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BB4199-4C97-A744-6834-3A6931D35F22}"/>
              </a:ext>
            </a:extLst>
          </p:cNvPr>
          <p:cNvSpPr txBox="1"/>
          <p:nvPr/>
        </p:nvSpPr>
        <p:spPr>
          <a:xfrm>
            <a:off x="1691148" y="1047758"/>
            <a:ext cx="4336026" cy="738664"/>
          </a:xfrm>
          <a:prstGeom prst="rect">
            <a:avLst/>
          </a:prstGeom>
          <a:noFill/>
        </p:spPr>
        <p:txBody>
          <a:bodyPr wrap="square" rtlCol="0">
            <a:spAutoFit/>
          </a:bodyPr>
          <a:lstStyle/>
          <a:p>
            <a:r>
              <a:rPr lang="en-US" sz="4000" dirty="0"/>
              <a:t>PROJECT</a:t>
            </a:r>
            <a:r>
              <a:rPr lang="en-US" sz="4200" dirty="0"/>
              <a:t> LINK: </a:t>
            </a:r>
            <a:endParaRPr lang="en-IN" sz="4200" dirty="0"/>
          </a:p>
        </p:txBody>
      </p:sp>
      <p:sp>
        <p:nvSpPr>
          <p:cNvPr id="5" name="TextBox 4">
            <a:extLst>
              <a:ext uri="{FF2B5EF4-FFF2-40B4-BE49-F238E27FC236}">
                <a16:creationId xmlns:a16="http://schemas.microsoft.com/office/drawing/2014/main" id="{F1AA5674-ABB5-8CEB-7896-65631EC22103}"/>
              </a:ext>
            </a:extLst>
          </p:cNvPr>
          <p:cNvSpPr txBox="1"/>
          <p:nvPr/>
        </p:nvSpPr>
        <p:spPr>
          <a:xfrm>
            <a:off x="3047999" y="3246792"/>
            <a:ext cx="7649497" cy="553998"/>
          </a:xfrm>
          <a:prstGeom prst="rect">
            <a:avLst/>
          </a:prstGeom>
          <a:noFill/>
        </p:spPr>
        <p:txBody>
          <a:bodyPr wrap="square">
            <a:spAutoFit/>
          </a:bodyPr>
          <a:lstStyle/>
          <a:p>
            <a:r>
              <a:rPr lang="en-IN" sz="3000"/>
              <a:t>https://github.com/shreyasarvan/keylogger.git</a:t>
            </a:r>
            <a:endParaRPr lang="en-IN" sz="3000" dirty="0"/>
          </a:p>
        </p:txBody>
      </p:sp>
    </p:spTree>
    <p:extLst>
      <p:ext uri="{BB962C8B-B14F-4D97-AF65-F5344CB8AC3E}">
        <p14:creationId xmlns:p14="http://schemas.microsoft.com/office/powerpoint/2010/main" val="174546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48655-86B6-D9AF-743D-9D7CDF5EA05A}"/>
              </a:ext>
            </a:extLst>
          </p:cNvPr>
          <p:cNvSpPr txBox="1"/>
          <p:nvPr/>
        </p:nvSpPr>
        <p:spPr>
          <a:xfrm>
            <a:off x="2998838" y="1563328"/>
            <a:ext cx="6882581" cy="3046988"/>
          </a:xfrm>
          <a:prstGeom prst="rect">
            <a:avLst/>
          </a:prstGeom>
          <a:noFill/>
        </p:spPr>
        <p:txBody>
          <a:bodyPr wrap="square" rtlCol="0">
            <a:spAutoFit/>
          </a:bodyPr>
          <a:lstStyle/>
          <a:p>
            <a:r>
              <a:rPr lang="en-US" sz="9600" dirty="0"/>
              <a:t>THANK </a:t>
            </a:r>
          </a:p>
          <a:p>
            <a:r>
              <a:rPr lang="en-US" sz="9600" dirty="0"/>
              <a:t>           YOU</a:t>
            </a:r>
            <a:endParaRPr lang="en-IN" sz="9600" dirty="0"/>
          </a:p>
        </p:txBody>
      </p:sp>
    </p:spTree>
    <p:extLst>
      <p:ext uri="{BB962C8B-B14F-4D97-AF65-F5344CB8AC3E}">
        <p14:creationId xmlns:p14="http://schemas.microsoft.com/office/powerpoint/2010/main" val="6000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0B40-2402-2DA2-422A-CC639113FF6E}"/>
              </a:ext>
            </a:extLst>
          </p:cNvPr>
          <p:cNvSpPr>
            <a:spLocks noGrp="1"/>
          </p:cNvSpPr>
          <p:nvPr>
            <p:ph type="title"/>
          </p:nvPr>
        </p:nvSpPr>
        <p:spPr>
          <a:xfrm>
            <a:off x="166788" y="666136"/>
            <a:ext cx="10018713" cy="1752599"/>
          </a:xfrm>
        </p:spPr>
        <p:txBody>
          <a:bodyPr/>
          <a:lstStyle/>
          <a:p>
            <a:r>
              <a:rPr lang="en-IN" dirty="0"/>
              <a:t>PROJECT NAME : KEYLOGGER</a:t>
            </a:r>
          </a:p>
        </p:txBody>
      </p:sp>
      <p:sp>
        <p:nvSpPr>
          <p:cNvPr id="3" name="Content Placeholder 2">
            <a:extLst>
              <a:ext uri="{FF2B5EF4-FFF2-40B4-BE49-F238E27FC236}">
                <a16:creationId xmlns:a16="http://schemas.microsoft.com/office/drawing/2014/main" id="{AD8B0EB9-CECF-F291-B6DE-A223B2C2F5BF}"/>
              </a:ext>
            </a:extLst>
          </p:cNvPr>
          <p:cNvSpPr>
            <a:spLocks noGrp="1"/>
          </p:cNvSpPr>
          <p:nvPr>
            <p:ph idx="1"/>
          </p:nvPr>
        </p:nvSpPr>
        <p:spPr/>
        <p:txBody>
          <a:bodyPr>
            <a:normAutofit/>
          </a:bodyPr>
          <a:lstStyle/>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presentation will delve into the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Keylogger Project</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exploring its role in </a:t>
            </a:r>
            <a:r>
              <a:rPr lang="en-US"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monitoring</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providing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insight</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will discuss its applications, implications, and potential benefits for organizations and individuals.</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Keyloggers are </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stealthy</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tools designed to capture </a:t>
            </a:r>
            <a:r>
              <a:rPr lang="en-US"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keystrokes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 computer or mobile device. They can record sensitive information such as passwords, usernames, and financial data. Understanding their operation is crucial for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measures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32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D1D3-70FF-D3EE-EA09-11E88FF03548}"/>
              </a:ext>
            </a:extLst>
          </p:cNvPr>
          <p:cNvSpPr>
            <a:spLocks noGrp="1"/>
          </p:cNvSpPr>
          <p:nvPr>
            <p:ph type="title"/>
          </p:nvPr>
        </p:nvSpPr>
        <p:spPr>
          <a:xfrm>
            <a:off x="1484311" y="685800"/>
            <a:ext cx="2468257" cy="631723"/>
          </a:xfrm>
        </p:spPr>
        <p:txBody>
          <a:bodyPr>
            <a:normAutofit fontScale="90000"/>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C4805786-7BA1-3ABC-9027-28A3A0533298}"/>
              </a:ext>
            </a:extLst>
          </p:cNvPr>
          <p:cNvSpPr>
            <a:spLocks noGrp="1"/>
          </p:cNvSpPr>
          <p:nvPr>
            <p:ph idx="1"/>
          </p:nvPr>
        </p:nvSpPr>
        <p:spPr>
          <a:xfrm>
            <a:off x="1621963" y="1511710"/>
            <a:ext cx="7463044" cy="4355690"/>
          </a:xfrm>
        </p:spPr>
        <p:txBody>
          <a:bodyPr>
            <a:noAutofit/>
          </a:bodyPr>
          <a:lstStyle/>
          <a:p>
            <a:pPr marL="0" indent="0">
              <a:buNone/>
            </a:pPr>
            <a:endParaRPr lang="en-US" sz="2000" dirty="0"/>
          </a:p>
          <a:p>
            <a:pPr marL="0" indent="0">
              <a:buNone/>
            </a:pPr>
            <a:endParaRPr lang="en-US" sz="2000" dirty="0">
              <a:latin typeface="+mj-lt"/>
            </a:endParaRPr>
          </a:p>
          <a:p>
            <a:pPr marL="0" indent="0">
              <a:buNone/>
            </a:pPr>
            <a:endParaRPr lang="en-IN" sz="2000" dirty="0"/>
          </a:p>
          <a:p>
            <a:pPr marL="285750" indent="-285750">
              <a:buFont typeface="Wingdings" panose="05000000000000000000" pitchFamily="2" charset="2"/>
              <a:buChar char="v"/>
            </a:pPr>
            <a:r>
              <a:rPr lang="en-US" sz="2000" dirty="0"/>
              <a:t> </a:t>
            </a:r>
            <a:r>
              <a:rPr lang="en-US" sz="2000"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PROBLEM STATEMENT ABOUT KEYLOGGER</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PROJECT OVERVIEW</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END USERS</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SOLUTIONS AND ITS VALUE PROPOSITIONS</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THE WOW IN THE SOLUTIONS</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MODELLING</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CONCLUSION</a:t>
            </a:r>
          </a:p>
          <a:p>
            <a:pPr marL="0" indent="0">
              <a:buNone/>
            </a:pPr>
            <a:endParaRPr lang="en-US" sz="2000" dirty="0"/>
          </a:p>
          <a:p>
            <a:pPr marL="285750" indent="-285750">
              <a:buFont typeface="Wingdings" panose="05000000000000000000" pitchFamily="2" charset="2"/>
              <a:buChar char="v"/>
            </a:pPr>
            <a:endParaRPr lang="en-IN" sz="2000" dirty="0"/>
          </a:p>
          <a:p>
            <a:endParaRPr lang="en-IN" sz="2000" dirty="0"/>
          </a:p>
        </p:txBody>
      </p:sp>
    </p:spTree>
    <p:extLst>
      <p:ext uri="{BB962C8B-B14F-4D97-AF65-F5344CB8AC3E}">
        <p14:creationId xmlns:p14="http://schemas.microsoft.com/office/powerpoint/2010/main" val="137365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157C-C754-D37B-E29F-F98CE39C256F}"/>
              </a:ext>
            </a:extLst>
          </p:cNvPr>
          <p:cNvSpPr>
            <a:spLocks noGrp="1"/>
          </p:cNvSpPr>
          <p:nvPr>
            <p:ph type="title"/>
          </p:nvPr>
        </p:nvSpPr>
        <p:spPr>
          <a:xfrm>
            <a:off x="1740309" y="774290"/>
            <a:ext cx="3824749" cy="739877"/>
          </a:xfrm>
        </p:spPr>
        <p:txBody>
          <a:bodyPr/>
          <a:lstStyle/>
          <a:p>
            <a:r>
              <a:rPr lang="en-US" sz="4000" spc="5" dirty="0"/>
              <a:t>INTRODUCTION</a:t>
            </a:r>
            <a:endParaRPr lang="en-IN" dirty="0"/>
          </a:p>
        </p:txBody>
      </p:sp>
      <p:sp>
        <p:nvSpPr>
          <p:cNvPr id="3" name="Content Placeholder 2">
            <a:extLst>
              <a:ext uri="{FF2B5EF4-FFF2-40B4-BE49-F238E27FC236}">
                <a16:creationId xmlns:a16="http://schemas.microsoft.com/office/drawing/2014/main" id="{E55CE53D-3EAF-9C45-663B-B354F17A4175}"/>
              </a:ext>
            </a:extLst>
          </p:cNvPr>
          <p:cNvSpPr>
            <a:spLocks noGrp="1"/>
          </p:cNvSpPr>
          <p:nvPr>
            <p:ph idx="1"/>
          </p:nvPr>
        </p:nvSpPr>
        <p:spPr>
          <a:xfrm>
            <a:off x="1740308" y="1818968"/>
            <a:ext cx="10146891" cy="4422058"/>
          </a:xfrm>
        </p:spPr>
        <p:txBody>
          <a:bodyPr>
            <a:no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 keylogger, sometimes called a keystroke logger, is a type of surveillance technology used to monitor and record each keystroke on a specific device, such as a computer or smartphone.</a:t>
            </a:r>
          </a:p>
          <a:p>
            <a:pPr algn="just"/>
            <a:r>
              <a:rPr lang="en-US" dirty="0">
                <a:latin typeface="Calibri" panose="020F0502020204030204" pitchFamily="34" charset="0"/>
                <a:ea typeface="Calibri" panose="020F0502020204030204" pitchFamily="34" charset="0"/>
                <a:cs typeface="Calibri" panose="020F0502020204030204" pitchFamily="34" charset="0"/>
              </a:rPr>
              <a:t>It takes the information and sends to a hacker using command-and-control (C&amp;C) server.</a:t>
            </a:r>
          </a:p>
          <a:p>
            <a:pPr algn="just"/>
            <a:r>
              <a:rPr lang="en-US" dirty="0">
                <a:latin typeface="Calibri" panose="020F0502020204030204" pitchFamily="34" charset="0"/>
                <a:ea typeface="Calibri" panose="020F0502020204030204" pitchFamily="34" charset="0"/>
                <a:cs typeface="Calibri" panose="020F0502020204030204" pitchFamily="34" charset="0"/>
              </a:rPr>
              <a:t>It can be either hardware or software based. Both types of keyloggers can be used for malicious purposes, including credential theft and identity theft.</a:t>
            </a:r>
          </a:p>
          <a:p>
            <a:pPr algn="just"/>
            <a:r>
              <a:rPr lang="en-US" dirty="0">
                <a:latin typeface="Calibri" panose="020F0502020204030204" pitchFamily="34" charset="0"/>
                <a:ea typeface="Calibri" panose="020F0502020204030204" pitchFamily="34" charset="0"/>
                <a:cs typeface="Calibri" panose="020F0502020204030204" pitchFamily="34" charset="0"/>
              </a:rPr>
              <a:t>They are often used without the user’s knowledge and can capture sensitive data like login credentials and credit card numbers.</a:t>
            </a:r>
          </a:p>
        </p:txBody>
      </p:sp>
    </p:spTree>
    <p:extLst>
      <p:ext uri="{BB962C8B-B14F-4D97-AF65-F5344CB8AC3E}">
        <p14:creationId xmlns:p14="http://schemas.microsoft.com/office/powerpoint/2010/main" val="3805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BC465-A75D-263F-15E3-BF8BB58C3B05}"/>
              </a:ext>
            </a:extLst>
          </p:cNvPr>
          <p:cNvSpPr txBox="1"/>
          <p:nvPr/>
        </p:nvSpPr>
        <p:spPr>
          <a:xfrm>
            <a:off x="1759974" y="1215710"/>
            <a:ext cx="9842091" cy="707886"/>
          </a:xfrm>
          <a:prstGeom prst="rect">
            <a:avLst/>
          </a:prstGeom>
          <a:noFill/>
        </p:spPr>
        <p:txBody>
          <a:bodyPr wrap="square" rtlCol="0">
            <a:spAutoFit/>
          </a:bodyPr>
          <a:lstStyle/>
          <a:p>
            <a:r>
              <a:rPr lang="en-IN" sz="4000" dirty="0">
                <a:latin typeface="+mj-lt"/>
              </a:rPr>
              <a:t>PROBLEM STATEMENT</a:t>
            </a:r>
            <a:r>
              <a:rPr lang="en-US" sz="4000" dirty="0">
                <a:latin typeface="+mj-lt"/>
                <a:ea typeface="Calibri" panose="020F0502020204030204" pitchFamily="34" charset="0"/>
                <a:cs typeface="Calibri" panose="020F0502020204030204" pitchFamily="34" charset="0"/>
              </a:rPr>
              <a:t> ABOUT KEYLOGGER </a:t>
            </a:r>
            <a:endParaRPr lang="en-IN" sz="4000" dirty="0">
              <a:latin typeface="+mj-lt"/>
            </a:endParaRPr>
          </a:p>
        </p:txBody>
      </p:sp>
      <p:sp>
        <p:nvSpPr>
          <p:cNvPr id="4" name="TextBox 3">
            <a:extLst>
              <a:ext uri="{FF2B5EF4-FFF2-40B4-BE49-F238E27FC236}">
                <a16:creationId xmlns:a16="http://schemas.microsoft.com/office/drawing/2014/main" id="{DF2C5345-A76C-5553-C5E5-7D963857C4F0}"/>
              </a:ext>
            </a:extLst>
          </p:cNvPr>
          <p:cNvSpPr txBox="1"/>
          <p:nvPr/>
        </p:nvSpPr>
        <p:spPr>
          <a:xfrm>
            <a:off x="1828801" y="2841523"/>
            <a:ext cx="9842091" cy="3046988"/>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MONITORING AND SECURITY INSIGHT</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Keyloggers are malicious programs that record keystrokes to steal sensitive data like passwords and financial information. They pose a significant threat to organizational security, potentially leading to severe data breaches and financial losses. This project aims to develop and implement effective detection, prevention, and mitigation strategies against keylogger attacks.</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853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250C-491B-F6AB-18F2-D82B3CDCF95B}"/>
              </a:ext>
            </a:extLst>
          </p:cNvPr>
          <p:cNvSpPr>
            <a:spLocks noGrp="1"/>
          </p:cNvSpPr>
          <p:nvPr>
            <p:ph type="title"/>
          </p:nvPr>
        </p:nvSpPr>
        <p:spPr>
          <a:xfrm>
            <a:off x="1720645" y="934065"/>
            <a:ext cx="5348749" cy="747252"/>
          </a:xfrm>
        </p:spPr>
        <p:txBody>
          <a:bodyPr>
            <a:normAutofit/>
          </a:bodyPr>
          <a:lstStyle/>
          <a:p>
            <a:r>
              <a:rPr lang="en-IN" spc="5" dirty="0">
                <a:ea typeface="Calibri" panose="020F0502020204030204" pitchFamily="34" charset="0"/>
                <a:cs typeface="Calibri" panose="020F0502020204030204" pitchFamily="34" charset="0"/>
              </a:rPr>
              <a:t>PROJECT </a:t>
            </a:r>
            <a:r>
              <a:rPr lang="en-IN" spc="-20" dirty="0">
                <a:ea typeface="Calibri" panose="020F0502020204030204" pitchFamily="34" charset="0"/>
                <a:cs typeface="Calibri" panose="020F0502020204030204" pitchFamily="34" charset="0"/>
              </a:rPr>
              <a:t>OVERVIEW</a:t>
            </a:r>
            <a:endParaRPr lang="en-IN"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63730FD-E046-24FE-3A19-FCBD168A849A}"/>
              </a:ext>
            </a:extLst>
          </p:cNvPr>
          <p:cNvSpPr>
            <a:spLocks noGrp="1"/>
          </p:cNvSpPr>
          <p:nvPr>
            <p:ph idx="1"/>
          </p:nvPr>
        </p:nvSpPr>
        <p:spPr>
          <a:xfrm>
            <a:off x="1927123" y="1700981"/>
            <a:ext cx="9929862" cy="4380270"/>
          </a:xfrm>
        </p:spPr>
        <p:txBody>
          <a:bodyPr>
            <a:noAutofit/>
          </a:bodyPr>
          <a:lstStyle/>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Develop a comprehensive understanding of keyloggers, their  type , how to work , and effective security measures to prevent keylogging attacks.</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Scope: </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Development Phase:</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Design and implement a basic keylogger using  programming languages and libraries.</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Testing Phase:</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Test the keylogger in a controlled environment to evaluate its functionality.</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Analysis Phase:</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Analyze the captured data to understand the keylogger’s effectiveness</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80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7536-0202-5703-242A-D9600CF9AA19}"/>
              </a:ext>
            </a:extLst>
          </p:cNvPr>
          <p:cNvSpPr>
            <a:spLocks noGrp="1"/>
          </p:cNvSpPr>
          <p:nvPr>
            <p:ph type="title"/>
          </p:nvPr>
        </p:nvSpPr>
        <p:spPr>
          <a:xfrm>
            <a:off x="1897626" y="656305"/>
            <a:ext cx="2959509" cy="1270818"/>
          </a:xfrm>
        </p:spPr>
        <p:txBody>
          <a:bodyPr/>
          <a:lstStyle/>
          <a:p>
            <a:r>
              <a:rPr lang="en-US" dirty="0"/>
              <a:t>END USERS</a:t>
            </a:r>
            <a:endParaRPr lang="en-IN" dirty="0"/>
          </a:p>
        </p:txBody>
      </p:sp>
      <p:sp>
        <p:nvSpPr>
          <p:cNvPr id="3" name="Content Placeholder 2">
            <a:extLst>
              <a:ext uri="{FF2B5EF4-FFF2-40B4-BE49-F238E27FC236}">
                <a16:creationId xmlns:a16="http://schemas.microsoft.com/office/drawing/2014/main" id="{71ADBCB3-82DB-7AA0-BA4E-2322B45B881D}"/>
              </a:ext>
            </a:extLst>
          </p:cNvPr>
          <p:cNvSpPr>
            <a:spLocks noGrp="1"/>
          </p:cNvSpPr>
          <p:nvPr>
            <p:ph idx="1"/>
          </p:nvPr>
        </p:nvSpPr>
        <p:spPr>
          <a:xfrm>
            <a:off x="1759974" y="1927123"/>
            <a:ext cx="9743049" cy="3864077"/>
          </a:xfrm>
        </p:spPr>
        <p:txBody>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sym typeface="+mn-ea"/>
              </a:rPr>
              <a:t>End users are the individuals within an organization who interact with various digital platforms, applications, and devices daily. They are often the first line of defense against cyber threats</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dirty="0"/>
          </a:p>
        </p:txBody>
      </p:sp>
    </p:spTree>
    <p:extLst>
      <p:ext uri="{BB962C8B-B14F-4D97-AF65-F5344CB8AC3E}">
        <p14:creationId xmlns:p14="http://schemas.microsoft.com/office/powerpoint/2010/main" val="368474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03F04-4364-AF08-74BA-2DCA630B9E96}"/>
              </a:ext>
            </a:extLst>
          </p:cNvPr>
          <p:cNvSpPr txBox="1"/>
          <p:nvPr/>
        </p:nvSpPr>
        <p:spPr>
          <a:xfrm>
            <a:off x="1799304" y="1427622"/>
            <a:ext cx="9497962" cy="4278094"/>
          </a:xfrm>
          <a:prstGeom prst="rect">
            <a:avLst/>
          </a:prstGeom>
          <a:noFill/>
        </p:spPr>
        <p:txBody>
          <a:bodyPr wrap="square">
            <a:spAutoFit/>
          </a:bodyPr>
          <a:lstStyle/>
          <a:p>
            <a:pPr algn="just"/>
            <a:r>
              <a:rPr lang="en-US" sz="4000" dirty="0">
                <a:latin typeface="+mj-lt"/>
                <a:ea typeface="Calibri" panose="020F0502020204030204" pitchFamily="34" charset="0"/>
                <a:cs typeface="Calibri" panose="020F0502020204030204" pitchFamily="34" charset="0"/>
              </a:rPr>
              <a:t>PROPOSED SOLUTION:</a:t>
            </a:r>
          </a:p>
          <a:p>
            <a:pPr algn="just"/>
            <a:endParaRPr lang="en-US" sz="2800" dirty="0">
              <a:solidFill>
                <a:srgbClr val="374151"/>
              </a:solidFill>
              <a:ea typeface="Calibri Light" panose="020F0302020204030204" pitchFamily="34" charset="0"/>
              <a:cs typeface="Calibri Light" panose="020F0302020204030204" pitchFamily="34" charset="0"/>
            </a:endParaRPr>
          </a:p>
          <a:p>
            <a:pPr algn="just"/>
            <a:r>
              <a:rPr lang="en-US" sz="24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effectively manage keylogger threats, we offer comprehensive security measures including detection, prevention and mitigation strategies. The system will include real-time monitoring and analysis of network traffic and system behavior to detect keyloggers. It will include comprehensive endpoint security solutions and enforce strict access management. In addition, regular employee training on cybersecurity best practices will be implemented</a:t>
            </a:r>
            <a:r>
              <a:rPr lang="en-US" sz="2400" dirty="0">
                <a:solidFill>
                  <a:srgbClr val="37415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just"/>
            <a:br>
              <a:rPr lang="en-US" dirty="0">
                <a:effectLst/>
                <a:latin typeface="Roboto" panose="02000000000000000000" pitchFamily="2" charset="0"/>
              </a:rPr>
            </a:br>
            <a:endParaRPr lang="en-US" b="0" i="0" dirty="0">
              <a:solidFill>
                <a:srgbClr val="374151"/>
              </a:solidFill>
              <a:effectLst/>
              <a:latin typeface="Roboto" panose="020F0502020204030204" pitchFamily="2" charset="0"/>
            </a:endParaRPr>
          </a:p>
        </p:txBody>
      </p:sp>
    </p:spTree>
    <p:extLst>
      <p:ext uri="{BB962C8B-B14F-4D97-AF65-F5344CB8AC3E}">
        <p14:creationId xmlns:p14="http://schemas.microsoft.com/office/powerpoint/2010/main" val="18530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868E0-9A66-77DB-F5F2-DA36C9763094}"/>
              </a:ext>
            </a:extLst>
          </p:cNvPr>
          <p:cNvSpPr txBox="1"/>
          <p:nvPr/>
        </p:nvSpPr>
        <p:spPr>
          <a:xfrm>
            <a:off x="2212256" y="2501744"/>
            <a:ext cx="8908026" cy="3046988"/>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altLang="en-US" sz="2400" b="1"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Innovative Approach: </a:t>
            </a:r>
            <a:r>
              <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Combining technical measures with user education for comprehensive protection.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endPar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altLang="en-US" sz="2400" b="1"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Demonstration:</a:t>
            </a:r>
            <a:r>
              <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 Real-time demonstration of a simple keylogger to illustrate the threat and the effectiveness of security measures.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endPar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altLang="en-US" sz="2400" b="1"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Impact:</a:t>
            </a:r>
            <a:r>
              <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 Significant reduction in the likelihood of keylogging attacks through proactive measures</a:t>
            </a:r>
            <a:endParaRPr kumimoji="0" 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B964C76-AE21-A804-FF19-9325EBAC90C3}"/>
              </a:ext>
            </a:extLst>
          </p:cNvPr>
          <p:cNvSpPr txBox="1"/>
          <p:nvPr/>
        </p:nvSpPr>
        <p:spPr>
          <a:xfrm>
            <a:off x="2359742" y="875071"/>
            <a:ext cx="6941574" cy="707886"/>
          </a:xfrm>
          <a:prstGeom prst="rect">
            <a:avLst/>
          </a:prstGeom>
          <a:noFill/>
        </p:spPr>
        <p:txBody>
          <a:bodyPr wrap="square">
            <a:spAutoFit/>
          </a:bodyPr>
          <a:lstStyle/>
          <a:p>
            <a:r>
              <a:rPr kumimoji="0" lang="en-US" sz="4000" b="0" i="0" u="none" strike="noStrike" kern="1200" cap="none" spc="15" normalizeH="0" baseline="0" noProof="0" dirty="0">
                <a:ln>
                  <a:noFill/>
                </a:ln>
                <a:effectLst/>
                <a:uLnTx/>
                <a:uFillTx/>
                <a:latin typeface="+mj-lt"/>
                <a:ea typeface="+mj-ea"/>
                <a:cs typeface="+mj-cs"/>
              </a:rPr>
              <a:t>THE</a:t>
            </a:r>
            <a:r>
              <a:rPr kumimoji="0" lang="en-US" sz="4000" b="0" i="0" u="none" strike="noStrike" kern="1200" cap="none" spc="20" normalizeH="0" baseline="0" noProof="0" dirty="0">
                <a:ln>
                  <a:noFill/>
                </a:ln>
                <a:effectLst/>
                <a:uLnTx/>
                <a:uFillTx/>
                <a:latin typeface="+mj-lt"/>
                <a:ea typeface="+mj-ea"/>
                <a:cs typeface="+mj-cs"/>
              </a:rPr>
              <a:t> </a:t>
            </a:r>
            <a:r>
              <a:rPr kumimoji="0" lang="en-US" sz="4000" b="0" i="0" u="none" strike="noStrike" kern="1200" cap="none" spc="10" normalizeH="0" baseline="0" noProof="0" dirty="0">
                <a:ln>
                  <a:noFill/>
                </a:ln>
                <a:effectLst/>
                <a:uLnTx/>
                <a:uFillTx/>
                <a:latin typeface="+mj-lt"/>
                <a:ea typeface="+mj-ea"/>
                <a:cs typeface="+mj-cs"/>
              </a:rPr>
              <a:t>WOW</a:t>
            </a:r>
            <a:r>
              <a:rPr kumimoji="0" lang="en-US" sz="4000" b="0" i="0" u="none" strike="noStrike" kern="1200" cap="none" spc="85" normalizeH="0" baseline="0" noProof="0" dirty="0">
                <a:ln>
                  <a:noFill/>
                </a:ln>
                <a:effectLst/>
                <a:uLnTx/>
                <a:uFillTx/>
                <a:latin typeface="+mj-lt"/>
                <a:ea typeface="+mj-ea"/>
                <a:cs typeface="+mj-cs"/>
              </a:rPr>
              <a:t> </a:t>
            </a:r>
            <a:r>
              <a:rPr kumimoji="0" lang="en-US" sz="4000" b="0" i="0" u="none" strike="noStrike" kern="1200" cap="none" spc="10" normalizeH="0" baseline="0" noProof="0" dirty="0">
                <a:ln>
                  <a:noFill/>
                </a:ln>
                <a:effectLst/>
                <a:uLnTx/>
                <a:uFillTx/>
                <a:latin typeface="+mj-lt"/>
                <a:ea typeface="+mj-ea"/>
                <a:cs typeface="+mj-cs"/>
              </a:rPr>
              <a:t>IN</a:t>
            </a:r>
            <a:r>
              <a:rPr kumimoji="0" lang="en-US" sz="4000" b="0" i="0" u="none" strike="noStrike" kern="1200" cap="none" spc="-5" normalizeH="0" baseline="0" noProof="0" dirty="0">
                <a:ln>
                  <a:noFill/>
                </a:ln>
                <a:effectLst/>
                <a:uLnTx/>
                <a:uFillTx/>
                <a:latin typeface="+mj-lt"/>
                <a:ea typeface="+mj-ea"/>
                <a:cs typeface="+mj-cs"/>
              </a:rPr>
              <a:t> </a:t>
            </a:r>
            <a:r>
              <a:rPr kumimoji="0" lang="en-US" sz="4000" b="0" i="0" u="none" strike="noStrike" kern="1200" cap="none" spc="15" normalizeH="0" baseline="0" noProof="0" dirty="0">
                <a:ln>
                  <a:noFill/>
                </a:ln>
                <a:effectLst/>
                <a:uLnTx/>
                <a:uFillTx/>
                <a:latin typeface="+mj-lt"/>
                <a:ea typeface="+mj-ea"/>
                <a:cs typeface="+mj-cs"/>
              </a:rPr>
              <a:t>YOUR</a:t>
            </a:r>
            <a:r>
              <a:rPr lang="en-US" sz="4000" spc="-10" dirty="0">
                <a:latin typeface="+mj-lt"/>
                <a:ea typeface="+mj-ea"/>
                <a:cs typeface="+mj-cs"/>
              </a:rPr>
              <a:t> </a:t>
            </a:r>
            <a:r>
              <a:rPr kumimoji="0" lang="en-US" sz="4000" b="0" i="0" u="none" strike="noStrike" kern="1200" cap="none" spc="20" normalizeH="0" baseline="0" noProof="0" dirty="0">
                <a:ln>
                  <a:noFill/>
                </a:ln>
                <a:effectLst/>
                <a:uLnTx/>
                <a:uFillTx/>
                <a:latin typeface="+mj-lt"/>
                <a:ea typeface="+mj-ea"/>
                <a:cs typeface="+mj-cs"/>
              </a:rPr>
              <a:t>SOLUTION</a:t>
            </a:r>
            <a:endParaRPr lang="en-IN" sz="4000" dirty="0">
              <a:latin typeface="+mj-lt"/>
            </a:endParaRPr>
          </a:p>
        </p:txBody>
      </p:sp>
    </p:spTree>
    <p:extLst>
      <p:ext uri="{BB962C8B-B14F-4D97-AF65-F5344CB8AC3E}">
        <p14:creationId xmlns:p14="http://schemas.microsoft.com/office/powerpoint/2010/main" val="2159838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133</TotalTime>
  <Words>694</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Corbel</vt:lpstr>
      <vt:lpstr>Roboto</vt:lpstr>
      <vt:lpstr>Trebuchet MS</vt:lpstr>
      <vt:lpstr>Wingdings</vt:lpstr>
      <vt:lpstr>Parallax</vt:lpstr>
      <vt:lpstr>SHREYA SARVAN MASANAM</vt:lpstr>
      <vt:lpstr>PROJECT NAME : KEYLOGGER</vt:lpstr>
      <vt:lpstr>AGENDA</vt:lpstr>
      <vt:lpstr>INTRODUCTION</vt:lpstr>
      <vt:lpstr>PowerPoint Presentation</vt:lpstr>
      <vt:lpstr>PROJECT OVERVIEW</vt:lpstr>
      <vt:lpstr>END USERS</vt:lpstr>
      <vt:lpstr>PowerPoint Presentation</vt:lpstr>
      <vt:lpstr>PowerPoint Presentation</vt:lpstr>
      <vt:lpstr>PowerPoint Presentation</vt:lpstr>
      <vt:lpstr>IMAGES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payavulla yashwanth</dc:creator>
  <cp:lastModifiedBy>Shreya Sarvan Masanam</cp:lastModifiedBy>
  <cp:revision>3</cp:revision>
  <dcterms:created xsi:type="dcterms:W3CDTF">2024-06-18T06:47:06Z</dcterms:created>
  <dcterms:modified xsi:type="dcterms:W3CDTF">2024-06-22T07:11:47Z</dcterms:modified>
</cp:coreProperties>
</file>