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0" r:id="rId6"/>
    <p:sldId id="259" r:id="rId7"/>
  </p:sldIdLst>
  <p:sldSz cx="9144000" cy="5143500" type="screen16x9"/>
  <p:notesSz cx="6858000" cy="9144000"/>
  <p:embeddedFontLst>
    <p:embeddedFont>
      <p:font typeface="Alfa Slab One" panose="020B0604020202020204" charset="0"/>
      <p:regular r:id="rId9"/>
    </p:embeddedFont>
    <p:embeddedFont>
      <p:font typeface="Proxima Nova" panose="020B0604020202020204" charset="0"/>
      <p:regular r:id="rId10"/>
      <p:bold r:id="rId11"/>
      <p:italic r:id="rId12"/>
      <p:boldItalic r:id="rId13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4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968210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599" cy="1957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400"/>
            </a:lvl1pPr>
            <a:lvl2pPr algn="ctr">
              <a:spcBef>
                <a:spcPts val="0"/>
              </a:spcBef>
              <a:buSzPct val="100000"/>
              <a:defRPr sz="5400"/>
            </a:lvl2pPr>
            <a:lvl3pPr algn="ctr">
              <a:spcBef>
                <a:spcPts val="0"/>
              </a:spcBef>
              <a:buSzPct val="100000"/>
              <a:defRPr sz="5400"/>
            </a:lvl3pPr>
            <a:lvl4pPr algn="ctr">
              <a:spcBef>
                <a:spcPts val="0"/>
              </a:spcBef>
              <a:buSzPct val="100000"/>
              <a:defRPr sz="5400"/>
            </a:lvl4pPr>
            <a:lvl5pPr algn="ctr">
              <a:spcBef>
                <a:spcPts val="0"/>
              </a:spcBef>
              <a:buSzPct val="100000"/>
              <a:defRPr sz="5400"/>
            </a:lvl5pPr>
            <a:lvl6pPr algn="ctr">
              <a:spcBef>
                <a:spcPts val="0"/>
              </a:spcBef>
              <a:buSzPct val="100000"/>
              <a:defRPr sz="5400"/>
            </a:lvl6pPr>
            <a:lvl7pPr algn="ctr">
              <a:spcBef>
                <a:spcPts val="0"/>
              </a:spcBef>
              <a:buSzPct val="100000"/>
              <a:defRPr sz="5400"/>
            </a:lvl7pPr>
            <a:lvl8pPr algn="ctr">
              <a:spcBef>
                <a:spcPts val="0"/>
              </a:spcBef>
              <a:buSzPct val="100000"/>
              <a:defRPr sz="5400"/>
            </a:lvl8pPr>
            <a:lvl9pPr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599" cy="733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700" y="1167925"/>
            <a:ext cx="8520599" cy="1980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599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399" cy="2445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7999" cy="307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10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199" cy="155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3800"/>
            </a:lvl1pPr>
            <a:lvl2pPr algn="ctr">
              <a:spcBef>
                <a:spcPts val="0"/>
              </a:spcBef>
              <a:buSzPct val="100000"/>
              <a:defRPr sz="3800"/>
            </a:lvl2pPr>
            <a:lvl3pPr algn="ctr">
              <a:spcBef>
                <a:spcPts val="0"/>
              </a:spcBef>
              <a:buSzPct val="100000"/>
              <a:defRPr sz="3800"/>
            </a:lvl3pPr>
            <a:lvl4pPr algn="ctr">
              <a:spcBef>
                <a:spcPts val="0"/>
              </a:spcBef>
              <a:buSzPct val="100000"/>
              <a:defRPr sz="3800"/>
            </a:lvl4pPr>
            <a:lvl5pPr algn="ctr">
              <a:spcBef>
                <a:spcPts val="0"/>
              </a:spcBef>
              <a:buSzPct val="100000"/>
              <a:defRPr sz="3800"/>
            </a:lvl5pPr>
            <a:lvl6pPr algn="ctr">
              <a:spcBef>
                <a:spcPts val="0"/>
              </a:spcBef>
              <a:buSzPct val="100000"/>
              <a:defRPr sz="3800"/>
            </a:lvl6pPr>
            <a:lvl7pPr algn="ctr">
              <a:spcBef>
                <a:spcPts val="0"/>
              </a:spcBef>
              <a:buSzPct val="100000"/>
              <a:defRPr sz="3800"/>
            </a:lvl7pPr>
            <a:lvl8pPr algn="ctr">
              <a:spcBef>
                <a:spcPts val="0"/>
              </a:spcBef>
              <a:buSzPct val="100000"/>
              <a:defRPr sz="3800"/>
            </a:lvl8pPr>
            <a:lvl9pPr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285750" y="882125"/>
            <a:ext cx="8520599" cy="1130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>
                <a:solidFill>
                  <a:schemeClr val="dk2"/>
                </a:solidFill>
              </a:rPr>
              <a:t>Traffic Monitoring System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subTitle" idx="1"/>
          </p:nvPr>
        </p:nvSpPr>
        <p:spPr>
          <a:xfrm>
            <a:off x="285750" y="2814675"/>
            <a:ext cx="8520599" cy="2108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lang="en" sz="1800" dirty="0"/>
              <a:t>Kush Patel</a:t>
            </a:r>
          </a:p>
          <a:p>
            <a:pPr algn="l" rtl="0">
              <a:spcBef>
                <a:spcPts val="0"/>
              </a:spcBef>
              <a:buNone/>
            </a:pPr>
            <a:r>
              <a:rPr lang="en" sz="1800" dirty="0"/>
              <a:t>Tejas Ravi</a:t>
            </a:r>
          </a:p>
          <a:p>
            <a:pPr algn="l" rtl="0">
              <a:spcBef>
                <a:spcPts val="0"/>
              </a:spcBef>
              <a:buNone/>
            </a:pPr>
            <a:r>
              <a:rPr lang="en" sz="1800" dirty="0"/>
              <a:t>Jeffrey Gillen</a:t>
            </a:r>
          </a:p>
          <a:p>
            <a:pPr algn="l" rtl="0">
              <a:spcBef>
                <a:spcPts val="0"/>
              </a:spcBef>
              <a:buNone/>
            </a:pPr>
            <a:r>
              <a:rPr lang="en" sz="1800" dirty="0"/>
              <a:t>Shreyas Bhandare</a:t>
            </a:r>
          </a:p>
          <a:p>
            <a:pPr algn="l" rtl="0">
              <a:spcBef>
                <a:spcPts val="0"/>
              </a:spcBef>
              <a:buNone/>
            </a:pPr>
            <a:r>
              <a:rPr lang="en" sz="1800" dirty="0"/>
              <a:t>Kisholoy Vinayak Ghosh</a:t>
            </a:r>
          </a:p>
          <a:p>
            <a:pPr algn="l" rtl="0">
              <a:spcBef>
                <a:spcPts val="0"/>
              </a:spcBef>
              <a:buNone/>
            </a:pPr>
            <a:r>
              <a:rPr lang="en" sz="1800" dirty="0"/>
              <a:t>Aaditya Shukla</a:t>
            </a:r>
          </a:p>
        </p:txBody>
      </p:sp>
      <p:pic>
        <p:nvPicPr>
          <p:cNvPr id="1026" name="Picture 2" descr="C:\Users\vinya\Desktop\main p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962150"/>
            <a:ext cx="2743200" cy="266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Traffic Monitoring System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dirty="0" smtClean="0"/>
              <a:t>Who?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dirty="0" smtClean="0"/>
              <a:t>	The </a:t>
            </a:r>
            <a:r>
              <a:rPr lang="en" dirty="0"/>
              <a:t>product is designed for anyone traveling in a vehicle, whether they are a daily commuter, or someone going out for </a:t>
            </a:r>
            <a:r>
              <a:rPr lang="en" dirty="0" smtClean="0"/>
              <a:t>lunch.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dirty="0" smtClean="0"/>
              <a:t>Why?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dirty="0"/>
              <a:t>	</a:t>
            </a:r>
            <a:r>
              <a:rPr lang="en" dirty="0" smtClean="0"/>
              <a:t>This application will give them traffic information along a specific route so the user can plan accordingly.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dirty="0" smtClean="0"/>
              <a:t>How?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dirty="0"/>
              <a:t>	</a:t>
            </a:r>
            <a:r>
              <a:rPr lang="en" dirty="0" smtClean="0"/>
              <a:t>Application stores live and historic traffic information to be displayed on the route.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Traffic Monitoring System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" dirty="0" smtClean="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Current Features</a:t>
            </a:r>
            <a:r>
              <a:rPr lang="en" sz="1600" dirty="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:</a:t>
            </a:r>
          </a:p>
          <a:p>
            <a:pPr marL="571500" lvl="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" dirty="0" smtClean="0"/>
              <a:t>Users </a:t>
            </a:r>
            <a:r>
              <a:rPr lang="en" dirty="0"/>
              <a:t>are able to </a:t>
            </a:r>
            <a:r>
              <a:rPr lang="en" dirty="0" smtClean="0"/>
              <a:t>view live traffic </a:t>
            </a:r>
            <a:r>
              <a:rPr lang="en" dirty="0"/>
              <a:t>for a certain area designated by a zip </a:t>
            </a:r>
            <a:r>
              <a:rPr lang="en" dirty="0" smtClean="0"/>
              <a:t>code or city name.</a:t>
            </a:r>
            <a:endParaRPr lang="en" dirty="0"/>
          </a:p>
          <a:p>
            <a:pPr marL="571500" lvl="0" indent="-3429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" dirty="0"/>
              <a:t>Users </a:t>
            </a:r>
            <a:r>
              <a:rPr lang="en" dirty="0" smtClean="0"/>
              <a:t>can view incidents by traffic, </a:t>
            </a:r>
            <a:r>
              <a:rPr lang="en" dirty="0"/>
              <a:t>construction, and other </a:t>
            </a:r>
            <a:r>
              <a:rPr lang="en" dirty="0" smtClean="0"/>
              <a:t>special events.</a:t>
            </a:r>
            <a:endParaRPr lang="en" dirty="0"/>
          </a:p>
          <a:p>
            <a:pPr marL="571500" lvl="0" indent="-3429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" dirty="0"/>
              <a:t>Users can </a:t>
            </a:r>
            <a:r>
              <a:rPr lang="en" dirty="0" smtClean="0"/>
              <a:t>also obtain navigation by entering </a:t>
            </a:r>
            <a:r>
              <a:rPr lang="en" dirty="0"/>
              <a:t>a starting location and </a:t>
            </a:r>
            <a:r>
              <a:rPr lang="en" dirty="0" smtClean="0"/>
              <a:t>destination.</a:t>
            </a:r>
          </a:p>
          <a:p>
            <a:pPr marL="571500" lvl="0" indent="-3429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" dirty="0" smtClean="0"/>
              <a:t>Users can also view these traffic incidents along this navigated route.</a:t>
            </a:r>
            <a:endParaRPr lang="en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Module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2952749"/>
            <a:ext cx="8520599" cy="16161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Flow chart describes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Webpage queries database and plots data points using Latitude and Longitude of the reported traffic incident and shows description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47749"/>
            <a:ext cx="1905000" cy="143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1609176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511nj.org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133600" y="1916952"/>
            <a:ext cx="10668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33600" y="1332177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XML Traffic Data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200400" y="1658542"/>
            <a:ext cx="1219200" cy="533175"/>
          </a:xfrm>
          <a:prstGeom prst="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HTTP Servlet 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133600" y="206731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45871" y="2067310"/>
            <a:ext cx="685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Request</a:t>
            </a:r>
            <a:endParaRPr 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2304661" y="1656598"/>
            <a:ext cx="838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Response</a:t>
            </a:r>
            <a:endParaRPr lang="en-US" sz="105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438261" y="1935616"/>
            <a:ext cx="362339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800600" y="1532040"/>
            <a:ext cx="1295400" cy="807155"/>
          </a:xfrm>
          <a:prstGeom prst="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Parse XML &amp; Write to Database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096000" y="1935618"/>
            <a:ext cx="362339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339" y="1332177"/>
            <a:ext cx="964324" cy="121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275614" y="2517951"/>
            <a:ext cx="14795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MySQL Database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78119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17" name="Shape 59"/>
          <p:cNvSpPr txBox="1">
            <a:spLocks noGrp="1"/>
          </p:cNvSpPr>
          <p:nvPr>
            <p:ph type="body" idx="1"/>
          </p:nvPr>
        </p:nvSpPr>
        <p:spPr>
          <a:xfrm>
            <a:off x="311700" y="1136550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Project is based on visual outputs and hence Website is equally important.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The website is easy to navigate and use.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The website is built using HTML, CSS, </a:t>
            </a:r>
            <a:r>
              <a:rPr lang="en-US" dirty="0" err="1" smtClean="0"/>
              <a:t>Javascript</a:t>
            </a:r>
            <a:r>
              <a:rPr lang="en-US" dirty="0" smtClean="0"/>
              <a:t> and PHP.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The website links to the MySQL Database to plot the stored data.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813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Traffic Monitoring System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Timeline</a:t>
            </a:r>
            <a:r>
              <a:rPr lang="en" dirty="0" smtClean="0">
                <a:solidFill>
                  <a:schemeClr val="accent3"/>
                </a:solidFill>
                <a:latin typeface="Alfa Slab One"/>
                <a:ea typeface="Alfa Slab One"/>
                <a:cs typeface="Alfa Slab One"/>
              </a:rPr>
              <a:t>:</a:t>
            </a:r>
          </a:p>
          <a:p>
            <a:pPr rtl="0">
              <a:spcBef>
                <a:spcPts val="0"/>
              </a:spcBef>
              <a:buNone/>
            </a:pPr>
            <a:endParaRPr lang="en" dirty="0">
              <a:solidFill>
                <a:schemeClr val="accent3"/>
              </a:solidFill>
              <a:latin typeface="Alfa Slab One"/>
              <a:ea typeface="Alfa Slab One"/>
              <a:cs typeface="Alfa Slab One"/>
            </a:endParaRPr>
          </a:p>
          <a:p>
            <a:pPr rtl="0">
              <a:spcBef>
                <a:spcPts val="0"/>
              </a:spcBef>
              <a:buNone/>
            </a:pPr>
            <a:endParaRPr lang="en" dirty="0" smtClean="0">
              <a:solidFill>
                <a:schemeClr val="accent3"/>
              </a:solidFill>
              <a:latin typeface="Alfa Slab One"/>
              <a:ea typeface="Alfa Slab One"/>
              <a:cs typeface="Alfa Slab One"/>
            </a:endParaRPr>
          </a:p>
          <a:p>
            <a:pPr rtl="0">
              <a:spcBef>
                <a:spcPts val="0"/>
              </a:spcBef>
              <a:buNone/>
            </a:pPr>
            <a:endParaRPr lang="en" dirty="0">
              <a:solidFill>
                <a:schemeClr val="accent3"/>
              </a:solidFill>
              <a:latin typeface="Alfa Slab One"/>
              <a:ea typeface="Alfa Slab One"/>
              <a:cs typeface="Alfa Slab One"/>
            </a:endParaRPr>
          </a:p>
          <a:p>
            <a:pPr rtl="0">
              <a:spcBef>
                <a:spcPts val="0"/>
              </a:spcBef>
              <a:buNone/>
            </a:pPr>
            <a:endParaRPr lang="en" dirty="0">
              <a:solidFill>
                <a:schemeClr val="accent3"/>
              </a:solidFill>
              <a:latin typeface="Alfa Slab One"/>
              <a:ea typeface="Alfa Slab One"/>
              <a:cs typeface="Alfa Slab One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" y="2952750"/>
            <a:ext cx="79248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49559" y="295275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66800" y="2331876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400" y="3564816"/>
            <a:ext cx="1267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Project Assigned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262811" y="2091430"/>
            <a:ext cx="1607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Use Case Definitions</a:t>
            </a:r>
            <a:endParaRPr lang="en-US" sz="11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057400" y="2955216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53411" y="3564816"/>
            <a:ext cx="16079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Data Collection </a:t>
            </a:r>
          </a:p>
          <a:p>
            <a:pPr algn="ctr"/>
            <a:r>
              <a:rPr lang="en-US" sz="1100" dirty="0" smtClean="0"/>
              <a:t>Traffic</a:t>
            </a:r>
            <a:endParaRPr lang="en-US" sz="11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785188" y="2323078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81200" y="2061468"/>
            <a:ext cx="1607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Design Website</a:t>
            </a:r>
            <a:endParaRPr lang="en-US" sz="11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429000" y="2955216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25011" y="3564816"/>
            <a:ext cx="16079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Integrate </a:t>
            </a:r>
            <a:br>
              <a:rPr lang="en-US" sz="1100" dirty="0" smtClean="0"/>
            </a:br>
            <a:r>
              <a:rPr lang="en-US" sz="1100" dirty="0" smtClean="0"/>
              <a:t>Database + Website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3124200" y="2057089"/>
            <a:ext cx="1607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Navigation</a:t>
            </a:r>
            <a:endParaRPr lang="en-US" sz="11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903306" y="2323078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95800" y="1417476"/>
            <a:ext cx="0" cy="3364074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204927" y="2323078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00938" y="1841645"/>
            <a:ext cx="16079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Weather Collection Module</a:t>
            </a:r>
            <a:endParaRPr lang="en-US" sz="11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323045" y="2323078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32177" y="3562350"/>
            <a:ext cx="1607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Prediction Algorithm</a:t>
            </a:r>
            <a:endParaRPr lang="en-US" sz="11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5410200" y="2955216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36165" y="2056491"/>
            <a:ext cx="1607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Android App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6593639" y="3568749"/>
            <a:ext cx="22455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On: Parking Lot </a:t>
            </a:r>
            <a:br>
              <a:rPr lang="en-US" sz="1100" dirty="0" smtClean="0"/>
            </a:br>
            <a:r>
              <a:rPr lang="en-US" sz="1100" dirty="0" smtClean="0"/>
              <a:t>               Restaurants</a:t>
            </a:r>
            <a:br>
              <a:rPr lang="en-US" sz="1100" dirty="0" smtClean="0"/>
            </a:br>
            <a:r>
              <a:rPr lang="en-US" sz="1100" dirty="0" smtClean="0"/>
              <a:t>                    Alternate Route </a:t>
            </a:r>
            <a:endParaRPr lang="en-US" sz="11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7812839" y="295275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265361" y="2318101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239000" y="2010922"/>
            <a:ext cx="2245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Final Demo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6629401" y="1809750"/>
            <a:ext cx="1523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Traffic Trends based on prediction</a:t>
            </a:r>
            <a:endParaRPr lang="en-US" sz="11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7391400" y="2240637"/>
            <a:ext cx="0" cy="712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67674" y="1200150"/>
            <a:ext cx="861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3"/>
                </a:solidFill>
              </a:rPr>
              <a:t>DEMO 1</a:t>
            </a:r>
            <a:endParaRPr lang="en-US" sz="11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216</Words>
  <Application>Microsoft Office PowerPoint</Application>
  <PresentationFormat>On-screen Show (16:9)</PresentationFormat>
  <Paragraphs>53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Alfa Slab One</vt:lpstr>
      <vt:lpstr>Proxima Nova</vt:lpstr>
      <vt:lpstr>gameday</vt:lpstr>
      <vt:lpstr>Traffic Monitoring System</vt:lpstr>
      <vt:lpstr>Traffic Monitoring System</vt:lpstr>
      <vt:lpstr>Traffic Monitoring System</vt:lpstr>
      <vt:lpstr>Data Collection Module</vt:lpstr>
      <vt:lpstr>Website</vt:lpstr>
      <vt:lpstr>Traffic Monitoring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Monitoring System</dc:title>
  <dc:creator>Vinayak Ghosh</dc:creator>
  <cp:lastModifiedBy>Vinayak Ghosh</cp:lastModifiedBy>
  <cp:revision>12</cp:revision>
  <dcterms:modified xsi:type="dcterms:W3CDTF">2015-11-07T00:35:08Z</dcterms:modified>
</cp:coreProperties>
</file>