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7" cy="15764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125470" cy="6858000"/>
          </a:xfrm>
          <a:custGeom>
            <a:avLst/>
            <a:gdLst/>
            <a:ahLst/>
            <a:cxnLst/>
            <a:rect l="l" t="t" r="r" b="b"/>
            <a:pathLst>
              <a:path w="3125470" h="6858000">
                <a:moveTo>
                  <a:pt x="1694688" y="0"/>
                </a:moveTo>
                <a:lnTo>
                  <a:pt x="0" y="0"/>
                </a:lnTo>
                <a:lnTo>
                  <a:pt x="0" y="6857998"/>
                </a:lnTo>
                <a:lnTo>
                  <a:pt x="1694688" y="6857998"/>
                </a:lnTo>
                <a:lnTo>
                  <a:pt x="1790827" y="6775777"/>
                </a:lnTo>
                <a:lnTo>
                  <a:pt x="1822831" y="6746497"/>
                </a:lnTo>
                <a:lnTo>
                  <a:pt x="1854708" y="6716687"/>
                </a:lnTo>
                <a:lnTo>
                  <a:pt x="1886077" y="6686346"/>
                </a:lnTo>
                <a:lnTo>
                  <a:pt x="1917319" y="6655485"/>
                </a:lnTo>
                <a:lnTo>
                  <a:pt x="1948052" y="6624104"/>
                </a:lnTo>
                <a:lnTo>
                  <a:pt x="1978660" y="6592214"/>
                </a:lnTo>
                <a:lnTo>
                  <a:pt x="2008886" y="6559816"/>
                </a:lnTo>
                <a:lnTo>
                  <a:pt x="2038731" y="6526923"/>
                </a:lnTo>
                <a:lnTo>
                  <a:pt x="2068322" y="6493522"/>
                </a:lnTo>
                <a:lnTo>
                  <a:pt x="2097532" y="6459626"/>
                </a:lnTo>
                <a:lnTo>
                  <a:pt x="2126488" y="6425247"/>
                </a:lnTo>
                <a:lnTo>
                  <a:pt x="2155063" y="6390386"/>
                </a:lnTo>
                <a:lnTo>
                  <a:pt x="2183384" y="6355041"/>
                </a:lnTo>
                <a:lnTo>
                  <a:pt x="2211197" y="6319227"/>
                </a:lnTo>
                <a:lnTo>
                  <a:pt x="2238756" y="6282944"/>
                </a:lnTo>
                <a:lnTo>
                  <a:pt x="2266061" y="6246190"/>
                </a:lnTo>
                <a:lnTo>
                  <a:pt x="2292858" y="6208979"/>
                </a:lnTo>
                <a:lnTo>
                  <a:pt x="2319401" y="6171311"/>
                </a:lnTo>
                <a:lnTo>
                  <a:pt x="2345563" y="6133198"/>
                </a:lnTo>
                <a:lnTo>
                  <a:pt x="2371344" y="6094641"/>
                </a:lnTo>
                <a:lnTo>
                  <a:pt x="2396744" y="6055639"/>
                </a:lnTo>
                <a:lnTo>
                  <a:pt x="2421763" y="6016205"/>
                </a:lnTo>
                <a:lnTo>
                  <a:pt x="2446528" y="5976340"/>
                </a:lnTo>
                <a:lnTo>
                  <a:pt x="2470785" y="5936043"/>
                </a:lnTo>
                <a:lnTo>
                  <a:pt x="2494661" y="5895327"/>
                </a:lnTo>
                <a:lnTo>
                  <a:pt x="2518283" y="5854204"/>
                </a:lnTo>
                <a:lnTo>
                  <a:pt x="2541397" y="5812663"/>
                </a:lnTo>
                <a:lnTo>
                  <a:pt x="2564130" y="5770714"/>
                </a:lnTo>
                <a:lnTo>
                  <a:pt x="2586482" y="5728360"/>
                </a:lnTo>
                <a:lnTo>
                  <a:pt x="2608453" y="5685612"/>
                </a:lnTo>
                <a:lnTo>
                  <a:pt x="2630043" y="5642483"/>
                </a:lnTo>
                <a:lnTo>
                  <a:pt x="2651125" y="5598947"/>
                </a:lnTo>
                <a:lnTo>
                  <a:pt x="2671953" y="5554980"/>
                </a:lnTo>
                <a:lnTo>
                  <a:pt x="2692273" y="5510784"/>
                </a:lnTo>
                <a:lnTo>
                  <a:pt x="2712212" y="5466080"/>
                </a:lnTo>
                <a:lnTo>
                  <a:pt x="2731643" y="5421122"/>
                </a:lnTo>
                <a:lnTo>
                  <a:pt x="2750693" y="5375656"/>
                </a:lnTo>
                <a:lnTo>
                  <a:pt x="2769362" y="5329936"/>
                </a:lnTo>
                <a:lnTo>
                  <a:pt x="2787523" y="5283835"/>
                </a:lnTo>
                <a:lnTo>
                  <a:pt x="2805303" y="5237353"/>
                </a:lnTo>
                <a:lnTo>
                  <a:pt x="2822702" y="5190617"/>
                </a:lnTo>
                <a:lnTo>
                  <a:pt x="2839593" y="5143373"/>
                </a:lnTo>
                <a:lnTo>
                  <a:pt x="2855976" y="5096002"/>
                </a:lnTo>
                <a:lnTo>
                  <a:pt x="2871978" y="5048123"/>
                </a:lnTo>
                <a:lnTo>
                  <a:pt x="2887599" y="4999990"/>
                </a:lnTo>
                <a:lnTo>
                  <a:pt x="2902712" y="4951603"/>
                </a:lnTo>
                <a:lnTo>
                  <a:pt x="2917317" y="4902835"/>
                </a:lnTo>
                <a:lnTo>
                  <a:pt x="2931414" y="4853813"/>
                </a:lnTo>
                <a:lnTo>
                  <a:pt x="2945130" y="4804410"/>
                </a:lnTo>
                <a:lnTo>
                  <a:pt x="2958338" y="4754753"/>
                </a:lnTo>
                <a:lnTo>
                  <a:pt x="2971165" y="4704715"/>
                </a:lnTo>
                <a:lnTo>
                  <a:pt x="2983357" y="4654423"/>
                </a:lnTo>
                <a:lnTo>
                  <a:pt x="2995168" y="4603877"/>
                </a:lnTo>
                <a:lnTo>
                  <a:pt x="3006471" y="4553077"/>
                </a:lnTo>
                <a:lnTo>
                  <a:pt x="3017266" y="4502023"/>
                </a:lnTo>
                <a:lnTo>
                  <a:pt x="3027680" y="4450588"/>
                </a:lnTo>
                <a:lnTo>
                  <a:pt x="3037459" y="4398899"/>
                </a:lnTo>
                <a:lnTo>
                  <a:pt x="3046857" y="4346956"/>
                </a:lnTo>
                <a:lnTo>
                  <a:pt x="3055620" y="4294886"/>
                </a:lnTo>
                <a:lnTo>
                  <a:pt x="3064002" y="4242435"/>
                </a:lnTo>
                <a:lnTo>
                  <a:pt x="3071749" y="4189729"/>
                </a:lnTo>
                <a:lnTo>
                  <a:pt x="3079115" y="4136771"/>
                </a:lnTo>
                <a:lnTo>
                  <a:pt x="3085846" y="4083685"/>
                </a:lnTo>
                <a:lnTo>
                  <a:pt x="3092069" y="4030345"/>
                </a:lnTo>
                <a:lnTo>
                  <a:pt x="3097784" y="3976624"/>
                </a:lnTo>
                <a:lnTo>
                  <a:pt x="3102991" y="3922903"/>
                </a:lnTo>
                <a:lnTo>
                  <a:pt x="3107690" y="3868801"/>
                </a:lnTo>
                <a:lnTo>
                  <a:pt x="3111881" y="3814445"/>
                </a:lnTo>
                <a:lnTo>
                  <a:pt x="3115437" y="3759962"/>
                </a:lnTo>
                <a:lnTo>
                  <a:pt x="3118485" y="3705352"/>
                </a:lnTo>
                <a:lnTo>
                  <a:pt x="3121025" y="3650488"/>
                </a:lnTo>
                <a:lnTo>
                  <a:pt x="3122930" y="3595370"/>
                </a:lnTo>
                <a:lnTo>
                  <a:pt x="3124327" y="3540125"/>
                </a:lnTo>
                <a:lnTo>
                  <a:pt x="3125216" y="3484626"/>
                </a:lnTo>
                <a:lnTo>
                  <a:pt x="3125470" y="3429000"/>
                </a:lnTo>
                <a:lnTo>
                  <a:pt x="3125216" y="3373374"/>
                </a:lnTo>
                <a:lnTo>
                  <a:pt x="3124327" y="3317875"/>
                </a:lnTo>
                <a:lnTo>
                  <a:pt x="3122930" y="3262629"/>
                </a:lnTo>
                <a:lnTo>
                  <a:pt x="3121025" y="3207512"/>
                </a:lnTo>
                <a:lnTo>
                  <a:pt x="3118485" y="3152648"/>
                </a:lnTo>
                <a:lnTo>
                  <a:pt x="3115437" y="3097911"/>
                </a:lnTo>
                <a:lnTo>
                  <a:pt x="3111881" y="3043554"/>
                </a:lnTo>
                <a:lnTo>
                  <a:pt x="3107690" y="2989199"/>
                </a:lnTo>
                <a:lnTo>
                  <a:pt x="3102991" y="2935224"/>
                </a:lnTo>
                <a:lnTo>
                  <a:pt x="3097784" y="2881376"/>
                </a:lnTo>
                <a:lnTo>
                  <a:pt x="3092069" y="2827654"/>
                </a:lnTo>
                <a:lnTo>
                  <a:pt x="3085846" y="2774315"/>
                </a:lnTo>
                <a:lnTo>
                  <a:pt x="3079115" y="2721229"/>
                </a:lnTo>
                <a:lnTo>
                  <a:pt x="3071749" y="2668270"/>
                </a:lnTo>
                <a:lnTo>
                  <a:pt x="3064002" y="2615565"/>
                </a:lnTo>
                <a:lnTo>
                  <a:pt x="3055620" y="2563114"/>
                </a:lnTo>
                <a:lnTo>
                  <a:pt x="3046857" y="2511044"/>
                </a:lnTo>
                <a:lnTo>
                  <a:pt x="3037459" y="2459101"/>
                </a:lnTo>
                <a:lnTo>
                  <a:pt x="3027680" y="2407412"/>
                </a:lnTo>
                <a:lnTo>
                  <a:pt x="3017266" y="2356104"/>
                </a:lnTo>
                <a:lnTo>
                  <a:pt x="3006471" y="2304923"/>
                </a:lnTo>
                <a:lnTo>
                  <a:pt x="2995168" y="2254123"/>
                </a:lnTo>
                <a:lnTo>
                  <a:pt x="2983357" y="2203577"/>
                </a:lnTo>
                <a:lnTo>
                  <a:pt x="2971165" y="2153285"/>
                </a:lnTo>
                <a:lnTo>
                  <a:pt x="2958338" y="2103374"/>
                </a:lnTo>
                <a:lnTo>
                  <a:pt x="2945130" y="2053589"/>
                </a:lnTo>
                <a:lnTo>
                  <a:pt x="2931414" y="2004314"/>
                </a:lnTo>
                <a:lnTo>
                  <a:pt x="2917317" y="1955164"/>
                </a:lnTo>
                <a:lnTo>
                  <a:pt x="2902712" y="1906397"/>
                </a:lnTo>
                <a:lnTo>
                  <a:pt x="2887599" y="1858010"/>
                </a:lnTo>
                <a:lnTo>
                  <a:pt x="2871978" y="1809877"/>
                </a:lnTo>
                <a:lnTo>
                  <a:pt x="2855976" y="1761998"/>
                </a:lnTo>
                <a:lnTo>
                  <a:pt x="2839593" y="1714627"/>
                </a:lnTo>
                <a:lnTo>
                  <a:pt x="2822702" y="1667383"/>
                </a:lnTo>
                <a:lnTo>
                  <a:pt x="2805303" y="1620647"/>
                </a:lnTo>
                <a:lnTo>
                  <a:pt x="2787523" y="1574164"/>
                </a:lnTo>
                <a:lnTo>
                  <a:pt x="2769362" y="1528064"/>
                </a:lnTo>
                <a:lnTo>
                  <a:pt x="2750693" y="1482344"/>
                </a:lnTo>
                <a:lnTo>
                  <a:pt x="2731643" y="1437004"/>
                </a:lnTo>
                <a:lnTo>
                  <a:pt x="2712212" y="1391920"/>
                </a:lnTo>
                <a:lnTo>
                  <a:pt x="2692273" y="1347215"/>
                </a:lnTo>
                <a:lnTo>
                  <a:pt x="2671953" y="1303020"/>
                </a:lnTo>
                <a:lnTo>
                  <a:pt x="2651125" y="1259077"/>
                </a:lnTo>
                <a:lnTo>
                  <a:pt x="2630043" y="1215516"/>
                </a:lnTo>
                <a:lnTo>
                  <a:pt x="2608453" y="1172337"/>
                </a:lnTo>
                <a:lnTo>
                  <a:pt x="2586482" y="1129664"/>
                </a:lnTo>
                <a:lnTo>
                  <a:pt x="2564130" y="1087247"/>
                </a:lnTo>
                <a:lnTo>
                  <a:pt x="2541397" y="1045337"/>
                </a:lnTo>
                <a:lnTo>
                  <a:pt x="2518283" y="1003808"/>
                </a:lnTo>
                <a:lnTo>
                  <a:pt x="2494661" y="962660"/>
                </a:lnTo>
                <a:lnTo>
                  <a:pt x="2470785" y="922020"/>
                </a:lnTo>
                <a:lnTo>
                  <a:pt x="2446528" y="881634"/>
                </a:lnTo>
                <a:lnTo>
                  <a:pt x="2421763" y="841755"/>
                </a:lnTo>
                <a:lnTo>
                  <a:pt x="2396744" y="802386"/>
                </a:lnTo>
                <a:lnTo>
                  <a:pt x="2371344" y="763397"/>
                </a:lnTo>
                <a:lnTo>
                  <a:pt x="2345563" y="724788"/>
                </a:lnTo>
                <a:lnTo>
                  <a:pt x="2319401" y="686688"/>
                </a:lnTo>
                <a:lnTo>
                  <a:pt x="2292858" y="648970"/>
                </a:lnTo>
                <a:lnTo>
                  <a:pt x="2266061" y="611759"/>
                </a:lnTo>
                <a:lnTo>
                  <a:pt x="2238756" y="575055"/>
                </a:lnTo>
                <a:lnTo>
                  <a:pt x="2211197" y="538734"/>
                </a:lnTo>
                <a:lnTo>
                  <a:pt x="2183384" y="502920"/>
                </a:lnTo>
                <a:lnTo>
                  <a:pt x="2155063" y="467613"/>
                </a:lnTo>
                <a:lnTo>
                  <a:pt x="2126488" y="432688"/>
                </a:lnTo>
                <a:lnTo>
                  <a:pt x="2097532" y="398399"/>
                </a:lnTo>
                <a:lnTo>
                  <a:pt x="2068322" y="364489"/>
                </a:lnTo>
                <a:lnTo>
                  <a:pt x="2038731" y="331089"/>
                </a:lnTo>
                <a:lnTo>
                  <a:pt x="2008886" y="298196"/>
                </a:lnTo>
                <a:lnTo>
                  <a:pt x="1978660" y="265810"/>
                </a:lnTo>
                <a:lnTo>
                  <a:pt x="1948052" y="233806"/>
                </a:lnTo>
                <a:lnTo>
                  <a:pt x="1917319" y="202438"/>
                </a:lnTo>
                <a:lnTo>
                  <a:pt x="1886077" y="171576"/>
                </a:lnTo>
                <a:lnTo>
                  <a:pt x="1854708" y="141224"/>
                </a:lnTo>
                <a:lnTo>
                  <a:pt x="1822831" y="111505"/>
                </a:lnTo>
                <a:lnTo>
                  <a:pt x="1790827" y="82169"/>
                </a:lnTo>
                <a:lnTo>
                  <a:pt x="16946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71" y="373761"/>
            <a:ext cx="7839760" cy="164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6075" y="2508884"/>
            <a:ext cx="4601845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3355975" marR="5080">
              <a:lnSpc>
                <a:spcPct val="89100"/>
              </a:lnSpc>
              <a:spcBef>
                <a:spcPts val="480"/>
              </a:spcBef>
            </a:pPr>
            <a:r>
              <a:rPr dirty="0" sz="2900">
                <a:solidFill>
                  <a:srgbClr val="000000"/>
                </a:solidFill>
              </a:rPr>
              <a:t>Air</a:t>
            </a:r>
            <a:r>
              <a:rPr dirty="0" sz="2900" spc="-80">
                <a:solidFill>
                  <a:srgbClr val="000000"/>
                </a:solidFill>
              </a:rPr>
              <a:t> </a:t>
            </a:r>
            <a:r>
              <a:rPr dirty="0" sz="2900">
                <a:solidFill>
                  <a:srgbClr val="000000"/>
                </a:solidFill>
              </a:rPr>
              <a:t>Pollution:</a:t>
            </a:r>
            <a:r>
              <a:rPr dirty="0" sz="2900" spc="-140">
                <a:solidFill>
                  <a:srgbClr val="000000"/>
                </a:solidFill>
              </a:rPr>
              <a:t> </a:t>
            </a:r>
            <a:r>
              <a:rPr dirty="0" sz="2900" spc="-10">
                <a:solidFill>
                  <a:srgbClr val="000000"/>
                </a:solidFill>
              </a:rPr>
              <a:t>Sources, </a:t>
            </a:r>
            <a:r>
              <a:rPr dirty="0" sz="2900">
                <a:solidFill>
                  <a:srgbClr val="000000"/>
                </a:solidFill>
              </a:rPr>
              <a:t>Impacts,</a:t>
            </a:r>
            <a:r>
              <a:rPr dirty="0" sz="2900" spc="-110">
                <a:solidFill>
                  <a:srgbClr val="000000"/>
                </a:solidFill>
              </a:rPr>
              <a:t> </a:t>
            </a:r>
            <a:r>
              <a:rPr dirty="0" sz="2900" spc="-10">
                <a:solidFill>
                  <a:srgbClr val="000000"/>
                </a:solidFill>
              </a:rPr>
              <a:t>Preventive </a:t>
            </a:r>
            <a:r>
              <a:rPr dirty="0" sz="2900">
                <a:solidFill>
                  <a:srgbClr val="000000"/>
                </a:solidFill>
              </a:rPr>
              <a:t>Measures,</a:t>
            </a:r>
            <a:r>
              <a:rPr dirty="0" sz="2900" spc="-90">
                <a:solidFill>
                  <a:srgbClr val="000000"/>
                </a:solidFill>
              </a:rPr>
              <a:t> </a:t>
            </a:r>
            <a:r>
              <a:rPr dirty="0" sz="2900">
                <a:solidFill>
                  <a:srgbClr val="000000"/>
                </a:solidFill>
              </a:rPr>
              <a:t>and</a:t>
            </a:r>
            <a:r>
              <a:rPr dirty="0" sz="2900" spc="-60">
                <a:solidFill>
                  <a:srgbClr val="000000"/>
                </a:solidFill>
              </a:rPr>
              <a:t> </a:t>
            </a:r>
            <a:r>
              <a:rPr dirty="0" sz="2900">
                <a:solidFill>
                  <a:srgbClr val="000000"/>
                </a:solidFill>
              </a:rPr>
              <a:t>Public</a:t>
            </a:r>
            <a:r>
              <a:rPr dirty="0" sz="2900" spc="-70">
                <a:solidFill>
                  <a:srgbClr val="000000"/>
                </a:solidFill>
              </a:rPr>
              <a:t> </a:t>
            </a:r>
            <a:r>
              <a:rPr dirty="0" sz="2900" spc="-10">
                <a:solidFill>
                  <a:srgbClr val="000000"/>
                </a:solidFill>
              </a:rPr>
              <a:t>Health Aspects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"/>
            <a:ext cx="3492880" cy="684618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030471" y="2190242"/>
            <a:ext cx="3228340" cy="83820"/>
            <a:chOff x="4030471" y="2190242"/>
            <a:chExt cx="3228340" cy="83820"/>
          </a:xfrm>
        </p:grpSpPr>
        <p:sp>
          <p:nvSpPr>
            <p:cNvPr id="5" name="object 5" descr=""/>
            <p:cNvSpPr/>
            <p:nvPr/>
          </p:nvSpPr>
          <p:spPr>
            <a:xfrm>
              <a:off x="4052315" y="2206244"/>
              <a:ext cx="3184525" cy="42545"/>
            </a:xfrm>
            <a:custGeom>
              <a:avLst/>
              <a:gdLst/>
              <a:ahLst/>
              <a:cxnLst/>
              <a:rect l="l" t="t" r="r" b="b"/>
              <a:pathLst>
                <a:path w="3184525" h="42544">
                  <a:moveTo>
                    <a:pt x="2046605" y="0"/>
                  </a:moveTo>
                  <a:lnTo>
                    <a:pt x="1993011" y="0"/>
                  </a:lnTo>
                  <a:lnTo>
                    <a:pt x="1939163" y="634"/>
                  </a:lnTo>
                  <a:lnTo>
                    <a:pt x="1885569" y="2158"/>
                  </a:lnTo>
                  <a:lnTo>
                    <a:pt x="1832864" y="4317"/>
                  </a:lnTo>
                  <a:lnTo>
                    <a:pt x="1781937" y="7238"/>
                  </a:lnTo>
                  <a:lnTo>
                    <a:pt x="1733169" y="10921"/>
                  </a:lnTo>
                  <a:lnTo>
                    <a:pt x="1687449" y="15366"/>
                  </a:lnTo>
                  <a:lnTo>
                    <a:pt x="1635379" y="19811"/>
                  </a:lnTo>
                  <a:lnTo>
                    <a:pt x="1583309" y="22351"/>
                  </a:lnTo>
                  <a:lnTo>
                    <a:pt x="1531112" y="23113"/>
                  </a:lnTo>
                  <a:lnTo>
                    <a:pt x="1479042" y="22732"/>
                  </a:lnTo>
                  <a:lnTo>
                    <a:pt x="1426845" y="21462"/>
                  </a:lnTo>
                  <a:lnTo>
                    <a:pt x="1270508" y="15747"/>
                  </a:lnTo>
                  <a:lnTo>
                    <a:pt x="1218438" y="14477"/>
                  </a:lnTo>
                  <a:lnTo>
                    <a:pt x="1166495" y="14223"/>
                  </a:lnTo>
                  <a:lnTo>
                    <a:pt x="1063244" y="16382"/>
                  </a:lnTo>
                  <a:lnTo>
                    <a:pt x="1012951" y="16001"/>
                  </a:lnTo>
                  <a:lnTo>
                    <a:pt x="963549" y="14604"/>
                  </a:lnTo>
                  <a:lnTo>
                    <a:pt x="818007" y="8381"/>
                  </a:lnTo>
                  <a:lnTo>
                    <a:pt x="769874" y="6984"/>
                  </a:lnTo>
                  <a:lnTo>
                    <a:pt x="721487" y="6476"/>
                  </a:lnTo>
                  <a:lnTo>
                    <a:pt x="672846" y="7492"/>
                  </a:lnTo>
                  <a:lnTo>
                    <a:pt x="623570" y="10286"/>
                  </a:lnTo>
                  <a:lnTo>
                    <a:pt x="573532" y="15366"/>
                  </a:lnTo>
                  <a:lnTo>
                    <a:pt x="524001" y="19938"/>
                  </a:lnTo>
                  <a:lnTo>
                    <a:pt x="475742" y="21843"/>
                  </a:lnTo>
                  <a:lnTo>
                    <a:pt x="428371" y="21589"/>
                  </a:lnTo>
                  <a:lnTo>
                    <a:pt x="381000" y="19811"/>
                  </a:lnTo>
                  <a:lnTo>
                    <a:pt x="284225" y="13969"/>
                  </a:lnTo>
                  <a:lnTo>
                    <a:pt x="233553" y="11175"/>
                  </a:lnTo>
                  <a:lnTo>
                    <a:pt x="180467" y="9397"/>
                  </a:lnTo>
                  <a:lnTo>
                    <a:pt x="124333" y="9016"/>
                  </a:lnTo>
                  <a:lnTo>
                    <a:pt x="64643" y="10794"/>
                  </a:lnTo>
                  <a:lnTo>
                    <a:pt x="635" y="15366"/>
                  </a:lnTo>
                  <a:lnTo>
                    <a:pt x="0" y="23367"/>
                  </a:lnTo>
                  <a:lnTo>
                    <a:pt x="508" y="28193"/>
                  </a:lnTo>
                  <a:lnTo>
                    <a:pt x="635" y="33654"/>
                  </a:lnTo>
                  <a:lnTo>
                    <a:pt x="35941" y="28575"/>
                  </a:lnTo>
                  <a:lnTo>
                    <a:pt x="71247" y="26288"/>
                  </a:lnTo>
                  <a:lnTo>
                    <a:pt x="107569" y="26288"/>
                  </a:lnTo>
                  <a:lnTo>
                    <a:pt x="145414" y="28066"/>
                  </a:lnTo>
                  <a:lnTo>
                    <a:pt x="185928" y="30860"/>
                  </a:lnTo>
                  <a:lnTo>
                    <a:pt x="277368" y="37591"/>
                  </a:lnTo>
                  <a:lnTo>
                    <a:pt x="329946" y="40258"/>
                  </a:lnTo>
                  <a:lnTo>
                    <a:pt x="388238" y="41782"/>
                  </a:lnTo>
                  <a:lnTo>
                    <a:pt x="453136" y="41528"/>
                  </a:lnTo>
                  <a:lnTo>
                    <a:pt x="525145" y="38988"/>
                  </a:lnTo>
                  <a:lnTo>
                    <a:pt x="675894" y="28575"/>
                  </a:lnTo>
                  <a:lnTo>
                    <a:pt x="742950" y="25653"/>
                  </a:lnTo>
                  <a:lnTo>
                    <a:pt x="806450" y="24383"/>
                  </a:lnTo>
                  <a:lnTo>
                    <a:pt x="866521" y="24510"/>
                  </a:lnTo>
                  <a:lnTo>
                    <a:pt x="923417" y="25780"/>
                  </a:lnTo>
                  <a:lnTo>
                    <a:pt x="977138" y="27685"/>
                  </a:lnTo>
                  <a:lnTo>
                    <a:pt x="1120267" y="35178"/>
                  </a:lnTo>
                  <a:lnTo>
                    <a:pt x="1162431" y="37083"/>
                  </a:lnTo>
                  <a:lnTo>
                    <a:pt x="1201928" y="38100"/>
                  </a:lnTo>
                  <a:lnTo>
                    <a:pt x="1238885" y="38100"/>
                  </a:lnTo>
                  <a:lnTo>
                    <a:pt x="1273429" y="36702"/>
                  </a:lnTo>
                  <a:lnTo>
                    <a:pt x="1343660" y="29844"/>
                  </a:lnTo>
                  <a:lnTo>
                    <a:pt x="1379601" y="28828"/>
                  </a:lnTo>
                  <a:lnTo>
                    <a:pt x="1414907" y="29717"/>
                  </a:lnTo>
                  <a:lnTo>
                    <a:pt x="1450975" y="32003"/>
                  </a:lnTo>
                  <a:lnTo>
                    <a:pt x="1531239" y="37972"/>
                  </a:lnTo>
                  <a:lnTo>
                    <a:pt x="1578356" y="40639"/>
                  </a:lnTo>
                  <a:lnTo>
                    <a:pt x="1631950" y="42163"/>
                  </a:lnTo>
                  <a:lnTo>
                    <a:pt x="1693545" y="41782"/>
                  </a:lnTo>
                  <a:lnTo>
                    <a:pt x="1764664" y="39242"/>
                  </a:lnTo>
                  <a:lnTo>
                    <a:pt x="1846580" y="33654"/>
                  </a:lnTo>
                  <a:lnTo>
                    <a:pt x="1913128" y="28575"/>
                  </a:lnTo>
                  <a:lnTo>
                    <a:pt x="1974850" y="24891"/>
                  </a:lnTo>
                  <a:lnTo>
                    <a:pt x="2032381" y="22478"/>
                  </a:lnTo>
                  <a:lnTo>
                    <a:pt x="2086356" y="21081"/>
                  </a:lnTo>
                  <a:lnTo>
                    <a:pt x="2137156" y="20573"/>
                  </a:lnTo>
                  <a:lnTo>
                    <a:pt x="2185416" y="20827"/>
                  </a:lnTo>
                  <a:lnTo>
                    <a:pt x="2231644" y="21843"/>
                  </a:lnTo>
                  <a:lnTo>
                    <a:pt x="2276602" y="23240"/>
                  </a:lnTo>
                  <a:lnTo>
                    <a:pt x="2320544" y="24891"/>
                  </a:lnTo>
                  <a:lnTo>
                    <a:pt x="2452878" y="30733"/>
                  </a:lnTo>
                  <a:lnTo>
                    <a:pt x="2498852" y="32384"/>
                  </a:lnTo>
                  <a:lnTo>
                    <a:pt x="2546731" y="33654"/>
                  </a:lnTo>
                  <a:lnTo>
                    <a:pt x="2599943" y="34035"/>
                  </a:lnTo>
                  <a:lnTo>
                    <a:pt x="2653538" y="33400"/>
                  </a:lnTo>
                  <a:lnTo>
                    <a:pt x="2707386" y="32003"/>
                  </a:lnTo>
                  <a:lnTo>
                    <a:pt x="2917570" y="23621"/>
                  </a:lnTo>
                  <a:lnTo>
                    <a:pt x="2967355" y="22225"/>
                  </a:lnTo>
                  <a:lnTo>
                    <a:pt x="3015361" y="21716"/>
                  </a:lnTo>
                  <a:lnTo>
                    <a:pt x="3061335" y="22225"/>
                  </a:lnTo>
                  <a:lnTo>
                    <a:pt x="3104768" y="24256"/>
                  </a:lnTo>
                  <a:lnTo>
                    <a:pt x="3145663" y="27939"/>
                  </a:lnTo>
                  <a:lnTo>
                    <a:pt x="3183382" y="33654"/>
                  </a:lnTo>
                  <a:lnTo>
                    <a:pt x="3184143" y="26542"/>
                  </a:lnTo>
                  <a:lnTo>
                    <a:pt x="3183890" y="20065"/>
                  </a:lnTo>
                  <a:lnTo>
                    <a:pt x="3183382" y="15366"/>
                  </a:lnTo>
                  <a:lnTo>
                    <a:pt x="2973705" y="20446"/>
                  </a:lnTo>
                  <a:lnTo>
                    <a:pt x="2799461" y="24129"/>
                  </a:lnTo>
                  <a:lnTo>
                    <a:pt x="2683764" y="25653"/>
                  </a:lnTo>
                  <a:lnTo>
                    <a:pt x="2627757" y="26034"/>
                  </a:lnTo>
                  <a:lnTo>
                    <a:pt x="2573782" y="25907"/>
                  </a:lnTo>
                  <a:lnTo>
                    <a:pt x="2522347" y="25526"/>
                  </a:lnTo>
                  <a:lnTo>
                    <a:pt x="2474087" y="24637"/>
                  </a:lnTo>
                  <a:lnTo>
                    <a:pt x="2429510" y="23240"/>
                  </a:lnTo>
                  <a:lnTo>
                    <a:pt x="2389378" y="21208"/>
                  </a:lnTo>
                  <a:lnTo>
                    <a:pt x="2286254" y="10921"/>
                  </a:lnTo>
                  <a:lnTo>
                    <a:pt x="2244344" y="7238"/>
                  </a:lnTo>
                  <a:lnTo>
                    <a:pt x="2198624" y="4317"/>
                  </a:lnTo>
                  <a:lnTo>
                    <a:pt x="2150110" y="2158"/>
                  </a:lnTo>
                  <a:lnTo>
                    <a:pt x="2099183" y="634"/>
                  </a:lnTo>
                  <a:lnTo>
                    <a:pt x="204660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52696" y="2212467"/>
              <a:ext cx="3183890" cy="39370"/>
            </a:xfrm>
            <a:custGeom>
              <a:avLst/>
              <a:gdLst/>
              <a:ahLst/>
              <a:cxnLst/>
              <a:rect l="l" t="t" r="r" b="b"/>
              <a:pathLst>
                <a:path w="3183890" h="39369">
                  <a:moveTo>
                    <a:pt x="253" y="9144"/>
                  </a:moveTo>
                  <a:lnTo>
                    <a:pt x="57150" y="14097"/>
                  </a:lnTo>
                  <a:lnTo>
                    <a:pt x="110998" y="17272"/>
                  </a:lnTo>
                  <a:lnTo>
                    <a:pt x="162305" y="19050"/>
                  </a:lnTo>
                  <a:lnTo>
                    <a:pt x="211581" y="19558"/>
                  </a:lnTo>
                  <a:lnTo>
                    <a:pt x="259079" y="18923"/>
                  </a:lnTo>
                  <a:lnTo>
                    <a:pt x="305562" y="17653"/>
                  </a:lnTo>
                  <a:lnTo>
                    <a:pt x="351281" y="15875"/>
                  </a:lnTo>
                  <a:lnTo>
                    <a:pt x="396748" y="13843"/>
                  </a:lnTo>
                  <a:lnTo>
                    <a:pt x="442467" y="11811"/>
                  </a:lnTo>
                  <a:lnTo>
                    <a:pt x="488823" y="10033"/>
                  </a:lnTo>
                  <a:lnTo>
                    <a:pt x="536448" y="8890"/>
                  </a:lnTo>
                  <a:lnTo>
                    <a:pt x="585597" y="8509"/>
                  </a:lnTo>
                  <a:lnTo>
                    <a:pt x="636777" y="9144"/>
                  </a:lnTo>
                  <a:lnTo>
                    <a:pt x="687831" y="10160"/>
                  </a:lnTo>
                  <a:lnTo>
                    <a:pt x="736473" y="10922"/>
                  </a:lnTo>
                  <a:lnTo>
                    <a:pt x="783336" y="11303"/>
                  </a:lnTo>
                  <a:lnTo>
                    <a:pt x="828928" y="11557"/>
                  </a:lnTo>
                  <a:lnTo>
                    <a:pt x="873632" y="11430"/>
                  </a:lnTo>
                  <a:lnTo>
                    <a:pt x="918337" y="11303"/>
                  </a:lnTo>
                  <a:lnTo>
                    <a:pt x="963422" y="10922"/>
                  </a:lnTo>
                  <a:lnTo>
                    <a:pt x="1009395" y="10541"/>
                  </a:lnTo>
                  <a:lnTo>
                    <a:pt x="1056893" y="10160"/>
                  </a:lnTo>
                  <a:lnTo>
                    <a:pt x="1106551" y="9779"/>
                  </a:lnTo>
                  <a:lnTo>
                    <a:pt x="1158748" y="9398"/>
                  </a:lnTo>
                  <a:lnTo>
                    <a:pt x="1214119" y="9144"/>
                  </a:lnTo>
                  <a:lnTo>
                    <a:pt x="1273302" y="9144"/>
                  </a:lnTo>
                  <a:lnTo>
                    <a:pt x="1332738" y="8890"/>
                  </a:lnTo>
                  <a:lnTo>
                    <a:pt x="1388999" y="8382"/>
                  </a:lnTo>
                  <a:lnTo>
                    <a:pt x="1442212" y="7620"/>
                  </a:lnTo>
                  <a:lnTo>
                    <a:pt x="1493012" y="6604"/>
                  </a:lnTo>
                  <a:lnTo>
                    <a:pt x="1541779" y="5715"/>
                  </a:lnTo>
                  <a:lnTo>
                    <a:pt x="1588897" y="4825"/>
                  </a:lnTo>
                  <a:lnTo>
                    <a:pt x="1634870" y="4063"/>
                  </a:lnTo>
                  <a:lnTo>
                    <a:pt x="1680082" y="3556"/>
                  </a:lnTo>
                  <a:lnTo>
                    <a:pt x="1725040" y="3429"/>
                  </a:lnTo>
                  <a:lnTo>
                    <a:pt x="1769999" y="3937"/>
                  </a:lnTo>
                  <a:lnTo>
                    <a:pt x="1815591" y="4953"/>
                  </a:lnTo>
                  <a:lnTo>
                    <a:pt x="1862074" y="6604"/>
                  </a:lnTo>
                  <a:lnTo>
                    <a:pt x="1909826" y="9144"/>
                  </a:lnTo>
                  <a:lnTo>
                    <a:pt x="1964689" y="11430"/>
                  </a:lnTo>
                  <a:lnTo>
                    <a:pt x="2014727" y="12065"/>
                  </a:lnTo>
                  <a:lnTo>
                    <a:pt x="2061590" y="11049"/>
                  </a:lnTo>
                  <a:lnTo>
                    <a:pt x="2106549" y="9271"/>
                  </a:lnTo>
                  <a:lnTo>
                    <a:pt x="2150999" y="6985"/>
                  </a:lnTo>
                  <a:lnTo>
                    <a:pt x="2196211" y="4572"/>
                  </a:lnTo>
                  <a:lnTo>
                    <a:pt x="2243581" y="2667"/>
                  </a:lnTo>
                  <a:lnTo>
                    <a:pt x="2294636" y="1778"/>
                  </a:lnTo>
                  <a:lnTo>
                    <a:pt x="2350642" y="2159"/>
                  </a:lnTo>
                  <a:lnTo>
                    <a:pt x="2412873" y="4445"/>
                  </a:lnTo>
                  <a:lnTo>
                    <a:pt x="2482723" y="9144"/>
                  </a:lnTo>
                  <a:lnTo>
                    <a:pt x="2540761" y="12700"/>
                  </a:lnTo>
                  <a:lnTo>
                    <a:pt x="2597911" y="14478"/>
                  </a:lnTo>
                  <a:lnTo>
                    <a:pt x="2654173" y="14605"/>
                  </a:lnTo>
                  <a:lnTo>
                    <a:pt x="2709418" y="13588"/>
                  </a:lnTo>
                  <a:lnTo>
                    <a:pt x="2763520" y="11684"/>
                  </a:lnTo>
                  <a:lnTo>
                    <a:pt x="2816479" y="9271"/>
                  </a:lnTo>
                  <a:lnTo>
                    <a:pt x="2868041" y="6477"/>
                  </a:lnTo>
                  <a:lnTo>
                    <a:pt x="2918205" y="3937"/>
                  </a:lnTo>
                  <a:lnTo>
                    <a:pt x="2966847" y="1778"/>
                  </a:lnTo>
                  <a:lnTo>
                    <a:pt x="3013709" y="381"/>
                  </a:lnTo>
                  <a:lnTo>
                    <a:pt x="3058922" y="0"/>
                  </a:lnTo>
                  <a:lnTo>
                    <a:pt x="3102355" y="1143"/>
                  </a:lnTo>
                  <a:lnTo>
                    <a:pt x="3143757" y="4063"/>
                  </a:lnTo>
                  <a:lnTo>
                    <a:pt x="3183001" y="9144"/>
                  </a:lnTo>
                  <a:lnTo>
                    <a:pt x="3183381" y="13716"/>
                  </a:lnTo>
                  <a:lnTo>
                    <a:pt x="3182111" y="21462"/>
                  </a:lnTo>
                  <a:lnTo>
                    <a:pt x="3183001" y="27432"/>
                  </a:lnTo>
                  <a:lnTo>
                    <a:pt x="3122676" y="28575"/>
                  </a:lnTo>
                  <a:lnTo>
                    <a:pt x="3068828" y="29591"/>
                  </a:lnTo>
                  <a:lnTo>
                    <a:pt x="3019805" y="30607"/>
                  </a:lnTo>
                  <a:lnTo>
                    <a:pt x="2974085" y="31496"/>
                  </a:lnTo>
                  <a:lnTo>
                    <a:pt x="2930144" y="32131"/>
                  </a:lnTo>
                  <a:lnTo>
                    <a:pt x="2886075" y="32385"/>
                  </a:lnTo>
                  <a:lnTo>
                    <a:pt x="2840608" y="32385"/>
                  </a:lnTo>
                  <a:lnTo>
                    <a:pt x="2791841" y="31877"/>
                  </a:lnTo>
                  <a:lnTo>
                    <a:pt x="2738247" y="30987"/>
                  </a:lnTo>
                  <a:lnTo>
                    <a:pt x="2678176" y="29463"/>
                  </a:lnTo>
                  <a:lnTo>
                    <a:pt x="2610104" y="27432"/>
                  </a:lnTo>
                  <a:lnTo>
                    <a:pt x="2543302" y="25527"/>
                  </a:lnTo>
                  <a:lnTo>
                    <a:pt x="2486659" y="24765"/>
                  </a:lnTo>
                  <a:lnTo>
                    <a:pt x="2437891" y="24765"/>
                  </a:lnTo>
                  <a:lnTo>
                    <a:pt x="2394966" y="25273"/>
                  </a:lnTo>
                  <a:lnTo>
                    <a:pt x="2355468" y="26288"/>
                  </a:lnTo>
                  <a:lnTo>
                    <a:pt x="2317368" y="27305"/>
                  </a:lnTo>
                  <a:lnTo>
                    <a:pt x="2278253" y="28321"/>
                  </a:lnTo>
                  <a:lnTo>
                    <a:pt x="2236216" y="29083"/>
                  </a:lnTo>
                  <a:lnTo>
                    <a:pt x="2188717" y="29337"/>
                  </a:lnTo>
                  <a:lnTo>
                    <a:pt x="2133727" y="28829"/>
                  </a:lnTo>
                  <a:lnTo>
                    <a:pt x="2068956" y="27432"/>
                  </a:lnTo>
                  <a:lnTo>
                    <a:pt x="2012188" y="26416"/>
                  </a:lnTo>
                  <a:lnTo>
                    <a:pt x="1960117" y="26797"/>
                  </a:lnTo>
                  <a:lnTo>
                    <a:pt x="1911857" y="28067"/>
                  </a:lnTo>
                  <a:lnTo>
                    <a:pt x="1866518" y="30099"/>
                  </a:lnTo>
                  <a:lnTo>
                    <a:pt x="1823212" y="32385"/>
                  </a:lnTo>
                  <a:lnTo>
                    <a:pt x="1780793" y="34798"/>
                  </a:lnTo>
                  <a:lnTo>
                    <a:pt x="1738376" y="36957"/>
                  </a:lnTo>
                  <a:lnTo>
                    <a:pt x="1695195" y="38481"/>
                  </a:lnTo>
                  <a:lnTo>
                    <a:pt x="1650111" y="39243"/>
                  </a:lnTo>
                  <a:lnTo>
                    <a:pt x="1602231" y="38735"/>
                  </a:lnTo>
                  <a:lnTo>
                    <a:pt x="1550669" y="36830"/>
                  </a:lnTo>
                  <a:lnTo>
                    <a:pt x="1494408" y="33147"/>
                  </a:lnTo>
                  <a:lnTo>
                    <a:pt x="1432432" y="27432"/>
                  </a:lnTo>
                  <a:lnTo>
                    <a:pt x="1358391" y="20320"/>
                  </a:lnTo>
                  <a:lnTo>
                    <a:pt x="1289812" y="15240"/>
                  </a:lnTo>
                  <a:lnTo>
                    <a:pt x="1226057" y="12065"/>
                  </a:lnTo>
                  <a:lnTo>
                    <a:pt x="1167129" y="10541"/>
                  </a:lnTo>
                  <a:lnTo>
                    <a:pt x="1112519" y="10413"/>
                  </a:lnTo>
                  <a:lnTo>
                    <a:pt x="1061974" y="11430"/>
                  </a:lnTo>
                  <a:lnTo>
                    <a:pt x="1015238" y="13462"/>
                  </a:lnTo>
                  <a:lnTo>
                    <a:pt x="971930" y="16256"/>
                  </a:lnTo>
                  <a:lnTo>
                    <a:pt x="931672" y="19685"/>
                  </a:lnTo>
                  <a:lnTo>
                    <a:pt x="859536" y="27432"/>
                  </a:lnTo>
                  <a:lnTo>
                    <a:pt x="834136" y="29845"/>
                  </a:lnTo>
                  <a:lnTo>
                    <a:pt x="764031" y="33909"/>
                  </a:lnTo>
                  <a:lnTo>
                    <a:pt x="720598" y="35560"/>
                  </a:lnTo>
                  <a:lnTo>
                    <a:pt x="672591" y="36957"/>
                  </a:lnTo>
                  <a:lnTo>
                    <a:pt x="620776" y="37973"/>
                  </a:lnTo>
                  <a:lnTo>
                    <a:pt x="565785" y="38735"/>
                  </a:lnTo>
                  <a:lnTo>
                    <a:pt x="508380" y="39116"/>
                  </a:lnTo>
                  <a:lnTo>
                    <a:pt x="449199" y="39243"/>
                  </a:lnTo>
                  <a:lnTo>
                    <a:pt x="389127" y="38988"/>
                  </a:lnTo>
                  <a:lnTo>
                    <a:pt x="328675" y="38481"/>
                  </a:lnTo>
                  <a:lnTo>
                    <a:pt x="268731" y="37592"/>
                  </a:lnTo>
                  <a:lnTo>
                    <a:pt x="209803" y="36195"/>
                  </a:lnTo>
                  <a:lnTo>
                    <a:pt x="152907" y="34544"/>
                  </a:lnTo>
                  <a:lnTo>
                    <a:pt x="98425" y="32638"/>
                  </a:lnTo>
                  <a:lnTo>
                    <a:pt x="47370" y="30225"/>
                  </a:lnTo>
                  <a:lnTo>
                    <a:pt x="253" y="27432"/>
                  </a:lnTo>
                  <a:lnTo>
                    <a:pt x="0" y="20700"/>
                  </a:lnTo>
                  <a:lnTo>
                    <a:pt x="762" y="13588"/>
                  </a:lnTo>
                  <a:lnTo>
                    <a:pt x="253" y="9144"/>
                  </a:lnTo>
                  <a:close/>
                </a:path>
              </a:pathLst>
            </a:custGeom>
            <a:ln w="444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53636" y="2393137"/>
            <a:ext cx="4299585" cy="58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219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comprehensive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look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at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air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pollution</a:t>
            </a:r>
            <a:r>
              <a:rPr dirty="0" sz="1900" spc="-25">
                <a:latin typeface="Calibri"/>
                <a:cs typeface="Calibri"/>
              </a:rPr>
              <a:t> and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dirty="0" sz="1900">
                <a:latin typeface="Calibri"/>
                <a:cs typeface="Calibri"/>
              </a:rPr>
              <a:t>its</a:t>
            </a:r>
            <a:r>
              <a:rPr dirty="0" sz="1900" spc="-1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effects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on</a:t>
            </a:r>
            <a:r>
              <a:rPr dirty="0" sz="1900" spc="-9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environment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health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36645" y="4926583"/>
            <a:ext cx="19786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3.1RN22AI014- </a:t>
            </a:r>
            <a:r>
              <a:rPr dirty="0" sz="1800">
                <a:latin typeface="Calibri"/>
                <a:cs typeface="Calibri"/>
              </a:rPr>
              <a:t>ANANYA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SHREE </a:t>
            </a:r>
            <a:r>
              <a:rPr dirty="0" sz="1800" spc="-25">
                <a:latin typeface="Calibri"/>
                <a:cs typeface="Calibri"/>
              </a:rPr>
              <a:t>KR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70828" y="5063997"/>
            <a:ext cx="29146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VULNERABLE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POPULATION,PREVENTIVE </a:t>
            </a:r>
            <a:r>
              <a:rPr dirty="0" sz="1400">
                <a:latin typeface="Calibri"/>
                <a:cs typeface="Calibri"/>
              </a:rPr>
              <a:t>MEASURES,PUBLIC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HEALTH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ASPECTS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72332" y="3135248"/>
            <a:ext cx="18326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1.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1RN22AI042-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GAURAV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ADITYA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45504" y="3177032"/>
            <a:ext cx="227584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INTRODUCTION,MAIN ASPECTS,TYPES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POLLUTANT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36645" y="4107307"/>
            <a:ext cx="1426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2.1RN22AI020- </a:t>
            </a:r>
            <a:r>
              <a:rPr dirty="0" sz="1800">
                <a:latin typeface="Calibri"/>
                <a:cs typeface="Calibri"/>
              </a:rPr>
              <a:t>SHREYAS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91529" y="4205096"/>
            <a:ext cx="29013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IMPACTS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HUMAN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HEALTH,IMPACTS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ENVIRONMENT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54678" y="5931814"/>
            <a:ext cx="14262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4.1RN22AI040-</a:t>
            </a:r>
            <a:endParaRPr sz="18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DISHA</a:t>
            </a:r>
            <a:r>
              <a:rPr dirty="0" sz="1800" spc="-25">
                <a:latin typeface="Calibri"/>
                <a:cs typeface="Calibri"/>
              </a:rPr>
              <a:t> HY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70828" y="5932119"/>
            <a:ext cx="29806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ROLE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TECHNOLOGY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REDUCING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AIR </a:t>
            </a:r>
            <a:r>
              <a:rPr dirty="0" sz="1400" spc="-10">
                <a:latin typeface="Calibri"/>
                <a:cs typeface="Calibri"/>
              </a:rPr>
              <a:t>POLLUTION,CONCLUSION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631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05"/>
              </a:spcBef>
            </a:pPr>
            <a:r>
              <a:rPr dirty="0"/>
              <a:t>Role</a:t>
            </a:r>
            <a:r>
              <a:rPr dirty="0" spc="-125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 spc="-25"/>
              <a:t>Technology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 spc="-10"/>
              <a:t>Reducing</a:t>
            </a:r>
            <a:r>
              <a:rPr dirty="0" spc="-55"/>
              <a:t> </a:t>
            </a:r>
            <a:r>
              <a:rPr dirty="0"/>
              <a:t>Air</a:t>
            </a:r>
            <a:r>
              <a:rPr dirty="0" spc="-95"/>
              <a:t> </a:t>
            </a:r>
            <a:r>
              <a:rPr dirty="0" spc="-10"/>
              <a:t>Pollution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01573" y="2772410"/>
            <a:ext cx="1080135" cy="1080135"/>
            <a:chOff x="501573" y="2772410"/>
            <a:chExt cx="1080135" cy="1080135"/>
          </a:xfrm>
        </p:grpSpPr>
        <p:sp>
          <p:nvSpPr>
            <p:cNvPr id="4" name="object 4" descr=""/>
            <p:cNvSpPr/>
            <p:nvPr/>
          </p:nvSpPr>
          <p:spPr>
            <a:xfrm>
              <a:off x="501573" y="2772410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067" y="0"/>
                  </a:moveTo>
                  <a:lnTo>
                    <a:pt x="490905" y="2159"/>
                  </a:lnTo>
                  <a:lnTo>
                    <a:pt x="442988" y="8762"/>
                  </a:lnTo>
                  <a:lnTo>
                    <a:pt x="396494" y="19303"/>
                  </a:lnTo>
                  <a:lnTo>
                    <a:pt x="351612" y="33781"/>
                  </a:lnTo>
                  <a:lnTo>
                    <a:pt x="308546" y="51942"/>
                  </a:lnTo>
                  <a:lnTo>
                    <a:pt x="267487" y="73787"/>
                  </a:lnTo>
                  <a:lnTo>
                    <a:pt x="228600" y="98805"/>
                  </a:lnTo>
                  <a:lnTo>
                    <a:pt x="192112" y="127000"/>
                  </a:lnTo>
                  <a:lnTo>
                    <a:pt x="158178" y="158241"/>
                  </a:lnTo>
                  <a:lnTo>
                    <a:pt x="127012" y="192150"/>
                  </a:lnTo>
                  <a:lnTo>
                    <a:pt x="98806" y="228600"/>
                  </a:lnTo>
                  <a:lnTo>
                    <a:pt x="73736" y="267462"/>
                  </a:lnTo>
                  <a:lnTo>
                    <a:pt x="51993" y="308610"/>
                  </a:lnTo>
                  <a:lnTo>
                    <a:pt x="33782" y="351663"/>
                  </a:lnTo>
                  <a:lnTo>
                    <a:pt x="19291" y="396493"/>
                  </a:lnTo>
                  <a:lnTo>
                    <a:pt x="8699" y="442975"/>
                  </a:lnTo>
                  <a:lnTo>
                    <a:pt x="2209" y="490981"/>
                  </a:lnTo>
                  <a:lnTo>
                    <a:pt x="0" y="540130"/>
                  </a:lnTo>
                  <a:lnTo>
                    <a:pt x="2209" y="589279"/>
                  </a:lnTo>
                  <a:lnTo>
                    <a:pt x="8699" y="637159"/>
                  </a:lnTo>
                  <a:lnTo>
                    <a:pt x="19291" y="683640"/>
                  </a:lnTo>
                  <a:lnTo>
                    <a:pt x="33782" y="728599"/>
                  </a:lnTo>
                  <a:lnTo>
                    <a:pt x="51993" y="771651"/>
                  </a:lnTo>
                  <a:lnTo>
                    <a:pt x="73736" y="812673"/>
                  </a:lnTo>
                  <a:lnTo>
                    <a:pt x="98806" y="851534"/>
                  </a:lnTo>
                  <a:lnTo>
                    <a:pt x="127012" y="887983"/>
                  </a:lnTo>
                  <a:lnTo>
                    <a:pt x="158178" y="921892"/>
                  </a:lnTo>
                  <a:lnTo>
                    <a:pt x="192112" y="953134"/>
                  </a:lnTo>
                  <a:lnTo>
                    <a:pt x="228600" y="981328"/>
                  </a:lnTo>
                  <a:lnTo>
                    <a:pt x="267487" y="1006347"/>
                  </a:lnTo>
                  <a:lnTo>
                    <a:pt x="308546" y="1028191"/>
                  </a:lnTo>
                  <a:lnTo>
                    <a:pt x="351612" y="1046352"/>
                  </a:lnTo>
                  <a:lnTo>
                    <a:pt x="396494" y="1060831"/>
                  </a:lnTo>
                  <a:lnTo>
                    <a:pt x="442988" y="1071371"/>
                  </a:lnTo>
                  <a:lnTo>
                    <a:pt x="490905" y="1077976"/>
                  </a:lnTo>
                  <a:lnTo>
                    <a:pt x="540067" y="1080134"/>
                  </a:lnTo>
                  <a:lnTo>
                    <a:pt x="589216" y="1077976"/>
                  </a:lnTo>
                  <a:lnTo>
                    <a:pt x="637120" y="1071371"/>
                  </a:lnTo>
                  <a:lnTo>
                    <a:pt x="683615" y="1060831"/>
                  </a:lnTo>
                  <a:lnTo>
                    <a:pt x="728484" y="1046352"/>
                  </a:lnTo>
                  <a:lnTo>
                    <a:pt x="771601" y="1028191"/>
                  </a:lnTo>
                  <a:lnTo>
                    <a:pt x="812622" y="1006347"/>
                  </a:lnTo>
                  <a:lnTo>
                    <a:pt x="851484" y="981328"/>
                  </a:lnTo>
                  <a:lnTo>
                    <a:pt x="887933" y="953134"/>
                  </a:lnTo>
                  <a:lnTo>
                    <a:pt x="921842" y="921892"/>
                  </a:lnTo>
                  <a:lnTo>
                    <a:pt x="953084" y="887983"/>
                  </a:lnTo>
                  <a:lnTo>
                    <a:pt x="981278" y="851534"/>
                  </a:lnTo>
                  <a:lnTo>
                    <a:pt x="1006297" y="812673"/>
                  </a:lnTo>
                  <a:lnTo>
                    <a:pt x="1028141" y="771651"/>
                  </a:lnTo>
                  <a:lnTo>
                    <a:pt x="1046302" y="728599"/>
                  </a:lnTo>
                  <a:lnTo>
                    <a:pt x="1060780" y="683640"/>
                  </a:lnTo>
                  <a:lnTo>
                    <a:pt x="1071321" y="637159"/>
                  </a:lnTo>
                  <a:lnTo>
                    <a:pt x="1077925" y="589279"/>
                  </a:lnTo>
                  <a:lnTo>
                    <a:pt x="1080084" y="540130"/>
                  </a:lnTo>
                  <a:lnTo>
                    <a:pt x="1077925" y="490981"/>
                  </a:lnTo>
                  <a:lnTo>
                    <a:pt x="1071321" y="442975"/>
                  </a:lnTo>
                  <a:lnTo>
                    <a:pt x="1060780" y="396493"/>
                  </a:lnTo>
                  <a:lnTo>
                    <a:pt x="1046302" y="351663"/>
                  </a:lnTo>
                  <a:lnTo>
                    <a:pt x="1028141" y="308610"/>
                  </a:lnTo>
                  <a:lnTo>
                    <a:pt x="1006297" y="267462"/>
                  </a:lnTo>
                  <a:lnTo>
                    <a:pt x="981278" y="228600"/>
                  </a:lnTo>
                  <a:lnTo>
                    <a:pt x="953084" y="192150"/>
                  </a:lnTo>
                  <a:lnTo>
                    <a:pt x="921842" y="158241"/>
                  </a:lnTo>
                  <a:lnTo>
                    <a:pt x="887933" y="127000"/>
                  </a:lnTo>
                  <a:lnTo>
                    <a:pt x="851484" y="98805"/>
                  </a:lnTo>
                  <a:lnTo>
                    <a:pt x="812622" y="73787"/>
                  </a:lnTo>
                  <a:lnTo>
                    <a:pt x="771601" y="51942"/>
                  </a:lnTo>
                  <a:lnTo>
                    <a:pt x="728484" y="33781"/>
                  </a:lnTo>
                  <a:lnTo>
                    <a:pt x="683615" y="19303"/>
                  </a:lnTo>
                  <a:lnTo>
                    <a:pt x="637120" y="8762"/>
                  </a:lnTo>
                  <a:lnTo>
                    <a:pt x="589216" y="2159"/>
                  </a:lnTo>
                  <a:lnTo>
                    <a:pt x="5400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87831" y="3559049"/>
              <a:ext cx="309880" cy="38735"/>
            </a:xfrm>
            <a:custGeom>
              <a:avLst/>
              <a:gdLst/>
              <a:ahLst/>
              <a:cxnLst/>
              <a:rect l="l" t="t" r="r" b="b"/>
              <a:pathLst>
                <a:path w="309880" h="38735">
                  <a:moveTo>
                    <a:pt x="309702" y="0"/>
                  </a:moveTo>
                  <a:lnTo>
                    <a:pt x="0" y="0"/>
                  </a:lnTo>
                  <a:lnTo>
                    <a:pt x="0" y="38733"/>
                  </a:lnTo>
                  <a:lnTo>
                    <a:pt x="309702" y="38733"/>
                  </a:lnTo>
                  <a:lnTo>
                    <a:pt x="309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637" y="3407283"/>
              <a:ext cx="258076" cy="15176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10399" y="3019297"/>
              <a:ext cx="464820" cy="462280"/>
            </a:xfrm>
            <a:custGeom>
              <a:avLst/>
              <a:gdLst/>
              <a:ahLst/>
              <a:cxnLst/>
              <a:rect l="l" t="t" r="r" b="b"/>
              <a:pathLst>
                <a:path w="464819" h="462279">
                  <a:moveTo>
                    <a:pt x="464553" y="406781"/>
                  </a:moveTo>
                  <a:lnTo>
                    <a:pt x="442341" y="387985"/>
                  </a:lnTo>
                  <a:lnTo>
                    <a:pt x="337451" y="299593"/>
                  </a:lnTo>
                  <a:lnTo>
                    <a:pt x="333819" y="262128"/>
                  </a:lnTo>
                  <a:lnTo>
                    <a:pt x="232283" y="262128"/>
                  </a:lnTo>
                  <a:lnTo>
                    <a:pt x="219621" y="259588"/>
                  </a:lnTo>
                  <a:lnTo>
                    <a:pt x="209372" y="252730"/>
                  </a:lnTo>
                  <a:lnTo>
                    <a:pt x="202514" y="242570"/>
                  </a:lnTo>
                  <a:lnTo>
                    <a:pt x="200012" y="229870"/>
                  </a:lnTo>
                  <a:lnTo>
                    <a:pt x="202514" y="217170"/>
                  </a:lnTo>
                  <a:lnTo>
                    <a:pt x="209372" y="206883"/>
                  </a:lnTo>
                  <a:lnTo>
                    <a:pt x="219621" y="200025"/>
                  </a:lnTo>
                  <a:lnTo>
                    <a:pt x="232283" y="197612"/>
                  </a:lnTo>
                  <a:lnTo>
                    <a:pt x="327558" y="197612"/>
                  </a:lnTo>
                  <a:lnTo>
                    <a:pt x="325183" y="173101"/>
                  </a:lnTo>
                  <a:lnTo>
                    <a:pt x="383387" y="123952"/>
                  </a:lnTo>
                  <a:lnTo>
                    <a:pt x="160007" y="123952"/>
                  </a:lnTo>
                  <a:lnTo>
                    <a:pt x="55486" y="0"/>
                  </a:lnTo>
                  <a:lnTo>
                    <a:pt x="0" y="55499"/>
                  </a:lnTo>
                  <a:lnTo>
                    <a:pt x="139369" y="173101"/>
                  </a:lnTo>
                  <a:lnTo>
                    <a:pt x="127114" y="298958"/>
                  </a:lnTo>
                  <a:lnTo>
                    <a:pt x="0" y="406781"/>
                  </a:lnTo>
                  <a:lnTo>
                    <a:pt x="55486" y="462280"/>
                  </a:lnTo>
                  <a:lnTo>
                    <a:pt x="118071" y="387985"/>
                  </a:lnTo>
                  <a:lnTo>
                    <a:pt x="346481" y="387985"/>
                  </a:lnTo>
                  <a:lnTo>
                    <a:pt x="409067" y="462280"/>
                  </a:lnTo>
                  <a:lnTo>
                    <a:pt x="464553" y="406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682" y="3216910"/>
              <a:ext cx="101536" cy="6451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406" y="3019298"/>
              <a:ext cx="304546" cy="12395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800605" y="2682697"/>
            <a:ext cx="2461260" cy="29546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183515">
              <a:lnSpc>
                <a:spcPct val="92000"/>
              </a:lnSpc>
              <a:spcBef>
                <a:spcPts val="295"/>
              </a:spcBef>
              <a:buChar char="•"/>
              <a:tabLst>
                <a:tab pos="196215" algn="l"/>
              </a:tabLst>
            </a:pPr>
            <a:r>
              <a:rPr dirty="0" sz="2000" spc="-25">
                <a:solidFill>
                  <a:srgbClr val="C0504D"/>
                </a:solidFill>
                <a:latin typeface="Calibri"/>
                <a:cs typeface="Calibri"/>
              </a:rPr>
              <a:t>Renewable</a:t>
            </a:r>
            <a:r>
              <a:rPr dirty="0" sz="2000" spc="-3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0504D"/>
                </a:solidFill>
                <a:latin typeface="Calibri"/>
                <a:cs typeface="Calibri"/>
              </a:rPr>
              <a:t>Energy Sources:</a:t>
            </a:r>
            <a:r>
              <a:rPr dirty="0" sz="2000" spc="-8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0504D"/>
                </a:solidFill>
                <a:latin typeface="Calibri"/>
                <a:cs typeface="Calibri"/>
              </a:rPr>
              <a:t>Solar</a:t>
            </a:r>
            <a:r>
              <a:rPr dirty="0" sz="2000" spc="-4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0504D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C0504D"/>
                </a:solidFill>
                <a:latin typeface="Calibri"/>
                <a:cs typeface="Calibri"/>
              </a:rPr>
              <a:t>wind </a:t>
            </a:r>
            <a:r>
              <a:rPr dirty="0" sz="2000">
                <a:solidFill>
                  <a:srgbClr val="C0504D"/>
                </a:solidFill>
                <a:latin typeface="Calibri"/>
                <a:cs typeface="Calibri"/>
              </a:rPr>
              <a:t>power</a:t>
            </a:r>
            <a:r>
              <a:rPr dirty="0" sz="2000" spc="-9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0504D"/>
                </a:solidFill>
                <a:latin typeface="Calibri"/>
                <a:cs typeface="Calibri"/>
              </a:rPr>
              <a:t>reduce</a:t>
            </a:r>
            <a:r>
              <a:rPr dirty="0" sz="2000" spc="-7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0504D"/>
                </a:solidFill>
                <a:latin typeface="Calibri"/>
                <a:cs typeface="Calibri"/>
              </a:rPr>
              <a:t>reliance </a:t>
            </a:r>
            <a:r>
              <a:rPr dirty="0" sz="2000">
                <a:solidFill>
                  <a:srgbClr val="C0504D"/>
                </a:solidFill>
                <a:latin typeface="Calibri"/>
                <a:cs typeface="Calibri"/>
              </a:rPr>
              <a:t>on</a:t>
            </a:r>
            <a:r>
              <a:rPr dirty="0" sz="2000" spc="-7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0504D"/>
                </a:solidFill>
                <a:latin typeface="Calibri"/>
                <a:cs typeface="Calibri"/>
              </a:rPr>
              <a:t>fossil</a:t>
            </a:r>
            <a:r>
              <a:rPr dirty="0" sz="2000" spc="-6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0504D"/>
                </a:solidFill>
                <a:latin typeface="Calibri"/>
                <a:cs typeface="Calibri"/>
              </a:rPr>
              <a:t>fuels.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000">
              <a:latin typeface="Calibri"/>
              <a:cs typeface="Calibri"/>
            </a:endParaRPr>
          </a:p>
          <a:p>
            <a:pPr marL="12700" marR="80010">
              <a:lnSpc>
                <a:spcPts val="2210"/>
              </a:lnSpc>
            </a:pPr>
            <a:r>
              <a:rPr dirty="0" sz="2000">
                <a:solidFill>
                  <a:srgbClr val="8062A0"/>
                </a:solidFill>
                <a:latin typeface="Calibri"/>
                <a:cs typeface="Calibri"/>
              </a:rPr>
              <a:t>•Air</a:t>
            </a:r>
            <a:r>
              <a:rPr dirty="0" sz="2000" spc="-9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062A0"/>
                </a:solidFill>
                <a:latin typeface="Calibri"/>
                <a:cs typeface="Calibri"/>
              </a:rPr>
              <a:t>Filtration</a:t>
            </a:r>
            <a:r>
              <a:rPr dirty="0" sz="2000" spc="-8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062A0"/>
                </a:solidFill>
                <a:latin typeface="Calibri"/>
                <a:cs typeface="Calibri"/>
              </a:rPr>
              <a:t>Systems: </a:t>
            </a:r>
            <a:r>
              <a:rPr dirty="0" sz="2000">
                <a:solidFill>
                  <a:srgbClr val="8062A0"/>
                </a:solidFill>
                <a:latin typeface="Calibri"/>
                <a:cs typeface="Calibri"/>
              </a:rPr>
              <a:t>Improve</a:t>
            </a:r>
            <a:r>
              <a:rPr dirty="0" sz="2000" spc="-7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62A0"/>
                </a:solidFill>
                <a:latin typeface="Calibri"/>
                <a:cs typeface="Calibri"/>
              </a:rPr>
              <a:t>indoor</a:t>
            </a:r>
            <a:r>
              <a:rPr dirty="0" sz="2000" spc="-7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8062A0"/>
                </a:solidFill>
                <a:latin typeface="Calibri"/>
                <a:cs typeface="Calibri"/>
              </a:rPr>
              <a:t>air </a:t>
            </a:r>
            <a:r>
              <a:rPr dirty="0" sz="2000">
                <a:solidFill>
                  <a:srgbClr val="8062A0"/>
                </a:solidFill>
                <a:latin typeface="Calibri"/>
                <a:cs typeface="Calibri"/>
              </a:rPr>
              <a:t>quality</a:t>
            </a:r>
            <a:r>
              <a:rPr dirty="0" sz="2000" spc="-9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62A0"/>
                </a:solidFill>
                <a:latin typeface="Calibri"/>
                <a:cs typeface="Calibri"/>
              </a:rPr>
              <a:t>by</a:t>
            </a:r>
            <a:r>
              <a:rPr dirty="0" sz="2000" spc="-9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62A0"/>
                </a:solidFill>
                <a:latin typeface="Calibri"/>
                <a:cs typeface="Calibri"/>
              </a:rPr>
              <a:t>filtering</a:t>
            </a:r>
            <a:r>
              <a:rPr dirty="0" sz="2000" spc="-5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8062A0"/>
                </a:solidFill>
                <a:latin typeface="Calibri"/>
                <a:cs typeface="Calibri"/>
              </a:rPr>
              <a:t>out </a:t>
            </a:r>
            <a:r>
              <a:rPr dirty="0" sz="2000" spc="-10">
                <a:solidFill>
                  <a:srgbClr val="8062A0"/>
                </a:solidFill>
                <a:latin typeface="Calibri"/>
                <a:cs typeface="Calibri"/>
              </a:rPr>
              <a:t>pollutants.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802759" y="2772410"/>
            <a:ext cx="1080135" cy="1080135"/>
            <a:chOff x="4802759" y="2772410"/>
            <a:chExt cx="1080135" cy="1080135"/>
          </a:xfrm>
        </p:grpSpPr>
        <p:sp>
          <p:nvSpPr>
            <p:cNvPr id="12" name="object 12" descr=""/>
            <p:cNvSpPr/>
            <p:nvPr/>
          </p:nvSpPr>
          <p:spPr>
            <a:xfrm>
              <a:off x="4802759" y="2772410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130" y="0"/>
                  </a:moveTo>
                  <a:lnTo>
                    <a:pt x="490981" y="2159"/>
                  </a:lnTo>
                  <a:lnTo>
                    <a:pt x="442975" y="8762"/>
                  </a:lnTo>
                  <a:lnTo>
                    <a:pt x="396493" y="19303"/>
                  </a:lnTo>
                  <a:lnTo>
                    <a:pt x="351663" y="33781"/>
                  </a:lnTo>
                  <a:lnTo>
                    <a:pt x="308610" y="51942"/>
                  </a:lnTo>
                  <a:lnTo>
                    <a:pt x="267462" y="73787"/>
                  </a:lnTo>
                  <a:lnTo>
                    <a:pt x="228600" y="98805"/>
                  </a:lnTo>
                  <a:lnTo>
                    <a:pt x="192150" y="127000"/>
                  </a:lnTo>
                  <a:lnTo>
                    <a:pt x="158241" y="158241"/>
                  </a:lnTo>
                  <a:lnTo>
                    <a:pt x="127000" y="192150"/>
                  </a:lnTo>
                  <a:lnTo>
                    <a:pt x="98805" y="228600"/>
                  </a:lnTo>
                  <a:lnTo>
                    <a:pt x="73787" y="267462"/>
                  </a:lnTo>
                  <a:lnTo>
                    <a:pt x="51942" y="308610"/>
                  </a:lnTo>
                  <a:lnTo>
                    <a:pt x="33781" y="351663"/>
                  </a:lnTo>
                  <a:lnTo>
                    <a:pt x="19303" y="396493"/>
                  </a:lnTo>
                  <a:lnTo>
                    <a:pt x="8762" y="442975"/>
                  </a:lnTo>
                  <a:lnTo>
                    <a:pt x="2158" y="490981"/>
                  </a:lnTo>
                  <a:lnTo>
                    <a:pt x="0" y="540130"/>
                  </a:lnTo>
                  <a:lnTo>
                    <a:pt x="2158" y="589279"/>
                  </a:lnTo>
                  <a:lnTo>
                    <a:pt x="8762" y="637159"/>
                  </a:lnTo>
                  <a:lnTo>
                    <a:pt x="19303" y="683640"/>
                  </a:lnTo>
                  <a:lnTo>
                    <a:pt x="33781" y="728599"/>
                  </a:lnTo>
                  <a:lnTo>
                    <a:pt x="51942" y="771651"/>
                  </a:lnTo>
                  <a:lnTo>
                    <a:pt x="73787" y="812673"/>
                  </a:lnTo>
                  <a:lnTo>
                    <a:pt x="98805" y="851534"/>
                  </a:lnTo>
                  <a:lnTo>
                    <a:pt x="127000" y="887983"/>
                  </a:lnTo>
                  <a:lnTo>
                    <a:pt x="158241" y="921892"/>
                  </a:lnTo>
                  <a:lnTo>
                    <a:pt x="192150" y="953134"/>
                  </a:lnTo>
                  <a:lnTo>
                    <a:pt x="228600" y="981328"/>
                  </a:lnTo>
                  <a:lnTo>
                    <a:pt x="267462" y="1006347"/>
                  </a:lnTo>
                  <a:lnTo>
                    <a:pt x="308610" y="1028191"/>
                  </a:lnTo>
                  <a:lnTo>
                    <a:pt x="351663" y="1046352"/>
                  </a:lnTo>
                  <a:lnTo>
                    <a:pt x="396493" y="1060831"/>
                  </a:lnTo>
                  <a:lnTo>
                    <a:pt x="442975" y="1071371"/>
                  </a:lnTo>
                  <a:lnTo>
                    <a:pt x="490981" y="1077976"/>
                  </a:lnTo>
                  <a:lnTo>
                    <a:pt x="540130" y="1080134"/>
                  </a:lnTo>
                  <a:lnTo>
                    <a:pt x="589279" y="1077976"/>
                  </a:lnTo>
                  <a:lnTo>
                    <a:pt x="637158" y="1071371"/>
                  </a:lnTo>
                  <a:lnTo>
                    <a:pt x="683640" y="1060831"/>
                  </a:lnTo>
                  <a:lnTo>
                    <a:pt x="728599" y="1046352"/>
                  </a:lnTo>
                  <a:lnTo>
                    <a:pt x="771651" y="1028191"/>
                  </a:lnTo>
                  <a:lnTo>
                    <a:pt x="812673" y="1006347"/>
                  </a:lnTo>
                  <a:lnTo>
                    <a:pt x="851535" y="981328"/>
                  </a:lnTo>
                  <a:lnTo>
                    <a:pt x="887983" y="953134"/>
                  </a:lnTo>
                  <a:lnTo>
                    <a:pt x="921892" y="921892"/>
                  </a:lnTo>
                  <a:lnTo>
                    <a:pt x="953135" y="887983"/>
                  </a:lnTo>
                  <a:lnTo>
                    <a:pt x="981328" y="851534"/>
                  </a:lnTo>
                  <a:lnTo>
                    <a:pt x="1006348" y="812673"/>
                  </a:lnTo>
                  <a:lnTo>
                    <a:pt x="1028191" y="771651"/>
                  </a:lnTo>
                  <a:lnTo>
                    <a:pt x="1046352" y="728599"/>
                  </a:lnTo>
                  <a:lnTo>
                    <a:pt x="1060830" y="683640"/>
                  </a:lnTo>
                  <a:lnTo>
                    <a:pt x="1071371" y="637159"/>
                  </a:lnTo>
                  <a:lnTo>
                    <a:pt x="1077976" y="589279"/>
                  </a:lnTo>
                  <a:lnTo>
                    <a:pt x="1080135" y="540130"/>
                  </a:lnTo>
                  <a:lnTo>
                    <a:pt x="1077976" y="490981"/>
                  </a:lnTo>
                  <a:lnTo>
                    <a:pt x="1071371" y="442975"/>
                  </a:lnTo>
                  <a:lnTo>
                    <a:pt x="1060830" y="396493"/>
                  </a:lnTo>
                  <a:lnTo>
                    <a:pt x="1046352" y="351663"/>
                  </a:lnTo>
                  <a:lnTo>
                    <a:pt x="1028191" y="308610"/>
                  </a:lnTo>
                  <a:lnTo>
                    <a:pt x="1006348" y="267462"/>
                  </a:lnTo>
                  <a:lnTo>
                    <a:pt x="981328" y="228600"/>
                  </a:lnTo>
                  <a:lnTo>
                    <a:pt x="953135" y="192150"/>
                  </a:lnTo>
                  <a:lnTo>
                    <a:pt x="921892" y="158241"/>
                  </a:lnTo>
                  <a:lnTo>
                    <a:pt x="887983" y="127000"/>
                  </a:lnTo>
                  <a:lnTo>
                    <a:pt x="851535" y="98805"/>
                  </a:lnTo>
                  <a:lnTo>
                    <a:pt x="812673" y="73787"/>
                  </a:lnTo>
                  <a:lnTo>
                    <a:pt x="771651" y="51942"/>
                  </a:lnTo>
                  <a:lnTo>
                    <a:pt x="728599" y="33781"/>
                  </a:lnTo>
                  <a:lnTo>
                    <a:pt x="683640" y="19303"/>
                  </a:lnTo>
                  <a:lnTo>
                    <a:pt x="637158" y="8762"/>
                  </a:lnTo>
                  <a:lnTo>
                    <a:pt x="589279" y="2159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4747" y="3387877"/>
              <a:ext cx="83875" cy="8392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2938" y="3387877"/>
              <a:ext cx="83875" cy="8392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059934" y="3184651"/>
              <a:ext cx="565150" cy="245745"/>
            </a:xfrm>
            <a:custGeom>
              <a:avLst/>
              <a:gdLst/>
              <a:ahLst/>
              <a:cxnLst/>
              <a:rect l="l" t="t" r="r" b="b"/>
              <a:pathLst>
                <a:path w="565150" h="245745">
                  <a:moveTo>
                    <a:pt x="564642" y="222123"/>
                  </a:moveTo>
                  <a:lnTo>
                    <a:pt x="564515" y="189230"/>
                  </a:lnTo>
                  <a:lnTo>
                    <a:pt x="563372" y="184023"/>
                  </a:lnTo>
                  <a:lnTo>
                    <a:pt x="563372" y="183769"/>
                  </a:lnTo>
                  <a:lnTo>
                    <a:pt x="562737" y="180721"/>
                  </a:lnTo>
                  <a:lnTo>
                    <a:pt x="531622" y="139827"/>
                  </a:lnTo>
                  <a:lnTo>
                    <a:pt x="459105" y="135509"/>
                  </a:lnTo>
                  <a:lnTo>
                    <a:pt x="117983" y="135509"/>
                  </a:lnTo>
                  <a:lnTo>
                    <a:pt x="176657" y="76581"/>
                  </a:lnTo>
                  <a:lnTo>
                    <a:pt x="181356" y="72644"/>
                  </a:lnTo>
                  <a:lnTo>
                    <a:pt x="187452" y="70612"/>
                  </a:lnTo>
                  <a:lnTo>
                    <a:pt x="391414" y="70485"/>
                  </a:lnTo>
                  <a:lnTo>
                    <a:pt x="381762" y="60833"/>
                  </a:lnTo>
                  <a:lnTo>
                    <a:pt x="375285" y="54737"/>
                  </a:lnTo>
                  <a:lnTo>
                    <a:pt x="367919" y="50038"/>
                  </a:lnTo>
                  <a:lnTo>
                    <a:pt x="359791" y="46863"/>
                  </a:lnTo>
                  <a:lnTo>
                    <a:pt x="350774" y="45085"/>
                  </a:lnTo>
                  <a:lnTo>
                    <a:pt x="191897" y="45085"/>
                  </a:lnTo>
                  <a:lnTo>
                    <a:pt x="93599" y="129032"/>
                  </a:lnTo>
                  <a:lnTo>
                    <a:pt x="89408" y="133223"/>
                  </a:lnTo>
                  <a:lnTo>
                    <a:pt x="87122" y="138811"/>
                  </a:lnTo>
                  <a:lnTo>
                    <a:pt x="87249" y="180721"/>
                  </a:lnTo>
                  <a:lnTo>
                    <a:pt x="49530" y="180721"/>
                  </a:lnTo>
                  <a:lnTo>
                    <a:pt x="45212" y="176403"/>
                  </a:lnTo>
                  <a:lnTo>
                    <a:pt x="45212" y="59309"/>
                  </a:lnTo>
                  <a:lnTo>
                    <a:pt x="55880" y="53467"/>
                  </a:lnTo>
                  <a:lnTo>
                    <a:pt x="64135" y="44831"/>
                  </a:lnTo>
                  <a:lnTo>
                    <a:pt x="69342" y="34163"/>
                  </a:lnTo>
                  <a:lnTo>
                    <a:pt x="70993" y="22098"/>
                  </a:lnTo>
                  <a:lnTo>
                    <a:pt x="70993" y="0"/>
                  </a:lnTo>
                  <a:lnTo>
                    <a:pt x="0" y="0"/>
                  </a:lnTo>
                  <a:lnTo>
                    <a:pt x="0" y="22098"/>
                  </a:lnTo>
                  <a:lnTo>
                    <a:pt x="1778" y="34163"/>
                  </a:lnTo>
                  <a:lnTo>
                    <a:pt x="6985" y="44831"/>
                  </a:lnTo>
                  <a:lnTo>
                    <a:pt x="15113" y="53467"/>
                  </a:lnTo>
                  <a:lnTo>
                    <a:pt x="25781" y="59309"/>
                  </a:lnTo>
                  <a:lnTo>
                    <a:pt x="25781" y="171069"/>
                  </a:lnTo>
                  <a:lnTo>
                    <a:pt x="54864" y="200025"/>
                  </a:lnTo>
                  <a:lnTo>
                    <a:pt x="87122" y="200025"/>
                  </a:lnTo>
                  <a:lnTo>
                    <a:pt x="90551" y="216916"/>
                  </a:lnTo>
                  <a:lnTo>
                    <a:pt x="99949" y="230759"/>
                  </a:lnTo>
                  <a:lnTo>
                    <a:pt x="113665" y="240030"/>
                  </a:lnTo>
                  <a:lnTo>
                    <a:pt x="130556" y="243459"/>
                  </a:lnTo>
                  <a:lnTo>
                    <a:pt x="136017" y="243459"/>
                  </a:lnTo>
                  <a:lnTo>
                    <a:pt x="140589" y="220218"/>
                  </a:lnTo>
                  <a:lnTo>
                    <a:pt x="153162" y="201295"/>
                  </a:lnTo>
                  <a:lnTo>
                    <a:pt x="172085" y="188468"/>
                  </a:lnTo>
                  <a:lnTo>
                    <a:pt x="195326" y="183769"/>
                  </a:lnTo>
                  <a:lnTo>
                    <a:pt x="195707" y="183769"/>
                  </a:lnTo>
                  <a:lnTo>
                    <a:pt x="219075" y="188849"/>
                  </a:lnTo>
                  <a:lnTo>
                    <a:pt x="238125" y="202184"/>
                  </a:lnTo>
                  <a:lnTo>
                    <a:pt x="250952" y="221742"/>
                  </a:lnTo>
                  <a:lnTo>
                    <a:pt x="255270" y="245237"/>
                  </a:lnTo>
                  <a:lnTo>
                    <a:pt x="396367" y="245237"/>
                  </a:lnTo>
                  <a:lnTo>
                    <a:pt x="400939" y="221742"/>
                  </a:lnTo>
                  <a:lnTo>
                    <a:pt x="413639" y="202438"/>
                  </a:lnTo>
                  <a:lnTo>
                    <a:pt x="432689" y="189230"/>
                  </a:lnTo>
                  <a:lnTo>
                    <a:pt x="456057" y="184023"/>
                  </a:lnTo>
                  <a:lnTo>
                    <a:pt x="479171" y="188595"/>
                  </a:lnTo>
                  <a:lnTo>
                    <a:pt x="498221" y="201295"/>
                  </a:lnTo>
                  <a:lnTo>
                    <a:pt x="511048" y="220218"/>
                  </a:lnTo>
                  <a:lnTo>
                    <a:pt x="515747" y="243713"/>
                  </a:lnTo>
                  <a:lnTo>
                    <a:pt x="542925" y="243713"/>
                  </a:lnTo>
                  <a:lnTo>
                    <a:pt x="551307" y="242062"/>
                  </a:lnTo>
                  <a:lnTo>
                    <a:pt x="558165" y="237363"/>
                  </a:lnTo>
                  <a:lnTo>
                    <a:pt x="562864" y="230505"/>
                  </a:lnTo>
                  <a:lnTo>
                    <a:pt x="564642" y="222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7386" y="3255137"/>
              <a:ext cx="323723" cy="6515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072888" y="3152266"/>
              <a:ext cx="45085" cy="32384"/>
            </a:xfrm>
            <a:custGeom>
              <a:avLst/>
              <a:gdLst/>
              <a:ahLst/>
              <a:cxnLst/>
              <a:rect l="l" t="t" r="r" b="b"/>
              <a:pathLst>
                <a:path w="45085" h="32385">
                  <a:moveTo>
                    <a:pt x="12827" y="2921"/>
                  </a:moveTo>
                  <a:lnTo>
                    <a:pt x="10033" y="0"/>
                  </a:lnTo>
                  <a:lnTo>
                    <a:pt x="2921" y="0"/>
                  </a:lnTo>
                  <a:lnTo>
                    <a:pt x="0" y="2921"/>
                  </a:lnTo>
                  <a:lnTo>
                    <a:pt x="0" y="32385"/>
                  </a:lnTo>
                  <a:lnTo>
                    <a:pt x="12827" y="32385"/>
                  </a:lnTo>
                  <a:lnTo>
                    <a:pt x="12827" y="2921"/>
                  </a:lnTo>
                  <a:close/>
                </a:path>
                <a:path w="45085" h="32385">
                  <a:moveTo>
                    <a:pt x="45085" y="2921"/>
                  </a:moveTo>
                  <a:lnTo>
                    <a:pt x="42291" y="0"/>
                  </a:lnTo>
                  <a:lnTo>
                    <a:pt x="35179" y="0"/>
                  </a:lnTo>
                  <a:lnTo>
                    <a:pt x="32258" y="2921"/>
                  </a:lnTo>
                  <a:lnTo>
                    <a:pt x="32258" y="32385"/>
                  </a:lnTo>
                  <a:lnTo>
                    <a:pt x="45085" y="32385"/>
                  </a:lnTo>
                  <a:lnTo>
                    <a:pt x="45085" y="2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102858" y="2682697"/>
            <a:ext cx="2532380" cy="29546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183515">
              <a:lnSpc>
                <a:spcPct val="92000"/>
              </a:lnSpc>
              <a:spcBef>
                <a:spcPts val="295"/>
              </a:spcBef>
              <a:buChar char="•"/>
              <a:tabLst>
                <a:tab pos="196215" algn="l"/>
              </a:tabLst>
            </a:pPr>
            <a:r>
              <a:rPr dirty="0" sz="2000" spc="-10">
                <a:solidFill>
                  <a:srgbClr val="9BB957"/>
                </a:solidFill>
                <a:latin typeface="Calibri"/>
                <a:cs typeface="Calibri"/>
              </a:rPr>
              <a:t>Electric</a:t>
            </a:r>
            <a:r>
              <a:rPr dirty="0" sz="2000" spc="-65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9BB957"/>
                </a:solidFill>
                <a:latin typeface="Calibri"/>
                <a:cs typeface="Calibri"/>
              </a:rPr>
              <a:t>Vehicles</a:t>
            </a:r>
            <a:r>
              <a:rPr dirty="0" sz="2000" spc="-45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9BB957"/>
                </a:solidFill>
                <a:latin typeface="Calibri"/>
                <a:cs typeface="Calibri"/>
              </a:rPr>
              <a:t>(EVs)</a:t>
            </a:r>
            <a:r>
              <a:rPr dirty="0" sz="2000" spc="-9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9BB957"/>
                </a:solidFill>
                <a:latin typeface="Calibri"/>
                <a:cs typeface="Calibri"/>
              </a:rPr>
              <a:t>: </a:t>
            </a:r>
            <a:r>
              <a:rPr dirty="0" sz="2000">
                <a:solidFill>
                  <a:srgbClr val="9BB957"/>
                </a:solidFill>
                <a:latin typeface="Calibri"/>
                <a:cs typeface="Calibri"/>
              </a:rPr>
              <a:t>Reduce</a:t>
            </a:r>
            <a:r>
              <a:rPr dirty="0" sz="2000" spc="-105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9BB957"/>
                </a:solidFill>
                <a:latin typeface="Calibri"/>
                <a:cs typeface="Calibri"/>
              </a:rPr>
              <a:t>emissions </a:t>
            </a:r>
            <a:r>
              <a:rPr dirty="0" sz="2000">
                <a:solidFill>
                  <a:srgbClr val="9BB957"/>
                </a:solidFill>
                <a:latin typeface="Calibri"/>
                <a:cs typeface="Calibri"/>
              </a:rPr>
              <a:t>compared</a:t>
            </a:r>
            <a:r>
              <a:rPr dirty="0" sz="2000" spc="-8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9BB957"/>
                </a:solidFill>
                <a:latin typeface="Calibri"/>
                <a:cs typeface="Calibri"/>
              </a:rPr>
              <a:t>to</a:t>
            </a:r>
            <a:r>
              <a:rPr dirty="0" sz="2000" spc="-85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9BB957"/>
                </a:solidFill>
                <a:latin typeface="Calibri"/>
                <a:cs typeface="Calibri"/>
              </a:rPr>
              <a:t>gasoline- powered</a:t>
            </a:r>
            <a:r>
              <a:rPr dirty="0" sz="2000" spc="-6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9BB957"/>
                </a:solidFill>
                <a:latin typeface="Calibri"/>
                <a:cs typeface="Calibri"/>
              </a:rPr>
              <a:t>vehicles.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12700" marR="240665" indent="183515">
              <a:lnSpc>
                <a:spcPts val="2210"/>
              </a:lnSpc>
              <a:buChar char="•"/>
              <a:tabLst>
                <a:tab pos="196215" algn="l"/>
              </a:tabLst>
            </a:pPr>
            <a:r>
              <a:rPr dirty="0" sz="2000">
                <a:solidFill>
                  <a:srgbClr val="49ACC5"/>
                </a:solidFill>
                <a:latin typeface="Calibri"/>
                <a:cs typeface="Calibri"/>
              </a:rPr>
              <a:t>Carbon</a:t>
            </a:r>
            <a:r>
              <a:rPr dirty="0" sz="2000" spc="-85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9ACC5"/>
                </a:solidFill>
                <a:latin typeface="Calibri"/>
                <a:cs typeface="Calibri"/>
              </a:rPr>
              <a:t>Capture: </a:t>
            </a:r>
            <a:r>
              <a:rPr dirty="0" sz="2000" spc="-30">
                <a:solidFill>
                  <a:srgbClr val="49ACC5"/>
                </a:solidFill>
                <a:latin typeface="Calibri"/>
                <a:cs typeface="Calibri"/>
              </a:rPr>
              <a:t>Technology</a:t>
            </a:r>
            <a:r>
              <a:rPr dirty="0" sz="2000" spc="-45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9ACC5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9ACC5"/>
                </a:solidFill>
                <a:latin typeface="Calibri"/>
                <a:cs typeface="Calibri"/>
              </a:rPr>
              <a:t>capture </a:t>
            </a:r>
            <a:r>
              <a:rPr dirty="0" sz="2000">
                <a:solidFill>
                  <a:srgbClr val="49ACC5"/>
                </a:solidFill>
                <a:latin typeface="Calibri"/>
                <a:cs typeface="Calibri"/>
              </a:rPr>
              <a:t>CO2</a:t>
            </a:r>
            <a:r>
              <a:rPr dirty="0" sz="2000" spc="-80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9ACC5"/>
                </a:solidFill>
                <a:latin typeface="Calibri"/>
                <a:cs typeface="Calibri"/>
              </a:rPr>
              <a:t>emissions</a:t>
            </a:r>
            <a:r>
              <a:rPr dirty="0" sz="2000" spc="-45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9ACC5"/>
                </a:solidFill>
                <a:latin typeface="Calibri"/>
                <a:cs typeface="Calibri"/>
              </a:rPr>
              <a:t>from </a:t>
            </a:r>
            <a:r>
              <a:rPr dirty="0" sz="2000" spc="-10">
                <a:solidFill>
                  <a:srgbClr val="49ACC5"/>
                </a:solidFill>
                <a:latin typeface="Calibri"/>
                <a:cs typeface="Calibri"/>
              </a:rPr>
              <a:t>industrial</a:t>
            </a:r>
            <a:r>
              <a:rPr dirty="0" sz="2000" spc="-70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9ACC5"/>
                </a:solidFill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01573" y="4565396"/>
            <a:ext cx="1080135" cy="1080135"/>
            <a:chOff x="501573" y="4565396"/>
            <a:chExt cx="1080135" cy="1080135"/>
          </a:xfrm>
        </p:grpSpPr>
        <p:sp>
          <p:nvSpPr>
            <p:cNvPr id="20" name="object 20" descr=""/>
            <p:cNvSpPr/>
            <p:nvPr/>
          </p:nvSpPr>
          <p:spPr>
            <a:xfrm>
              <a:off x="501573" y="4565396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067" y="0"/>
                  </a:moveTo>
                  <a:lnTo>
                    <a:pt x="490905" y="2158"/>
                  </a:lnTo>
                  <a:lnTo>
                    <a:pt x="442988" y="8762"/>
                  </a:lnTo>
                  <a:lnTo>
                    <a:pt x="396494" y="19303"/>
                  </a:lnTo>
                  <a:lnTo>
                    <a:pt x="351612" y="33781"/>
                  </a:lnTo>
                  <a:lnTo>
                    <a:pt x="308546" y="51942"/>
                  </a:lnTo>
                  <a:lnTo>
                    <a:pt x="267487" y="73786"/>
                  </a:lnTo>
                  <a:lnTo>
                    <a:pt x="228600" y="98805"/>
                  </a:lnTo>
                  <a:lnTo>
                    <a:pt x="192112" y="126999"/>
                  </a:lnTo>
                  <a:lnTo>
                    <a:pt x="158178" y="158114"/>
                  </a:lnTo>
                  <a:lnTo>
                    <a:pt x="127012" y="192150"/>
                  </a:lnTo>
                  <a:lnTo>
                    <a:pt x="98806" y="228599"/>
                  </a:lnTo>
                  <a:lnTo>
                    <a:pt x="73736" y="267461"/>
                  </a:lnTo>
                  <a:lnTo>
                    <a:pt x="51993" y="308482"/>
                  </a:lnTo>
                  <a:lnTo>
                    <a:pt x="33782" y="351535"/>
                  </a:lnTo>
                  <a:lnTo>
                    <a:pt x="19291" y="396493"/>
                  </a:lnTo>
                  <a:lnTo>
                    <a:pt x="8699" y="442975"/>
                  </a:lnTo>
                  <a:lnTo>
                    <a:pt x="2209" y="490854"/>
                  </a:lnTo>
                  <a:lnTo>
                    <a:pt x="0" y="540003"/>
                  </a:lnTo>
                  <a:lnTo>
                    <a:pt x="2209" y="589152"/>
                  </a:lnTo>
                  <a:lnTo>
                    <a:pt x="8699" y="637158"/>
                  </a:lnTo>
                  <a:lnTo>
                    <a:pt x="19291" y="683640"/>
                  </a:lnTo>
                  <a:lnTo>
                    <a:pt x="33782" y="728471"/>
                  </a:lnTo>
                  <a:lnTo>
                    <a:pt x="51993" y="771524"/>
                  </a:lnTo>
                  <a:lnTo>
                    <a:pt x="73736" y="812672"/>
                  </a:lnTo>
                  <a:lnTo>
                    <a:pt x="98806" y="851534"/>
                  </a:lnTo>
                  <a:lnTo>
                    <a:pt x="127012" y="887983"/>
                  </a:lnTo>
                  <a:lnTo>
                    <a:pt x="158178" y="921892"/>
                  </a:lnTo>
                  <a:lnTo>
                    <a:pt x="192112" y="953134"/>
                  </a:lnTo>
                  <a:lnTo>
                    <a:pt x="228600" y="981328"/>
                  </a:lnTo>
                  <a:lnTo>
                    <a:pt x="267487" y="1006347"/>
                  </a:lnTo>
                  <a:lnTo>
                    <a:pt x="308546" y="1028103"/>
                  </a:lnTo>
                  <a:lnTo>
                    <a:pt x="351612" y="1046314"/>
                  </a:lnTo>
                  <a:lnTo>
                    <a:pt x="396494" y="1060805"/>
                  </a:lnTo>
                  <a:lnTo>
                    <a:pt x="442988" y="1071397"/>
                  </a:lnTo>
                  <a:lnTo>
                    <a:pt x="490905" y="1077887"/>
                  </a:lnTo>
                  <a:lnTo>
                    <a:pt x="540067" y="1080096"/>
                  </a:lnTo>
                  <a:lnTo>
                    <a:pt x="589216" y="1077887"/>
                  </a:lnTo>
                  <a:lnTo>
                    <a:pt x="637120" y="1071397"/>
                  </a:lnTo>
                  <a:lnTo>
                    <a:pt x="683615" y="1060805"/>
                  </a:lnTo>
                  <a:lnTo>
                    <a:pt x="728484" y="1046314"/>
                  </a:lnTo>
                  <a:lnTo>
                    <a:pt x="771601" y="1028103"/>
                  </a:lnTo>
                  <a:lnTo>
                    <a:pt x="812622" y="1006347"/>
                  </a:lnTo>
                  <a:lnTo>
                    <a:pt x="851484" y="981328"/>
                  </a:lnTo>
                  <a:lnTo>
                    <a:pt x="887933" y="953134"/>
                  </a:lnTo>
                  <a:lnTo>
                    <a:pt x="921842" y="921892"/>
                  </a:lnTo>
                  <a:lnTo>
                    <a:pt x="953084" y="887983"/>
                  </a:lnTo>
                  <a:lnTo>
                    <a:pt x="981278" y="851534"/>
                  </a:lnTo>
                  <a:lnTo>
                    <a:pt x="1006297" y="812672"/>
                  </a:lnTo>
                  <a:lnTo>
                    <a:pt x="1028141" y="771524"/>
                  </a:lnTo>
                  <a:lnTo>
                    <a:pt x="1046302" y="728471"/>
                  </a:lnTo>
                  <a:lnTo>
                    <a:pt x="1060780" y="683640"/>
                  </a:lnTo>
                  <a:lnTo>
                    <a:pt x="1071321" y="637158"/>
                  </a:lnTo>
                  <a:lnTo>
                    <a:pt x="1077925" y="589152"/>
                  </a:lnTo>
                  <a:lnTo>
                    <a:pt x="1080084" y="540003"/>
                  </a:lnTo>
                  <a:lnTo>
                    <a:pt x="1077925" y="490854"/>
                  </a:lnTo>
                  <a:lnTo>
                    <a:pt x="1071321" y="442975"/>
                  </a:lnTo>
                  <a:lnTo>
                    <a:pt x="1060780" y="396493"/>
                  </a:lnTo>
                  <a:lnTo>
                    <a:pt x="1046302" y="351535"/>
                  </a:lnTo>
                  <a:lnTo>
                    <a:pt x="1028141" y="308482"/>
                  </a:lnTo>
                  <a:lnTo>
                    <a:pt x="1006297" y="267461"/>
                  </a:lnTo>
                  <a:lnTo>
                    <a:pt x="981278" y="228599"/>
                  </a:lnTo>
                  <a:lnTo>
                    <a:pt x="953084" y="192150"/>
                  </a:lnTo>
                  <a:lnTo>
                    <a:pt x="921842" y="158114"/>
                  </a:lnTo>
                  <a:lnTo>
                    <a:pt x="887933" y="126999"/>
                  </a:lnTo>
                  <a:lnTo>
                    <a:pt x="851484" y="98805"/>
                  </a:lnTo>
                  <a:lnTo>
                    <a:pt x="812622" y="73786"/>
                  </a:lnTo>
                  <a:lnTo>
                    <a:pt x="771601" y="51942"/>
                  </a:lnTo>
                  <a:lnTo>
                    <a:pt x="728484" y="33781"/>
                  </a:lnTo>
                  <a:lnTo>
                    <a:pt x="683615" y="19303"/>
                  </a:lnTo>
                  <a:lnTo>
                    <a:pt x="637120" y="8762"/>
                  </a:lnTo>
                  <a:lnTo>
                    <a:pt x="589216" y="2158"/>
                  </a:lnTo>
                  <a:lnTo>
                    <a:pt x="540067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347" y="4900170"/>
              <a:ext cx="77424" cy="7746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61364" y="4822698"/>
              <a:ext cx="363855" cy="568325"/>
            </a:xfrm>
            <a:custGeom>
              <a:avLst/>
              <a:gdLst/>
              <a:ahLst/>
              <a:cxnLst/>
              <a:rect l="l" t="t" r="r" b="b"/>
              <a:pathLst>
                <a:path w="363855" h="568325">
                  <a:moveTo>
                    <a:pt x="129692" y="19304"/>
                  </a:moveTo>
                  <a:lnTo>
                    <a:pt x="128168" y="11811"/>
                  </a:lnTo>
                  <a:lnTo>
                    <a:pt x="124015" y="5588"/>
                  </a:lnTo>
                  <a:lnTo>
                    <a:pt x="117868" y="1524"/>
                  </a:lnTo>
                  <a:lnTo>
                    <a:pt x="110337" y="0"/>
                  </a:lnTo>
                  <a:lnTo>
                    <a:pt x="102793" y="1524"/>
                  </a:lnTo>
                  <a:lnTo>
                    <a:pt x="96647" y="5588"/>
                  </a:lnTo>
                  <a:lnTo>
                    <a:pt x="92494" y="11811"/>
                  </a:lnTo>
                  <a:lnTo>
                    <a:pt x="90982" y="19304"/>
                  </a:lnTo>
                  <a:lnTo>
                    <a:pt x="92494" y="26797"/>
                  </a:lnTo>
                  <a:lnTo>
                    <a:pt x="96647" y="33020"/>
                  </a:lnTo>
                  <a:lnTo>
                    <a:pt x="102793" y="37211"/>
                  </a:lnTo>
                  <a:lnTo>
                    <a:pt x="110337" y="38735"/>
                  </a:lnTo>
                  <a:lnTo>
                    <a:pt x="117868" y="37211"/>
                  </a:lnTo>
                  <a:lnTo>
                    <a:pt x="124015" y="33020"/>
                  </a:lnTo>
                  <a:lnTo>
                    <a:pt x="128168" y="26797"/>
                  </a:lnTo>
                  <a:lnTo>
                    <a:pt x="129692" y="19304"/>
                  </a:lnTo>
                  <a:close/>
                </a:path>
                <a:path w="363855" h="568325">
                  <a:moveTo>
                    <a:pt x="239369" y="135509"/>
                  </a:moveTo>
                  <a:lnTo>
                    <a:pt x="237858" y="128016"/>
                  </a:lnTo>
                  <a:lnTo>
                    <a:pt x="233705" y="121793"/>
                  </a:lnTo>
                  <a:lnTo>
                    <a:pt x="227545" y="117729"/>
                  </a:lnTo>
                  <a:lnTo>
                    <a:pt x="220014" y="116205"/>
                  </a:lnTo>
                  <a:lnTo>
                    <a:pt x="212483" y="117729"/>
                  </a:lnTo>
                  <a:lnTo>
                    <a:pt x="206336" y="121793"/>
                  </a:lnTo>
                  <a:lnTo>
                    <a:pt x="202184" y="128016"/>
                  </a:lnTo>
                  <a:lnTo>
                    <a:pt x="200660" y="135509"/>
                  </a:lnTo>
                  <a:lnTo>
                    <a:pt x="202184" y="143002"/>
                  </a:lnTo>
                  <a:lnTo>
                    <a:pt x="206336" y="149225"/>
                  </a:lnTo>
                  <a:lnTo>
                    <a:pt x="212483" y="153416"/>
                  </a:lnTo>
                  <a:lnTo>
                    <a:pt x="220014" y="154940"/>
                  </a:lnTo>
                  <a:lnTo>
                    <a:pt x="227545" y="153416"/>
                  </a:lnTo>
                  <a:lnTo>
                    <a:pt x="233705" y="149225"/>
                  </a:lnTo>
                  <a:lnTo>
                    <a:pt x="237858" y="143002"/>
                  </a:lnTo>
                  <a:lnTo>
                    <a:pt x="239369" y="135509"/>
                  </a:lnTo>
                  <a:close/>
                </a:path>
                <a:path w="363855" h="568325">
                  <a:moveTo>
                    <a:pt x="258724" y="51562"/>
                  </a:moveTo>
                  <a:lnTo>
                    <a:pt x="256705" y="41529"/>
                  </a:lnTo>
                  <a:lnTo>
                    <a:pt x="251167" y="33274"/>
                  </a:lnTo>
                  <a:lnTo>
                    <a:pt x="242963" y="27813"/>
                  </a:lnTo>
                  <a:lnTo>
                    <a:pt x="232918" y="25781"/>
                  </a:lnTo>
                  <a:lnTo>
                    <a:pt x="222872" y="27813"/>
                  </a:lnTo>
                  <a:lnTo>
                    <a:pt x="214668" y="33274"/>
                  </a:lnTo>
                  <a:lnTo>
                    <a:pt x="209143" y="41529"/>
                  </a:lnTo>
                  <a:lnTo>
                    <a:pt x="207111" y="51562"/>
                  </a:lnTo>
                  <a:lnTo>
                    <a:pt x="209143" y="61595"/>
                  </a:lnTo>
                  <a:lnTo>
                    <a:pt x="214668" y="69850"/>
                  </a:lnTo>
                  <a:lnTo>
                    <a:pt x="222872" y="75438"/>
                  </a:lnTo>
                  <a:lnTo>
                    <a:pt x="232918" y="77470"/>
                  </a:lnTo>
                  <a:lnTo>
                    <a:pt x="242963" y="75438"/>
                  </a:lnTo>
                  <a:lnTo>
                    <a:pt x="251167" y="69850"/>
                  </a:lnTo>
                  <a:lnTo>
                    <a:pt x="256705" y="61595"/>
                  </a:lnTo>
                  <a:lnTo>
                    <a:pt x="258724" y="51562"/>
                  </a:lnTo>
                  <a:close/>
                </a:path>
                <a:path w="363855" h="568325">
                  <a:moveTo>
                    <a:pt x="363258" y="189738"/>
                  </a:moveTo>
                  <a:lnTo>
                    <a:pt x="361315" y="183896"/>
                  </a:lnTo>
                  <a:lnTo>
                    <a:pt x="360032" y="178181"/>
                  </a:lnTo>
                  <a:lnTo>
                    <a:pt x="354863" y="174244"/>
                  </a:lnTo>
                  <a:lnTo>
                    <a:pt x="318731" y="174244"/>
                  </a:lnTo>
                  <a:lnTo>
                    <a:pt x="318668" y="200152"/>
                  </a:lnTo>
                  <a:lnTo>
                    <a:pt x="315518" y="206883"/>
                  </a:lnTo>
                  <a:lnTo>
                    <a:pt x="312851" y="214503"/>
                  </a:lnTo>
                  <a:lnTo>
                    <a:pt x="311023" y="223012"/>
                  </a:lnTo>
                  <a:lnTo>
                    <a:pt x="310349" y="232283"/>
                  </a:lnTo>
                  <a:lnTo>
                    <a:pt x="310349" y="244602"/>
                  </a:lnTo>
                  <a:lnTo>
                    <a:pt x="293243" y="238379"/>
                  </a:lnTo>
                  <a:lnTo>
                    <a:pt x="272757" y="232283"/>
                  </a:lnTo>
                  <a:lnTo>
                    <a:pt x="272249" y="232283"/>
                  </a:lnTo>
                  <a:lnTo>
                    <a:pt x="271640" y="232168"/>
                  </a:lnTo>
                  <a:lnTo>
                    <a:pt x="271640" y="516382"/>
                  </a:lnTo>
                  <a:lnTo>
                    <a:pt x="194208" y="516382"/>
                  </a:lnTo>
                  <a:lnTo>
                    <a:pt x="194208" y="490601"/>
                  </a:lnTo>
                  <a:lnTo>
                    <a:pt x="271640" y="490601"/>
                  </a:lnTo>
                  <a:lnTo>
                    <a:pt x="271640" y="464693"/>
                  </a:lnTo>
                  <a:lnTo>
                    <a:pt x="194208" y="464693"/>
                  </a:lnTo>
                  <a:lnTo>
                    <a:pt x="194208" y="438912"/>
                  </a:lnTo>
                  <a:lnTo>
                    <a:pt x="271640" y="438912"/>
                  </a:lnTo>
                  <a:lnTo>
                    <a:pt x="271640" y="413131"/>
                  </a:lnTo>
                  <a:lnTo>
                    <a:pt x="194208" y="413131"/>
                  </a:lnTo>
                  <a:lnTo>
                    <a:pt x="194208" y="387223"/>
                  </a:lnTo>
                  <a:lnTo>
                    <a:pt x="271640" y="387223"/>
                  </a:lnTo>
                  <a:lnTo>
                    <a:pt x="271640" y="361442"/>
                  </a:lnTo>
                  <a:lnTo>
                    <a:pt x="194208" y="361442"/>
                  </a:lnTo>
                  <a:lnTo>
                    <a:pt x="194208" y="335661"/>
                  </a:lnTo>
                  <a:lnTo>
                    <a:pt x="271640" y="335661"/>
                  </a:lnTo>
                  <a:lnTo>
                    <a:pt x="271640" y="309753"/>
                  </a:lnTo>
                  <a:lnTo>
                    <a:pt x="194208" y="309753"/>
                  </a:lnTo>
                  <a:lnTo>
                    <a:pt x="194208" y="283972"/>
                  </a:lnTo>
                  <a:lnTo>
                    <a:pt x="271640" y="283972"/>
                  </a:lnTo>
                  <a:lnTo>
                    <a:pt x="271640" y="232168"/>
                  </a:lnTo>
                  <a:lnTo>
                    <a:pt x="250101" y="227711"/>
                  </a:lnTo>
                  <a:lnTo>
                    <a:pt x="226466" y="225933"/>
                  </a:lnTo>
                  <a:lnTo>
                    <a:pt x="202653" y="226949"/>
                  </a:lnTo>
                  <a:lnTo>
                    <a:pt x="182600" y="229489"/>
                  </a:lnTo>
                  <a:lnTo>
                    <a:pt x="164960" y="233299"/>
                  </a:lnTo>
                  <a:lnTo>
                    <a:pt x="129933" y="242316"/>
                  </a:lnTo>
                  <a:lnTo>
                    <a:pt x="109042" y="246507"/>
                  </a:lnTo>
                  <a:lnTo>
                    <a:pt x="83794" y="249809"/>
                  </a:lnTo>
                  <a:lnTo>
                    <a:pt x="52260" y="251714"/>
                  </a:lnTo>
                  <a:lnTo>
                    <a:pt x="52260" y="232283"/>
                  </a:lnTo>
                  <a:lnTo>
                    <a:pt x="51587" y="223012"/>
                  </a:lnTo>
                  <a:lnTo>
                    <a:pt x="49758" y="214503"/>
                  </a:lnTo>
                  <a:lnTo>
                    <a:pt x="47091" y="206883"/>
                  </a:lnTo>
                  <a:lnTo>
                    <a:pt x="43942" y="200152"/>
                  </a:lnTo>
                  <a:lnTo>
                    <a:pt x="318668" y="200152"/>
                  </a:lnTo>
                  <a:lnTo>
                    <a:pt x="318668" y="174244"/>
                  </a:lnTo>
                  <a:lnTo>
                    <a:pt x="7747" y="174244"/>
                  </a:lnTo>
                  <a:lnTo>
                    <a:pt x="2578" y="178181"/>
                  </a:lnTo>
                  <a:lnTo>
                    <a:pt x="0" y="189738"/>
                  </a:lnTo>
                  <a:lnTo>
                    <a:pt x="2578" y="195580"/>
                  </a:lnTo>
                  <a:lnTo>
                    <a:pt x="7747" y="198120"/>
                  </a:lnTo>
                  <a:lnTo>
                    <a:pt x="10769" y="200152"/>
                  </a:lnTo>
                  <a:lnTo>
                    <a:pt x="17424" y="206502"/>
                  </a:lnTo>
                  <a:lnTo>
                    <a:pt x="22402" y="214503"/>
                  </a:lnTo>
                  <a:lnTo>
                    <a:pt x="24091" y="217297"/>
                  </a:lnTo>
                  <a:lnTo>
                    <a:pt x="27101" y="232283"/>
                  </a:lnTo>
                  <a:lnTo>
                    <a:pt x="27101" y="529336"/>
                  </a:lnTo>
                  <a:lnTo>
                    <a:pt x="30162" y="544322"/>
                  </a:lnTo>
                  <a:lnTo>
                    <a:pt x="38468" y="556641"/>
                  </a:lnTo>
                  <a:lnTo>
                    <a:pt x="50787" y="565023"/>
                  </a:lnTo>
                  <a:lnTo>
                    <a:pt x="65811" y="568071"/>
                  </a:lnTo>
                  <a:lnTo>
                    <a:pt x="298094" y="568071"/>
                  </a:lnTo>
                  <a:lnTo>
                    <a:pt x="313118" y="565023"/>
                  </a:lnTo>
                  <a:lnTo>
                    <a:pt x="325424" y="556641"/>
                  </a:lnTo>
                  <a:lnTo>
                    <a:pt x="333743" y="544322"/>
                  </a:lnTo>
                  <a:lnTo>
                    <a:pt x="336804" y="529336"/>
                  </a:lnTo>
                  <a:lnTo>
                    <a:pt x="336804" y="516382"/>
                  </a:lnTo>
                  <a:lnTo>
                    <a:pt x="336804" y="244602"/>
                  </a:lnTo>
                  <a:lnTo>
                    <a:pt x="336804" y="232283"/>
                  </a:lnTo>
                  <a:lnTo>
                    <a:pt x="339636" y="217297"/>
                  </a:lnTo>
                  <a:lnTo>
                    <a:pt x="345909" y="206883"/>
                  </a:lnTo>
                  <a:lnTo>
                    <a:pt x="352310" y="200787"/>
                  </a:lnTo>
                  <a:lnTo>
                    <a:pt x="353237" y="200152"/>
                  </a:lnTo>
                  <a:lnTo>
                    <a:pt x="355511" y="198755"/>
                  </a:lnTo>
                  <a:lnTo>
                    <a:pt x="360032" y="195580"/>
                  </a:lnTo>
                  <a:lnTo>
                    <a:pt x="363258" y="1897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4802759" y="4565396"/>
            <a:ext cx="1080135" cy="1080135"/>
            <a:chOff x="4802759" y="4565396"/>
            <a:chExt cx="1080135" cy="1080135"/>
          </a:xfrm>
        </p:grpSpPr>
        <p:sp>
          <p:nvSpPr>
            <p:cNvPr id="24" name="object 24" descr=""/>
            <p:cNvSpPr/>
            <p:nvPr/>
          </p:nvSpPr>
          <p:spPr>
            <a:xfrm>
              <a:off x="4802759" y="4565396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130" y="0"/>
                  </a:moveTo>
                  <a:lnTo>
                    <a:pt x="490981" y="2158"/>
                  </a:lnTo>
                  <a:lnTo>
                    <a:pt x="442975" y="8762"/>
                  </a:lnTo>
                  <a:lnTo>
                    <a:pt x="396493" y="19303"/>
                  </a:lnTo>
                  <a:lnTo>
                    <a:pt x="351663" y="33781"/>
                  </a:lnTo>
                  <a:lnTo>
                    <a:pt x="308610" y="51942"/>
                  </a:lnTo>
                  <a:lnTo>
                    <a:pt x="267462" y="73786"/>
                  </a:lnTo>
                  <a:lnTo>
                    <a:pt x="228600" y="98805"/>
                  </a:lnTo>
                  <a:lnTo>
                    <a:pt x="192150" y="126999"/>
                  </a:lnTo>
                  <a:lnTo>
                    <a:pt x="158241" y="158114"/>
                  </a:lnTo>
                  <a:lnTo>
                    <a:pt x="127000" y="192150"/>
                  </a:lnTo>
                  <a:lnTo>
                    <a:pt x="98805" y="228599"/>
                  </a:lnTo>
                  <a:lnTo>
                    <a:pt x="73787" y="267461"/>
                  </a:lnTo>
                  <a:lnTo>
                    <a:pt x="51942" y="308482"/>
                  </a:lnTo>
                  <a:lnTo>
                    <a:pt x="33781" y="351535"/>
                  </a:lnTo>
                  <a:lnTo>
                    <a:pt x="19303" y="396493"/>
                  </a:lnTo>
                  <a:lnTo>
                    <a:pt x="8762" y="442975"/>
                  </a:lnTo>
                  <a:lnTo>
                    <a:pt x="2158" y="490854"/>
                  </a:lnTo>
                  <a:lnTo>
                    <a:pt x="0" y="540003"/>
                  </a:lnTo>
                  <a:lnTo>
                    <a:pt x="2158" y="589152"/>
                  </a:lnTo>
                  <a:lnTo>
                    <a:pt x="8762" y="637158"/>
                  </a:lnTo>
                  <a:lnTo>
                    <a:pt x="19303" y="683640"/>
                  </a:lnTo>
                  <a:lnTo>
                    <a:pt x="33781" y="728471"/>
                  </a:lnTo>
                  <a:lnTo>
                    <a:pt x="51942" y="771524"/>
                  </a:lnTo>
                  <a:lnTo>
                    <a:pt x="73787" y="812672"/>
                  </a:lnTo>
                  <a:lnTo>
                    <a:pt x="98805" y="851534"/>
                  </a:lnTo>
                  <a:lnTo>
                    <a:pt x="127000" y="887983"/>
                  </a:lnTo>
                  <a:lnTo>
                    <a:pt x="158241" y="921892"/>
                  </a:lnTo>
                  <a:lnTo>
                    <a:pt x="192150" y="953134"/>
                  </a:lnTo>
                  <a:lnTo>
                    <a:pt x="228600" y="981328"/>
                  </a:lnTo>
                  <a:lnTo>
                    <a:pt x="267462" y="1006347"/>
                  </a:lnTo>
                  <a:lnTo>
                    <a:pt x="308610" y="1028103"/>
                  </a:lnTo>
                  <a:lnTo>
                    <a:pt x="351663" y="1046314"/>
                  </a:lnTo>
                  <a:lnTo>
                    <a:pt x="396493" y="1060805"/>
                  </a:lnTo>
                  <a:lnTo>
                    <a:pt x="442975" y="1071397"/>
                  </a:lnTo>
                  <a:lnTo>
                    <a:pt x="490981" y="1077887"/>
                  </a:lnTo>
                  <a:lnTo>
                    <a:pt x="540130" y="1080096"/>
                  </a:lnTo>
                  <a:lnTo>
                    <a:pt x="589279" y="1077887"/>
                  </a:lnTo>
                  <a:lnTo>
                    <a:pt x="637158" y="1071397"/>
                  </a:lnTo>
                  <a:lnTo>
                    <a:pt x="683640" y="1060805"/>
                  </a:lnTo>
                  <a:lnTo>
                    <a:pt x="728599" y="1046314"/>
                  </a:lnTo>
                  <a:lnTo>
                    <a:pt x="771651" y="1028103"/>
                  </a:lnTo>
                  <a:lnTo>
                    <a:pt x="812673" y="1006347"/>
                  </a:lnTo>
                  <a:lnTo>
                    <a:pt x="851535" y="981328"/>
                  </a:lnTo>
                  <a:lnTo>
                    <a:pt x="887983" y="953134"/>
                  </a:lnTo>
                  <a:lnTo>
                    <a:pt x="921892" y="921892"/>
                  </a:lnTo>
                  <a:lnTo>
                    <a:pt x="953135" y="887983"/>
                  </a:lnTo>
                  <a:lnTo>
                    <a:pt x="981328" y="851534"/>
                  </a:lnTo>
                  <a:lnTo>
                    <a:pt x="1006348" y="812672"/>
                  </a:lnTo>
                  <a:lnTo>
                    <a:pt x="1028191" y="771524"/>
                  </a:lnTo>
                  <a:lnTo>
                    <a:pt x="1046352" y="728471"/>
                  </a:lnTo>
                  <a:lnTo>
                    <a:pt x="1060830" y="683640"/>
                  </a:lnTo>
                  <a:lnTo>
                    <a:pt x="1071371" y="637158"/>
                  </a:lnTo>
                  <a:lnTo>
                    <a:pt x="1077976" y="589152"/>
                  </a:lnTo>
                  <a:lnTo>
                    <a:pt x="1080135" y="540003"/>
                  </a:lnTo>
                  <a:lnTo>
                    <a:pt x="1077976" y="490854"/>
                  </a:lnTo>
                  <a:lnTo>
                    <a:pt x="1071371" y="442975"/>
                  </a:lnTo>
                  <a:lnTo>
                    <a:pt x="1060830" y="396493"/>
                  </a:lnTo>
                  <a:lnTo>
                    <a:pt x="1046352" y="351535"/>
                  </a:lnTo>
                  <a:lnTo>
                    <a:pt x="1028191" y="308482"/>
                  </a:lnTo>
                  <a:lnTo>
                    <a:pt x="1006348" y="267461"/>
                  </a:lnTo>
                  <a:lnTo>
                    <a:pt x="981328" y="228599"/>
                  </a:lnTo>
                  <a:lnTo>
                    <a:pt x="953135" y="192150"/>
                  </a:lnTo>
                  <a:lnTo>
                    <a:pt x="921892" y="158114"/>
                  </a:lnTo>
                  <a:lnTo>
                    <a:pt x="887983" y="126999"/>
                  </a:lnTo>
                  <a:lnTo>
                    <a:pt x="851535" y="98805"/>
                  </a:lnTo>
                  <a:lnTo>
                    <a:pt x="812673" y="73786"/>
                  </a:lnTo>
                  <a:lnTo>
                    <a:pt x="771651" y="51942"/>
                  </a:lnTo>
                  <a:lnTo>
                    <a:pt x="728599" y="33781"/>
                  </a:lnTo>
                  <a:lnTo>
                    <a:pt x="683640" y="19303"/>
                  </a:lnTo>
                  <a:lnTo>
                    <a:pt x="637158" y="8762"/>
                  </a:lnTo>
                  <a:lnTo>
                    <a:pt x="589279" y="2158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49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24450" y="4887214"/>
              <a:ext cx="438784" cy="439420"/>
            </a:xfrm>
            <a:custGeom>
              <a:avLst/>
              <a:gdLst/>
              <a:ahLst/>
              <a:cxnLst/>
              <a:rect l="l" t="t" r="r" b="b"/>
              <a:pathLst>
                <a:path w="438785" h="439420">
                  <a:moveTo>
                    <a:pt x="438785" y="264668"/>
                  </a:moveTo>
                  <a:lnTo>
                    <a:pt x="90297" y="264668"/>
                  </a:lnTo>
                  <a:lnTo>
                    <a:pt x="70993" y="0"/>
                  </a:lnTo>
                  <a:lnTo>
                    <a:pt x="19431" y="0"/>
                  </a:lnTo>
                  <a:lnTo>
                    <a:pt x="0" y="264668"/>
                  </a:lnTo>
                  <a:lnTo>
                    <a:pt x="0" y="438912"/>
                  </a:lnTo>
                  <a:lnTo>
                    <a:pt x="438785" y="438912"/>
                  </a:lnTo>
                  <a:lnTo>
                    <a:pt x="438785" y="393827"/>
                  </a:lnTo>
                  <a:lnTo>
                    <a:pt x="438708" y="335737"/>
                  </a:lnTo>
                  <a:lnTo>
                    <a:pt x="387096" y="335737"/>
                  </a:lnTo>
                  <a:lnTo>
                    <a:pt x="387096" y="393827"/>
                  </a:lnTo>
                  <a:lnTo>
                    <a:pt x="309676" y="393827"/>
                  </a:lnTo>
                  <a:lnTo>
                    <a:pt x="309676" y="335737"/>
                  </a:lnTo>
                  <a:lnTo>
                    <a:pt x="258064" y="335737"/>
                  </a:lnTo>
                  <a:lnTo>
                    <a:pt x="258064" y="393827"/>
                  </a:lnTo>
                  <a:lnTo>
                    <a:pt x="180644" y="393827"/>
                  </a:lnTo>
                  <a:lnTo>
                    <a:pt x="180644" y="335737"/>
                  </a:lnTo>
                  <a:lnTo>
                    <a:pt x="129032" y="335737"/>
                  </a:lnTo>
                  <a:lnTo>
                    <a:pt x="129032" y="393827"/>
                  </a:lnTo>
                  <a:lnTo>
                    <a:pt x="51689" y="393827"/>
                  </a:lnTo>
                  <a:lnTo>
                    <a:pt x="51689" y="335661"/>
                  </a:lnTo>
                  <a:lnTo>
                    <a:pt x="438785" y="335661"/>
                  </a:lnTo>
                  <a:lnTo>
                    <a:pt x="438785" y="264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4747" y="5061458"/>
              <a:ext cx="348488" cy="90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829" y="1082802"/>
            <a:ext cx="1585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00"/>
                </a:solidFill>
              </a:rPr>
              <a:t>Conclusion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-4"/>
            <a:ext cx="3863339" cy="6857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478782" y="871092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 h="0">
                <a:moveTo>
                  <a:pt x="0" y="0"/>
                </a:moveTo>
                <a:lnTo>
                  <a:pt x="552703" y="0"/>
                </a:lnTo>
              </a:path>
            </a:pathLst>
          </a:custGeom>
          <a:ln w="57150">
            <a:solidFill>
              <a:srgbClr val="8062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240029" marR="5080" indent="-227965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Air</a:t>
            </a:r>
            <a:r>
              <a:rPr dirty="0" spc="-100"/>
              <a:t> </a:t>
            </a:r>
            <a:r>
              <a:rPr dirty="0"/>
              <a:t>pollution</a:t>
            </a:r>
            <a:r>
              <a:rPr dirty="0" spc="-75"/>
              <a:t> </a:t>
            </a:r>
            <a:r>
              <a:rPr dirty="0" spc="-10"/>
              <a:t>presents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 spc="-10"/>
              <a:t>global 	challenge,</a:t>
            </a:r>
            <a:r>
              <a:rPr dirty="0" spc="-95"/>
              <a:t> </a:t>
            </a:r>
            <a:r>
              <a:rPr dirty="0" spc="-20"/>
              <a:t>affecting</a:t>
            </a:r>
            <a:r>
              <a:rPr dirty="0" spc="-95"/>
              <a:t> </a:t>
            </a:r>
            <a:r>
              <a:rPr dirty="0"/>
              <a:t>health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 spc="-30"/>
              <a:t>environment.</a:t>
            </a:r>
            <a:r>
              <a:rPr dirty="0" spc="-50"/>
              <a:t> </a:t>
            </a:r>
            <a:r>
              <a:rPr dirty="0"/>
              <a:t>Collective</a:t>
            </a:r>
            <a:r>
              <a:rPr dirty="0" spc="-100"/>
              <a:t> </a:t>
            </a:r>
            <a:r>
              <a:rPr dirty="0" spc="-10"/>
              <a:t>efforts </a:t>
            </a:r>
            <a:r>
              <a:rPr dirty="0" spc="-10"/>
              <a:t>	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 spc="-10"/>
              <a:t>individuals,</a:t>
            </a:r>
            <a:r>
              <a:rPr dirty="0" spc="-45"/>
              <a:t> </a:t>
            </a:r>
            <a:r>
              <a:rPr dirty="0" spc="-20"/>
              <a:t>governments,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20"/>
              <a:t>industries</a:t>
            </a:r>
            <a:r>
              <a:rPr dirty="0" spc="-85"/>
              <a:t> </a:t>
            </a:r>
            <a:r>
              <a:rPr dirty="0"/>
              <a:t>are</a:t>
            </a:r>
            <a:r>
              <a:rPr dirty="0" spc="-90"/>
              <a:t> </a:t>
            </a:r>
            <a:r>
              <a:rPr dirty="0" spc="-10"/>
              <a:t>essential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10"/>
              <a:t>reduce </a:t>
            </a:r>
            <a:r>
              <a:rPr dirty="0" spc="-10"/>
              <a:t>	</a:t>
            </a:r>
            <a:r>
              <a:rPr dirty="0"/>
              <a:t>its</a:t>
            </a:r>
            <a:r>
              <a:rPr dirty="0" spc="-95"/>
              <a:t> </a:t>
            </a:r>
            <a:r>
              <a:rPr dirty="0"/>
              <a:t>impacts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 spc="-10"/>
              <a:t>healthier, </a:t>
            </a:r>
            <a:r>
              <a:rPr dirty="0" spc="-10"/>
              <a:t>	</a:t>
            </a:r>
            <a:r>
              <a:rPr dirty="0"/>
              <a:t>more</a:t>
            </a:r>
            <a:r>
              <a:rPr dirty="0" spc="-50"/>
              <a:t> </a:t>
            </a:r>
            <a:r>
              <a:rPr dirty="0" spc="-20"/>
              <a:t>sustainable</a:t>
            </a:r>
            <a:r>
              <a:rPr dirty="0" spc="-40"/>
              <a:t> </a:t>
            </a:r>
            <a:r>
              <a:rPr dirty="0" spc="-10"/>
              <a:t>future.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3547" y="3004185"/>
            <a:ext cx="2120265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-25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194042" y="4497196"/>
            <a:ext cx="1531620" cy="2042160"/>
          </a:xfrm>
          <a:custGeom>
            <a:avLst/>
            <a:gdLst/>
            <a:ahLst/>
            <a:cxnLst/>
            <a:rect l="l" t="t" r="r" b="b"/>
            <a:pathLst>
              <a:path w="1531620" h="2042159">
                <a:moveTo>
                  <a:pt x="0" y="2041715"/>
                </a:moveTo>
                <a:lnTo>
                  <a:pt x="41401" y="2040978"/>
                </a:lnTo>
                <a:lnTo>
                  <a:pt x="82676" y="2038794"/>
                </a:lnTo>
                <a:lnTo>
                  <a:pt x="123571" y="2035162"/>
                </a:lnTo>
                <a:lnTo>
                  <a:pt x="164210" y="2030120"/>
                </a:lnTo>
                <a:lnTo>
                  <a:pt x="204469" y="2023681"/>
                </a:lnTo>
                <a:lnTo>
                  <a:pt x="244348" y="2015845"/>
                </a:lnTo>
                <a:lnTo>
                  <a:pt x="283972" y="2006663"/>
                </a:lnTo>
                <a:lnTo>
                  <a:pt x="323341" y="1996122"/>
                </a:lnTo>
                <a:lnTo>
                  <a:pt x="362203" y="1984273"/>
                </a:lnTo>
                <a:lnTo>
                  <a:pt x="400684" y="1971103"/>
                </a:lnTo>
                <a:lnTo>
                  <a:pt x="438784" y="1956650"/>
                </a:lnTo>
                <a:lnTo>
                  <a:pt x="476503" y="1940928"/>
                </a:lnTo>
                <a:lnTo>
                  <a:pt x="513841" y="1923948"/>
                </a:lnTo>
                <a:lnTo>
                  <a:pt x="550672" y="1905736"/>
                </a:lnTo>
                <a:lnTo>
                  <a:pt x="586993" y="1886305"/>
                </a:lnTo>
                <a:lnTo>
                  <a:pt x="622934" y="1865693"/>
                </a:lnTo>
                <a:lnTo>
                  <a:pt x="658367" y="1843887"/>
                </a:lnTo>
                <a:lnTo>
                  <a:pt x="693292" y="1820938"/>
                </a:lnTo>
                <a:lnTo>
                  <a:pt x="727836" y="1796834"/>
                </a:lnTo>
                <a:lnTo>
                  <a:pt x="761746" y="1771611"/>
                </a:lnTo>
                <a:lnTo>
                  <a:pt x="795019" y="1745284"/>
                </a:lnTo>
                <a:lnTo>
                  <a:pt x="827912" y="1717878"/>
                </a:lnTo>
                <a:lnTo>
                  <a:pt x="860171" y="1689404"/>
                </a:lnTo>
                <a:lnTo>
                  <a:pt x="891921" y="1659877"/>
                </a:lnTo>
                <a:lnTo>
                  <a:pt x="922908" y="1629333"/>
                </a:lnTo>
                <a:lnTo>
                  <a:pt x="953515" y="1597761"/>
                </a:lnTo>
                <a:lnTo>
                  <a:pt x="983360" y="1565211"/>
                </a:lnTo>
                <a:lnTo>
                  <a:pt x="1012571" y="1531670"/>
                </a:lnTo>
                <a:lnTo>
                  <a:pt x="1041146" y="1497190"/>
                </a:lnTo>
                <a:lnTo>
                  <a:pt x="1069085" y="1461769"/>
                </a:lnTo>
                <a:lnTo>
                  <a:pt x="1096390" y="1425422"/>
                </a:lnTo>
                <a:lnTo>
                  <a:pt x="1122933" y="1388186"/>
                </a:lnTo>
                <a:lnTo>
                  <a:pt x="1148841" y="1350060"/>
                </a:lnTo>
                <a:lnTo>
                  <a:pt x="1173987" y="1311071"/>
                </a:lnTo>
                <a:lnTo>
                  <a:pt x="1198372" y="1271244"/>
                </a:lnTo>
                <a:lnTo>
                  <a:pt x="1221993" y="1230591"/>
                </a:lnTo>
                <a:lnTo>
                  <a:pt x="1244980" y="1189126"/>
                </a:lnTo>
                <a:lnTo>
                  <a:pt x="1267078" y="1146873"/>
                </a:lnTo>
                <a:lnTo>
                  <a:pt x="1288414" y="1103858"/>
                </a:lnTo>
                <a:lnTo>
                  <a:pt x="1308988" y="1060068"/>
                </a:lnTo>
                <a:lnTo>
                  <a:pt x="1328801" y="1015618"/>
                </a:lnTo>
                <a:lnTo>
                  <a:pt x="1347724" y="970406"/>
                </a:lnTo>
                <a:lnTo>
                  <a:pt x="1365757" y="924432"/>
                </a:lnTo>
                <a:lnTo>
                  <a:pt x="1383029" y="877823"/>
                </a:lnTo>
                <a:lnTo>
                  <a:pt x="1399285" y="830579"/>
                </a:lnTo>
                <a:lnTo>
                  <a:pt x="1414779" y="782700"/>
                </a:lnTo>
                <a:lnTo>
                  <a:pt x="1429384" y="734186"/>
                </a:lnTo>
                <a:lnTo>
                  <a:pt x="1442974" y="685038"/>
                </a:lnTo>
                <a:lnTo>
                  <a:pt x="1455801" y="635380"/>
                </a:lnTo>
                <a:lnTo>
                  <a:pt x="1467611" y="585088"/>
                </a:lnTo>
                <a:lnTo>
                  <a:pt x="1478406" y="534288"/>
                </a:lnTo>
                <a:lnTo>
                  <a:pt x="1488312" y="482853"/>
                </a:lnTo>
                <a:lnTo>
                  <a:pt x="1497202" y="431038"/>
                </a:lnTo>
                <a:lnTo>
                  <a:pt x="1505077" y="378713"/>
                </a:lnTo>
                <a:lnTo>
                  <a:pt x="1511934" y="325881"/>
                </a:lnTo>
                <a:lnTo>
                  <a:pt x="1517777" y="272541"/>
                </a:lnTo>
                <a:lnTo>
                  <a:pt x="1522729" y="218820"/>
                </a:lnTo>
                <a:lnTo>
                  <a:pt x="1526412" y="164719"/>
                </a:lnTo>
                <a:lnTo>
                  <a:pt x="1529206" y="110235"/>
                </a:lnTo>
                <a:lnTo>
                  <a:pt x="1530857" y="55244"/>
                </a:lnTo>
                <a:lnTo>
                  <a:pt x="1531365" y="0"/>
                </a:lnTo>
              </a:path>
            </a:pathLst>
          </a:custGeom>
          <a:ln w="127000">
            <a:solidFill>
              <a:srgbClr val="8062A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29076" y="1132154"/>
            <a:ext cx="4738370" cy="440118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41300" marR="1191260" indent="-228600">
              <a:lnSpc>
                <a:spcPts val="37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World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Health </a:t>
            </a:r>
            <a:r>
              <a:rPr dirty="0" sz="3200" spc="-35">
                <a:latin typeface="Calibri"/>
                <a:cs typeface="Calibri"/>
              </a:rPr>
              <a:t>Organization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(WHO)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7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Environmental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Protection </a:t>
            </a:r>
            <a:r>
              <a:rPr dirty="0" sz="3200" spc="-1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Agency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(EPA)</a:t>
            </a:r>
            <a:endParaRPr sz="3200">
              <a:latin typeface="Calibri"/>
              <a:cs typeface="Calibri"/>
            </a:endParaRPr>
          </a:p>
          <a:p>
            <a:pPr marL="240029" marR="175260" indent="-227329">
              <a:lnSpc>
                <a:spcPts val="37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National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Geographic,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Air </a:t>
            </a:r>
            <a:r>
              <a:rPr dirty="0" sz="3200" spc="-25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Pollution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240029" marR="264160" indent="-227329">
              <a:lnSpc>
                <a:spcPct val="911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Scientific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Journals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and </a:t>
            </a:r>
            <a:r>
              <a:rPr dirty="0" sz="3200" spc="-25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Articles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Environmental </a:t>
            </a:r>
            <a:r>
              <a:rPr dirty="0" sz="3200" spc="-3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Science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802" rIns="0" bIns="0" rtlCol="0" vert="horz">
            <a:spAutoFit/>
          </a:bodyPr>
          <a:lstStyle/>
          <a:p>
            <a:pPr marL="3356610" marR="5080">
              <a:lnSpc>
                <a:spcPts val="5100"/>
              </a:lnSpc>
              <a:spcBef>
                <a:spcPts val="725"/>
              </a:spcBef>
            </a:pPr>
            <a:r>
              <a:rPr dirty="0" sz="4700">
                <a:solidFill>
                  <a:srgbClr val="000000"/>
                </a:solidFill>
              </a:rPr>
              <a:t>Introduction</a:t>
            </a:r>
            <a:r>
              <a:rPr dirty="0" sz="4700" spc="-175">
                <a:solidFill>
                  <a:srgbClr val="000000"/>
                </a:solidFill>
              </a:rPr>
              <a:t> </a:t>
            </a:r>
            <a:r>
              <a:rPr dirty="0" sz="4700">
                <a:solidFill>
                  <a:srgbClr val="000000"/>
                </a:solidFill>
              </a:rPr>
              <a:t>to</a:t>
            </a:r>
            <a:r>
              <a:rPr dirty="0" sz="4700" spc="-165">
                <a:solidFill>
                  <a:srgbClr val="000000"/>
                </a:solidFill>
              </a:rPr>
              <a:t> </a:t>
            </a:r>
            <a:r>
              <a:rPr dirty="0" sz="4700" spc="-25">
                <a:solidFill>
                  <a:srgbClr val="000000"/>
                </a:solidFill>
              </a:rPr>
              <a:t>Air </a:t>
            </a:r>
            <a:r>
              <a:rPr dirty="0" sz="4700" spc="-10">
                <a:solidFill>
                  <a:srgbClr val="000000"/>
                </a:solidFill>
              </a:rPr>
              <a:t>Pollution</a:t>
            </a:r>
            <a:endParaRPr sz="4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6345"/>
            <a:ext cx="3492880" cy="685164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950842" y="2343657"/>
            <a:ext cx="3228340" cy="83820"/>
            <a:chOff x="3950842" y="2343657"/>
            <a:chExt cx="3228340" cy="83820"/>
          </a:xfrm>
        </p:grpSpPr>
        <p:sp>
          <p:nvSpPr>
            <p:cNvPr id="5" name="object 5" descr=""/>
            <p:cNvSpPr/>
            <p:nvPr/>
          </p:nvSpPr>
          <p:spPr>
            <a:xfrm>
              <a:off x="3972686" y="2359532"/>
              <a:ext cx="3184525" cy="42545"/>
            </a:xfrm>
            <a:custGeom>
              <a:avLst/>
              <a:gdLst/>
              <a:ahLst/>
              <a:cxnLst/>
              <a:rect l="l" t="t" r="r" b="b"/>
              <a:pathLst>
                <a:path w="3184525" h="42544">
                  <a:moveTo>
                    <a:pt x="2046604" y="0"/>
                  </a:moveTo>
                  <a:lnTo>
                    <a:pt x="1993011" y="0"/>
                  </a:lnTo>
                  <a:lnTo>
                    <a:pt x="1939036" y="762"/>
                  </a:lnTo>
                  <a:lnTo>
                    <a:pt x="1885441" y="2158"/>
                  </a:lnTo>
                  <a:lnTo>
                    <a:pt x="1832864" y="4444"/>
                  </a:lnTo>
                  <a:lnTo>
                    <a:pt x="1781937" y="7365"/>
                  </a:lnTo>
                  <a:lnTo>
                    <a:pt x="1733168" y="10921"/>
                  </a:lnTo>
                  <a:lnTo>
                    <a:pt x="1687449" y="15366"/>
                  </a:lnTo>
                  <a:lnTo>
                    <a:pt x="1635378" y="19938"/>
                  </a:lnTo>
                  <a:lnTo>
                    <a:pt x="1583309" y="22351"/>
                  </a:lnTo>
                  <a:lnTo>
                    <a:pt x="1531112" y="23240"/>
                  </a:lnTo>
                  <a:lnTo>
                    <a:pt x="1478914" y="22859"/>
                  </a:lnTo>
                  <a:lnTo>
                    <a:pt x="1426845" y="21462"/>
                  </a:lnTo>
                  <a:lnTo>
                    <a:pt x="1270508" y="15875"/>
                  </a:lnTo>
                  <a:lnTo>
                    <a:pt x="1218438" y="14604"/>
                  </a:lnTo>
                  <a:lnTo>
                    <a:pt x="1166495" y="14350"/>
                  </a:lnTo>
                  <a:lnTo>
                    <a:pt x="1063243" y="16382"/>
                  </a:lnTo>
                  <a:lnTo>
                    <a:pt x="1012951" y="16001"/>
                  </a:lnTo>
                  <a:lnTo>
                    <a:pt x="963422" y="14604"/>
                  </a:lnTo>
                  <a:lnTo>
                    <a:pt x="818007" y="8381"/>
                  </a:lnTo>
                  <a:lnTo>
                    <a:pt x="769874" y="6984"/>
                  </a:lnTo>
                  <a:lnTo>
                    <a:pt x="721487" y="6603"/>
                  </a:lnTo>
                  <a:lnTo>
                    <a:pt x="672846" y="7619"/>
                  </a:lnTo>
                  <a:lnTo>
                    <a:pt x="623570" y="10413"/>
                  </a:lnTo>
                  <a:lnTo>
                    <a:pt x="524001" y="20065"/>
                  </a:lnTo>
                  <a:lnTo>
                    <a:pt x="475741" y="21970"/>
                  </a:lnTo>
                  <a:lnTo>
                    <a:pt x="428371" y="21716"/>
                  </a:lnTo>
                  <a:lnTo>
                    <a:pt x="381000" y="19938"/>
                  </a:lnTo>
                  <a:lnTo>
                    <a:pt x="284225" y="14096"/>
                  </a:lnTo>
                  <a:lnTo>
                    <a:pt x="233425" y="11302"/>
                  </a:lnTo>
                  <a:lnTo>
                    <a:pt x="180339" y="9397"/>
                  </a:lnTo>
                  <a:lnTo>
                    <a:pt x="124333" y="9016"/>
                  </a:lnTo>
                  <a:lnTo>
                    <a:pt x="64642" y="10794"/>
                  </a:lnTo>
                  <a:lnTo>
                    <a:pt x="635" y="15366"/>
                  </a:lnTo>
                  <a:lnTo>
                    <a:pt x="0" y="23367"/>
                  </a:lnTo>
                  <a:lnTo>
                    <a:pt x="508" y="28193"/>
                  </a:lnTo>
                  <a:lnTo>
                    <a:pt x="635" y="33654"/>
                  </a:lnTo>
                  <a:lnTo>
                    <a:pt x="35940" y="28575"/>
                  </a:lnTo>
                  <a:lnTo>
                    <a:pt x="71247" y="26415"/>
                  </a:lnTo>
                  <a:lnTo>
                    <a:pt x="107441" y="26415"/>
                  </a:lnTo>
                  <a:lnTo>
                    <a:pt x="145414" y="28066"/>
                  </a:lnTo>
                  <a:lnTo>
                    <a:pt x="185800" y="30861"/>
                  </a:lnTo>
                  <a:lnTo>
                    <a:pt x="229488" y="34289"/>
                  </a:lnTo>
                  <a:lnTo>
                    <a:pt x="277240" y="37591"/>
                  </a:lnTo>
                  <a:lnTo>
                    <a:pt x="329946" y="40258"/>
                  </a:lnTo>
                  <a:lnTo>
                    <a:pt x="388238" y="41909"/>
                  </a:lnTo>
                  <a:lnTo>
                    <a:pt x="453009" y="41655"/>
                  </a:lnTo>
                  <a:lnTo>
                    <a:pt x="525145" y="39115"/>
                  </a:lnTo>
                  <a:lnTo>
                    <a:pt x="675893" y="28701"/>
                  </a:lnTo>
                  <a:lnTo>
                    <a:pt x="742823" y="25780"/>
                  </a:lnTo>
                  <a:lnTo>
                    <a:pt x="806323" y="24511"/>
                  </a:lnTo>
                  <a:lnTo>
                    <a:pt x="866521" y="24637"/>
                  </a:lnTo>
                  <a:lnTo>
                    <a:pt x="923416" y="25780"/>
                  </a:lnTo>
                  <a:lnTo>
                    <a:pt x="977011" y="27812"/>
                  </a:lnTo>
                  <a:lnTo>
                    <a:pt x="1027684" y="30225"/>
                  </a:lnTo>
                  <a:lnTo>
                    <a:pt x="1120266" y="35178"/>
                  </a:lnTo>
                  <a:lnTo>
                    <a:pt x="1162303" y="37083"/>
                  </a:lnTo>
                  <a:lnTo>
                    <a:pt x="1201801" y="38226"/>
                  </a:lnTo>
                  <a:lnTo>
                    <a:pt x="1238758" y="38226"/>
                  </a:lnTo>
                  <a:lnTo>
                    <a:pt x="1273302" y="36829"/>
                  </a:lnTo>
                  <a:lnTo>
                    <a:pt x="1343660" y="29971"/>
                  </a:lnTo>
                  <a:lnTo>
                    <a:pt x="1379601" y="28828"/>
                  </a:lnTo>
                  <a:lnTo>
                    <a:pt x="1414907" y="29717"/>
                  </a:lnTo>
                  <a:lnTo>
                    <a:pt x="1450975" y="32003"/>
                  </a:lnTo>
                  <a:lnTo>
                    <a:pt x="1531239" y="38100"/>
                  </a:lnTo>
                  <a:lnTo>
                    <a:pt x="1578355" y="40639"/>
                  </a:lnTo>
                  <a:lnTo>
                    <a:pt x="1631950" y="42163"/>
                  </a:lnTo>
                  <a:lnTo>
                    <a:pt x="1693545" y="41909"/>
                  </a:lnTo>
                  <a:lnTo>
                    <a:pt x="1764664" y="39242"/>
                  </a:lnTo>
                  <a:lnTo>
                    <a:pt x="1846579" y="33654"/>
                  </a:lnTo>
                  <a:lnTo>
                    <a:pt x="1913001" y="28575"/>
                  </a:lnTo>
                  <a:lnTo>
                    <a:pt x="1974850" y="25018"/>
                  </a:lnTo>
                  <a:lnTo>
                    <a:pt x="2032380" y="22478"/>
                  </a:lnTo>
                  <a:lnTo>
                    <a:pt x="2086228" y="21081"/>
                  </a:lnTo>
                  <a:lnTo>
                    <a:pt x="2137029" y="20574"/>
                  </a:lnTo>
                  <a:lnTo>
                    <a:pt x="2185416" y="20954"/>
                  </a:lnTo>
                  <a:lnTo>
                    <a:pt x="2231643" y="21843"/>
                  </a:lnTo>
                  <a:lnTo>
                    <a:pt x="2276475" y="23240"/>
                  </a:lnTo>
                  <a:lnTo>
                    <a:pt x="2452751" y="30733"/>
                  </a:lnTo>
                  <a:lnTo>
                    <a:pt x="2498852" y="32384"/>
                  </a:lnTo>
                  <a:lnTo>
                    <a:pt x="2546731" y="33654"/>
                  </a:lnTo>
                  <a:lnTo>
                    <a:pt x="2599943" y="34162"/>
                  </a:lnTo>
                  <a:lnTo>
                    <a:pt x="2653538" y="33527"/>
                  </a:lnTo>
                  <a:lnTo>
                    <a:pt x="2707259" y="32003"/>
                  </a:lnTo>
                  <a:lnTo>
                    <a:pt x="2760853" y="30099"/>
                  </a:lnTo>
                  <a:lnTo>
                    <a:pt x="2917570" y="23621"/>
                  </a:lnTo>
                  <a:lnTo>
                    <a:pt x="2967355" y="22225"/>
                  </a:lnTo>
                  <a:lnTo>
                    <a:pt x="3015361" y="21716"/>
                  </a:lnTo>
                  <a:lnTo>
                    <a:pt x="3061208" y="22351"/>
                  </a:lnTo>
                  <a:lnTo>
                    <a:pt x="3104768" y="24383"/>
                  </a:lnTo>
                  <a:lnTo>
                    <a:pt x="3145536" y="28066"/>
                  </a:lnTo>
                  <a:lnTo>
                    <a:pt x="3183382" y="33654"/>
                  </a:lnTo>
                  <a:lnTo>
                    <a:pt x="3184143" y="26542"/>
                  </a:lnTo>
                  <a:lnTo>
                    <a:pt x="3183890" y="20065"/>
                  </a:lnTo>
                  <a:lnTo>
                    <a:pt x="3183382" y="15366"/>
                  </a:lnTo>
                  <a:lnTo>
                    <a:pt x="2973705" y="20574"/>
                  </a:lnTo>
                  <a:lnTo>
                    <a:pt x="2799461" y="24129"/>
                  </a:lnTo>
                  <a:lnTo>
                    <a:pt x="2683764" y="25653"/>
                  </a:lnTo>
                  <a:lnTo>
                    <a:pt x="2627757" y="26034"/>
                  </a:lnTo>
                  <a:lnTo>
                    <a:pt x="2573782" y="26034"/>
                  </a:lnTo>
                  <a:lnTo>
                    <a:pt x="2522347" y="25526"/>
                  </a:lnTo>
                  <a:lnTo>
                    <a:pt x="2474087" y="24637"/>
                  </a:lnTo>
                  <a:lnTo>
                    <a:pt x="2429510" y="23240"/>
                  </a:lnTo>
                  <a:lnTo>
                    <a:pt x="2389251" y="21336"/>
                  </a:lnTo>
                  <a:lnTo>
                    <a:pt x="2286254" y="10921"/>
                  </a:lnTo>
                  <a:lnTo>
                    <a:pt x="2244216" y="7365"/>
                  </a:lnTo>
                  <a:lnTo>
                    <a:pt x="2198624" y="4444"/>
                  </a:lnTo>
                  <a:lnTo>
                    <a:pt x="2149983" y="2158"/>
                  </a:lnTo>
                  <a:lnTo>
                    <a:pt x="2099183" y="762"/>
                  </a:lnTo>
                  <a:lnTo>
                    <a:pt x="204660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73067" y="2365882"/>
              <a:ext cx="3183890" cy="39370"/>
            </a:xfrm>
            <a:custGeom>
              <a:avLst/>
              <a:gdLst/>
              <a:ahLst/>
              <a:cxnLst/>
              <a:rect l="l" t="t" r="r" b="b"/>
              <a:pathLst>
                <a:path w="3183890" h="39369">
                  <a:moveTo>
                    <a:pt x="254" y="9016"/>
                  </a:moveTo>
                  <a:lnTo>
                    <a:pt x="57150" y="13969"/>
                  </a:lnTo>
                  <a:lnTo>
                    <a:pt x="110998" y="17271"/>
                  </a:lnTo>
                  <a:lnTo>
                    <a:pt x="162306" y="18922"/>
                  </a:lnTo>
                  <a:lnTo>
                    <a:pt x="211455" y="19430"/>
                  </a:lnTo>
                  <a:lnTo>
                    <a:pt x="259080" y="18922"/>
                  </a:lnTo>
                  <a:lnTo>
                    <a:pt x="305562" y="17525"/>
                  </a:lnTo>
                  <a:lnTo>
                    <a:pt x="351282" y="15747"/>
                  </a:lnTo>
                  <a:lnTo>
                    <a:pt x="396748" y="13715"/>
                  </a:lnTo>
                  <a:lnTo>
                    <a:pt x="442468" y="11811"/>
                  </a:lnTo>
                  <a:lnTo>
                    <a:pt x="488823" y="10032"/>
                  </a:lnTo>
                  <a:lnTo>
                    <a:pt x="536321" y="8762"/>
                  </a:lnTo>
                  <a:lnTo>
                    <a:pt x="585597" y="8381"/>
                  </a:lnTo>
                  <a:lnTo>
                    <a:pt x="636778" y="9016"/>
                  </a:lnTo>
                  <a:lnTo>
                    <a:pt x="687832" y="10032"/>
                  </a:lnTo>
                  <a:lnTo>
                    <a:pt x="736473" y="10794"/>
                  </a:lnTo>
                  <a:lnTo>
                    <a:pt x="783336" y="11302"/>
                  </a:lnTo>
                  <a:lnTo>
                    <a:pt x="828802" y="11429"/>
                  </a:lnTo>
                  <a:lnTo>
                    <a:pt x="873633" y="11429"/>
                  </a:lnTo>
                  <a:lnTo>
                    <a:pt x="918337" y="11175"/>
                  </a:lnTo>
                  <a:lnTo>
                    <a:pt x="963422" y="10921"/>
                  </a:lnTo>
                  <a:lnTo>
                    <a:pt x="1009396" y="10540"/>
                  </a:lnTo>
                  <a:lnTo>
                    <a:pt x="1056894" y="10032"/>
                  </a:lnTo>
                  <a:lnTo>
                    <a:pt x="1106551" y="9651"/>
                  </a:lnTo>
                  <a:lnTo>
                    <a:pt x="1158748" y="9397"/>
                  </a:lnTo>
                  <a:lnTo>
                    <a:pt x="1214120" y="9143"/>
                  </a:lnTo>
                  <a:lnTo>
                    <a:pt x="1273302" y="9016"/>
                  </a:lnTo>
                  <a:lnTo>
                    <a:pt x="1332738" y="8889"/>
                  </a:lnTo>
                  <a:lnTo>
                    <a:pt x="1388872" y="8254"/>
                  </a:lnTo>
                  <a:lnTo>
                    <a:pt x="1442212" y="7492"/>
                  </a:lnTo>
                  <a:lnTo>
                    <a:pt x="1493012" y="6603"/>
                  </a:lnTo>
                  <a:lnTo>
                    <a:pt x="1541780" y="5587"/>
                  </a:lnTo>
                  <a:lnTo>
                    <a:pt x="1588897" y="4699"/>
                  </a:lnTo>
                  <a:lnTo>
                    <a:pt x="1634871" y="3937"/>
                  </a:lnTo>
                  <a:lnTo>
                    <a:pt x="1680083" y="3555"/>
                  </a:lnTo>
                  <a:lnTo>
                    <a:pt x="1725041" y="3428"/>
                  </a:lnTo>
                  <a:lnTo>
                    <a:pt x="1769999" y="3809"/>
                  </a:lnTo>
                  <a:lnTo>
                    <a:pt x="1815465" y="4825"/>
                  </a:lnTo>
                  <a:lnTo>
                    <a:pt x="1861947" y="6476"/>
                  </a:lnTo>
                  <a:lnTo>
                    <a:pt x="1909826" y="9016"/>
                  </a:lnTo>
                  <a:lnTo>
                    <a:pt x="1964563" y="11429"/>
                  </a:lnTo>
                  <a:lnTo>
                    <a:pt x="2014728" y="11937"/>
                  </a:lnTo>
                  <a:lnTo>
                    <a:pt x="2061591" y="11049"/>
                  </a:lnTo>
                  <a:lnTo>
                    <a:pt x="2106549" y="9143"/>
                  </a:lnTo>
                  <a:lnTo>
                    <a:pt x="2150999" y="6857"/>
                  </a:lnTo>
                  <a:lnTo>
                    <a:pt x="2196211" y="4571"/>
                  </a:lnTo>
                  <a:lnTo>
                    <a:pt x="2243582" y="2666"/>
                  </a:lnTo>
                  <a:lnTo>
                    <a:pt x="2294636" y="1650"/>
                  </a:lnTo>
                  <a:lnTo>
                    <a:pt x="2350516" y="2158"/>
                  </a:lnTo>
                  <a:lnTo>
                    <a:pt x="2412746" y="4444"/>
                  </a:lnTo>
                  <a:lnTo>
                    <a:pt x="2482723" y="9016"/>
                  </a:lnTo>
                  <a:lnTo>
                    <a:pt x="2540762" y="12700"/>
                  </a:lnTo>
                  <a:lnTo>
                    <a:pt x="2597912" y="14350"/>
                  </a:lnTo>
                  <a:lnTo>
                    <a:pt x="2654173" y="14604"/>
                  </a:lnTo>
                  <a:lnTo>
                    <a:pt x="2709417" y="13588"/>
                  </a:lnTo>
                  <a:lnTo>
                    <a:pt x="2763520" y="11683"/>
                  </a:lnTo>
                  <a:lnTo>
                    <a:pt x="2816479" y="9143"/>
                  </a:lnTo>
                  <a:lnTo>
                    <a:pt x="2868041" y="6476"/>
                  </a:lnTo>
                  <a:lnTo>
                    <a:pt x="2918206" y="3809"/>
                  </a:lnTo>
                  <a:lnTo>
                    <a:pt x="2966720" y="1650"/>
                  </a:lnTo>
                  <a:lnTo>
                    <a:pt x="3013710" y="253"/>
                  </a:lnTo>
                  <a:lnTo>
                    <a:pt x="3058922" y="0"/>
                  </a:lnTo>
                  <a:lnTo>
                    <a:pt x="3102229" y="1142"/>
                  </a:lnTo>
                  <a:lnTo>
                    <a:pt x="3143631" y="4063"/>
                  </a:lnTo>
                  <a:lnTo>
                    <a:pt x="3183001" y="9016"/>
                  </a:lnTo>
                  <a:lnTo>
                    <a:pt x="3183382" y="13588"/>
                  </a:lnTo>
                  <a:lnTo>
                    <a:pt x="3182112" y="21336"/>
                  </a:lnTo>
                  <a:lnTo>
                    <a:pt x="3183001" y="27304"/>
                  </a:lnTo>
                  <a:lnTo>
                    <a:pt x="3122676" y="28447"/>
                  </a:lnTo>
                  <a:lnTo>
                    <a:pt x="3068701" y="29590"/>
                  </a:lnTo>
                  <a:lnTo>
                    <a:pt x="3019806" y="30606"/>
                  </a:lnTo>
                  <a:lnTo>
                    <a:pt x="2974086" y="31368"/>
                  </a:lnTo>
                  <a:lnTo>
                    <a:pt x="2930016" y="32003"/>
                  </a:lnTo>
                  <a:lnTo>
                    <a:pt x="2886075" y="32384"/>
                  </a:lnTo>
                  <a:lnTo>
                    <a:pt x="2840482" y="32257"/>
                  </a:lnTo>
                  <a:lnTo>
                    <a:pt x="2791714" y="31876"/>
                  </a:lnTo>
                  <a:lnTo>
                    <a:pt x="2738120" y="30861"/>
                  </a:lnTo>
                  <a:lnTo>
                    <a:pt x="2678176" y="29463"/>
                  </a:lnTo>
                  <a:lnTo>
                    <a:pt x="2610104" y="27304"/>
                  </a:lnTo>
                  <a:lnTo>
                    <a:pt x="2543302" y="25526"/>
                  </a:lnTo>
                  <a:lnTo>
                    <a:pt x="2486533" y="24637"/>
                  </a:lnTo>
                  <a:lnTo>
                    <a:pt x="2437892" y="24637"/>
                  </a:lnTo>
                  <a:lnTo>
                    <a:pt x="2394839" y="25272"/>
                  </a:lnTo>
                  <a:lnTo>
                    <a:pt x="2355469" y="26162"/>
                  </a:lnTo>
                  <a:lnTo>
                    <a:pt x="2317242" y="27304"/>
                  </a:lnTo>
                  <a:lnTo>
                    <a:pt x="2278253" y="28320"/>
                  </a:lnTo>
                  <a:lnTo>
                    <a:pt x="2236089" y="29082"/>
                  </a:lnTo>
                  <a:lnTo>
                    <a:pt x="2188718" y="29209"/>
                  </a:lnTo>
                  <a:lnTo>
                    <a:pt x="2133727" y="28701"/>
                  </a:lnTo>
                  <a:lnTo>
                    <a:pt x="2068957" y="27304"/>
                  </a:lnTo>
                  <a:lnTo>
                    <a:pt x="2012188" y="26415"/>
                  </a:lnTo>
                  <a:lnTo>
                    <a:pt x="1960118" y="26669"/>
                  </a:lnTo>
                  <a:lnTo>
                    <a:pt x="1911858" y="28066"/>
                  </a:lnTo>
                  <a:lnTo>
                    <a:pt x="1866519" y="29971"/>
                  </a:lnTo>
                  <a:lnTo>
                    <a:pt x="1823085" y="32384"/>
                  </a:lnTo>
                  <a:lnTo>
                    <a:pt x="1780667" y="34670"/>
                  </a:lnTo>
                  <a:lnTo>
                    <a:pt x="1738376" y="36829"/>
                  </a:lnTo>
                  <a:lnTo>
                    <a:pt x="1695069" y="38480"/>
                  </a:lnTo>
                  <a:lnTo>
                    <a:pt x="1649984" y="39115"/>
                  </a:lnTo>
                  <a:lnTo>
                    <a:pt x="1602232" y="38734"/>
                  </a:lnTo>
                  <a:lnTo>
                    <a:pt x="1550543" y="36829"/>
                  </a:lnTo>
                  <a:lnTo>
                    <a:pt x="1494282" y="33019"/>
                  </a:lnTo>
                  <a:lnTo>
                    <a:pt x="1432433" y="27304"/>
                  </a:lnTo>
                  <a:lnTo>
                    <a:pt x="1358392" y="20192"/>
                  </a:lnTo>
                  <a:lnTo>
                    <a:pt x="1289685" y="15239"/>
                  </a:lnTo>
                  <a:lnTo>
                    <a:pt x="1226058" y="12064"/>
                  </a:lnTo>
                  <a:lnTo>
                    <a:pt x="1167003" y="10413"/>
                  </a:lnTo>
                  <a:lnTo>
                    <a:pt x="1112393" y="10287"/>
                  </a:lnTo>
                  <a:lnTo>
                    <a:pt x="1061974" y="11302"/>
                  </a:lnTo>
                  <a:lnTo>
                    <a:pt x="1015111" y="13334"/>
                  </a:lnTo>
                  <a:lnTo>
                    <a:pt x="971804" y="16255"/>
                  </a:lnTo>
                  <a:lnTo>
                    <a:pt x="931672" y="19557"/>
                  </a:lnTo>
                  <a:lnTo>
                    <a:pt x="859536" y="27304"/>
                  </a:lnTo>
                  <a:lnTo>
                    <a:pt x="834136" y="29717"/>
                  </a:lnTo>
                  <a:lnTo>
                    <a:pt x="763905" y="33908"/>
                  </a:lnTo>
                  <a:lnTo>
                    <a:pt x="720471" y="35432"/>
                  </a:lnTo>
                  <a:lnTo>
                    <a:pt x="672592" y="36829"/>
                  </a:lnTo>
                  <a:lnTo>
                    <a:pt x="620649" y="37845"/>
                  </a:lnTo>
                  <a:lnTo>
                    <a:pt x="565658" y="38607"/>
                  </a:lnTo>
                  <a:lnTo>
                    <a:pt x="508254" y="39115"/>
                  </a:lnTo>
                  <a:lnTo>
                    <a:pt x="449199" y="39115"/>
                  </a:lnTo>
                  <a:lnTo>
                    <a:pt x="389001" y="38988"/>
                  </a:lnTo>
                  <a:lnTo>
                    <a:pt x="328676" y="38353"/>
                  </a:lnTo>
                  <a:lnTo>
                    <a:pt x="268605" y="37464"/>
                  </a:lnTo>
                  <a:lnTo>
                    <a:pt x="209804" y="36194"/>
                  </a:lnTo>
                  <a:lnTo>
                    <a:pt x="152781" y="34543"/>
                  </a:lnTo>
                  <a:lnTo>
                    <a:pt x="98425" y="32512"/>
                  </a:lnTo>
                  <a:lnTo>
                    <a:pt x="47371" y="30099"/>
                  </a:lnTo>
                  <a:lnTo>
                    <a:pt x="254" y="27304"/>
                  </a:lnTo>
                  <a:lnTo>
                    <a:pt x="0" y="20574"/>
                  </a:lnTo>
                  <a:lnTo>
                    <a:pt x="762" y="13462"/>
                  </a:lnTo>
                  <a:lnTo>
                    <a:pt x="254" y="9016"/>
                  </a:lnTo>
                  <a:close/>
                </a:path>
              </a:pathLst>
            </a:custGeom>
            <a:ln w="444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686683" y="2651886"/>
            <a:ext cx="5259705" cy="31407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Air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pollution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refers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harmful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substances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released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into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atmosphere,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harm</a:t>
            </a:r>
            <a:r>
              <a:rPr dirty="0" sz="2800" spc="-1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human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health,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ecosystems,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contribute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climate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change.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Understanding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sources,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impacts,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preventive 	measures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crucial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mitigate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its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effects.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3547" y="2025776"/>
            <a:ext cx="2040255" cy="250761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0"/>
              </a:spcBef>
            </a:pPr>
            <a:r>
              <a:rPr dirty="0" sz="4400" spc="-20">
                <a:solidFill>
                  <a:srgbClr val="FFFFFF"/>
                </a:solidFill>
                <a:latin typeface="Calibri"/>
                <a:cs typeface="Calibri"/>
              </a:rPr>
              <a:t>Main 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Sources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libri"/>
                <a:cs typeface="Calibri"/>
              </a:rPr>
              <a:t>Air </a:t>
            </a:r>
            <a:r>
              <a:rPr dirty="0" sz="4400" spc="-35">
                <a:solidFill>
                  <a:srgbClr val="FFFFFF"/>
                </a:solidFill>
                <a:latin typeface="Calibri"/>
                <a:cs typeface="Calibri"/>
              </a:rPr>
              <a:t>Pollution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194042" y="4497196"/>
            <a:ext cx="1531620" cy="2042160"/>
          </a:xfrm>
          <a:custGeom>
            <a:avLst/>
            <a:gdLst/>
            <a:ahLst/>
            <a:cxnLst/>
            <a:rect l="l" t="t" r="r" b="b"/>
            <a:pathLst>
              <a:path w="1531620" h="2042159">
                <a:moveTo>
                  <a:pt x="0" y="2041715"/>
                </a:moveTo>
                <a:lnTo>
                  <a:pt x="41401" y="2040978"/>
                </a:lnTo>
                <a:lnTo>
                  <a:pt x="82676" y="2038794"/>
                </a:lnTo>
                <a:lnTo>
                  <a:pt x="123571" y="2035162"/>
                </a:lnTo>
                <a:lnTo>
                  <a:pt x="164210" y="2030120"/>
                </a:lnTo>
                <a:lnTo>
                  <a:pt x="204469" y="2023681"/>
                </a:lnTo>
                <a:lnTo>
                  <a:pt x="244348" y="2015845"/>
                </a:lnTo>
                <a:lnTo>
                  <a:pt x="283972" y="2006663"/>
                </a:lnTo>
                <a:lnTo>
                  <a:pt x="323341" y="1996122"/>
                </a:lnTo>
                <a:lnTo>
                  <a:pt x="362203" y="1984273"/>
                </a:lnTo>
                <a:lnTo>
                  <a:pt x="400684" y="1971103"/>
                </a:lnTo>
                <a:lnTo>
                  <a:pt x="438784" y="1956650"/>
                </a:lnTo>
                <a:lnTo>
                  <a:pt x="476503" y="1940928"/>
                </a:lnTo>
                <a:lnTo>
                  <a:pt x="513841" y="1923948"/>
                </a:lnTo>
                <a:lnTo>
                  <a:pt x="550672" y="1905736"/>
                </a:lnTo>
                <a:lnTo>
                  <a:pt x="586993" y="1886305"/>
                </a:lnTo>
                <a:lnTo>
                  <a:pt x="622934" y="1865693"/>
                </a:lnTo>
                <a:lnTo>
                  <a:pt x="658367" y="1843887"/>
                </a:lnTo>
                <a:lnTo>
                  <a:pt x="693292" y="1820938"/>
                </a:lnTo>
                <a:lnTo>
                  <a:pt x="727836" y="1796834"/>
                </a:lnTo>
                <a:lnTo>
                  <a:pt x="761746" y="1771611"/>
                </a:lnTo>
                <a:lnTo>
                  <a:pt x="795019" y="1745284"/>
                </a:lnTo>
                <a:lnTo>
                  <a:pt x="827912" y="1717878"/>
                </a:lnTo>
                <a:lnTo>
                  <a:pt x="860171" y="1689404"/>
                </a:lnTo>
                <a:lnTo>
                  <a:pt x="891921" y="1659877"/>
                </a:lnTo>
                <a:lnTo>
                  <a:pt x="922908" y="1629333"/>
                </a:lnTo>
                <a:lnTo>
                  <a:pt x="953515" y="1597761"/>
                </a:lnTo>
                <a:lnTo>
                  <a:pt x="983360" y="1565211"/>
                </a:lnTo>
                <a:lnTo>
                  <a:pt x="1012571" y="1531670"/>
                </a:lnTo>
                <a:lnTo>
                  <a:pt x="1041146" y="1497190"/>
                </a:lnTo>
                <a:lnTo>
                  <a:pt x="1069085" y="1461769"/>
                </a:lnTo>
                <a:lnTo>
                  <a:pt x="1096390" y="1425422"/>
                </a:lnTo>
                <a:lnTo>
                  <a:pt x="1122933" y="1388186"/>
                </a:lnTo>
                <a:lnTo>
                  <a:pt x="1148841" y="1350060"/>
                </a:lnTo>
                <a:lnTo>
                  <a:pt x="1173987" y="1311071"/>
                </a:lnTo>
                <a:lnTo>
                  <a:pt x="1198372" y="1271244"/>
                </a:lnTo>
                <a:lnTo>
                  <a:pt x="1221993" y="1230591"/>
                </a:lnTo>
                <a:lnTo>
                  <a:pt x="1244980" y="1189126"/>
                </a:lnTo>
                <a:lnTo>
                  <a:pt x="1267078" y="1146873"/>
                </a:lnTo>
                <a:lnTo>
                  <a:pt x="1288414" y="1103858"/>
                </a:lnTo>
                <a:lnTo>
                  <a:pt x="1308988" y="1060068"/>
                </a:lnTo>
                <a:lnTo>
                  <a:pt x="1328801" y="1015618"/>
                </a:lnTo>
                <a:lnTo>
                  <a:pt x="1347724" y="970406"/>
                </a:lnTo>
                <a:lnTo>
                  <a:pt x="1365757" y="924432"/>
                </a:lnTo>
                <a:lnTo>
                  <a:pt x="1383029" y="877823"/>
                </a:lnTo>
                <a:lnTo>
                  <a:pt x="1399285" y="830579"/>
                </a:lnTo>
                <a:lnTo>
                  <a:pt x="1414779" y="782700"/>
                </a:lnTo>
                <a:lnTo>
                  <a:pt x="1429384" y="734186"/>
                </a:lnTo>
                <a:lnTo>
                  <a:pt x="1442974" y="685038"/>
                </a:lnTo>
                <a:lnTo>
                  <a:pt x="1455801" y="635380"/>
                </a:lnTo>
                <a:lnTo>
                  <a:pt x="1467611" y="585088"/>
                </a:lnTo>
                <a:lnTo>
                  <a:pt x="1478406" y="534288"/>
                </a:lnTo>
                <a:lnTo>
                  <a:pt x="1488312" y="482853"/>
                </a:lnTo>
                <a:lnTo>
                  <a:pt x="1497202" y="431038"/>
                </a:lnTo>
                <a:lnTo>
                  <a:pt x="1505077" y="378713"/>
                </a:lnTo>
                <a:lnTo>
                  <a:pt x="1511934" y="325881"/>
                </a:lnTo>
                <a:lnTo>
                  <a:pt x="1517777" y="272541"/>
                </a:lnTo>
                <a:lnTo>
                  <a:pt x="1522729" y="218820"/>
                </a:lnTo>
                <a:lnTo>
                  <a:pt x="1526412" y="164719"/>
                </a:lnTo>
                <a:lnTo>
                  <a:pt x="1529206" y="110235"/>
                </a:lnTo>
                <a:lnTo>
                  <a:pt x="1530857" y="55244"/>
                </a:lnTo>
                <a:lnTo>
                  <a:pt x="1531365" y="0"/>
                </a:lnTo>
              </a:path>
            </a:pathLst>
          </a:custGeom>
          <a:ln w="127000">
            <a:solidFill>
              <a:srgbClr val="8062A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29076" y="729742"/>
            <a:ext cx="4826000" cy="97028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marR="5080" indent="-228600">
              <a:lnSpc>
                <a:spcPts val="24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Natural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Sources: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Volcanic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eruptions, wildfires,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dust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storms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release </a:t>
            </a:r>
            <a:r>
              <a:rPr dirty="0" sz="2200">
                <a:latin typeface="Calibri"/>
                <a:cs typeface="Calibri"/>
              </a:rPr>
              <a:t>particulate</a:t>
            </a:r>
            <a:r>
              <a:rPr dirty="0" sz="2200" spc="-1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matter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gases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into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air.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29076" y="1676476"/>
            <a:ext cx="4801235" cy="430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0" indent="-292100">
              <a:lnSpc>
                <a:spcPts val="2570"/>
              </a:lnSpc>
              <a:spcBef>
                <a:spcPts val="95"/>
              </a:spcBef>
              <a:buFont typeface="Arial"/>
              <a:buChar char="•"/>
              <a:tabLst>
                <a:tab pos="304800" algn="l"/>
              </a:tabLst>
            </a:pPr>
            <a:r>
              <a:rPr dirty="0" sz="2200" spc="-40">
                <a:latin typeface="Calibri"/>
                <a:cs typeface="Calibri"/>
              </a:rPr>
              <a:t>Human-</a:t>
            </a:r>
            <a:r>
              <a:rPr dirty="0" sz="2200">
                <a:latin typeface="Calibri"/>
                <a:cs typeface="Calibri"/>
              </a:rPr>
              <a:t>Made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Sources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: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Buildings,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70"/>
              </a:lnSpc>
            </a:pPr>
            <a:r>
              <a:rPr dirty="0" sz="2200">
                <a:latin typeface="Calibri"/>
                <a:cs typeface="Calibri"/>
              </a:rPr>
              <a:t>vehicles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241300" marR="294005" indent="-228600">
              <a:lnSpc>
                <a:spcPct val="90500"/>
              </a:lnSpc>
              <a:spcBef>
                <a:spcPts val="635"/>
              </a:spcBef>
              <a:buChar char="•"/>
              <a:tabLst>
                <a:tab pos="241300" algn="l"/>
                <a:tab pos="304800" algn="l"/>
              </a:tabLst>
            </a:pP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30">
                <a:latin typeface="Calibri"/>
                <a:cs typeface="Calibri"/>
              </a:rPr>
              <a:t>Transportation: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Vehicle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emissions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are </a:t>
            </a:r>
            <a:r>
              <a:rPr dirty="0" sz="2200" spc="-10">
                <a:latin typeface="Calibri"/>
                <a:cs typeface="Calibri"/>
              </a:rPr>
              <a:t>major</a:t>
            </a:r>
            <a:r>
              <a:rPr dirty="0" sz="2200" spc="-10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sources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nitrogen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oxides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carbon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monoxide.</a:t>
            </a:r>
            <a:endParaRPr sz="2200">
              <a:latin typeface="Calibri"/>
              <a:cs typeface="Calibri"/>
            </a:endParaRPr>
          </a:p>
          <a:p>
            <a:pPr algn="just" marL="241300" marR="240029" indent="-228600">
              <a:lnSpc>
                <a:spcPts val="238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  <a:tab pos="367665" algn="l"/>
              </a:tabLst>
            </a:pPr>
            <a:r>
              <a:rPr dirty="0" sz="2200">
                <a:latin typeface="Calibri"/>
                <a:cs typeface="Calibri"/>
              </a:rPr>
              <a:t>	Industry: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Factories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release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pollutants </a:t>
            </a:r>
            <a:r>
              <a:rPr dirty="0" sz="2200">
                <a:latin typeface="Calibri"/>
                <a:cs typeface="Calibri"/>
              </a:rPr>
              <a:t>like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sulfur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dioxide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volatile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organic compounds.</a:t>
            </a:r>
            <a:endParaRPr sz="2200">
              <a:latin typeface="Calibri"/>
              <a:cs typeface="Calibri"/>
            </a:endParaRPr>
          </a:p>
          <a:p>
            <a:pPr marL="241300" marR="418465" indent="-228600">
              <a:lnSpc>
                <a:spcPts val="2390"/>
              </a:lnSpc>
              <a:spcBef>
                <a:spcPts val="615"/>
              </a:spcBef>
              <a:buChar char="•"/>
              <a:tabLst>
                <a:tab pos="241300" algn="l"/>
                <a:tab pos="367665" algn="l"/>
              </a:tabLst>
            </a:pPr>
            <a:r>
              <a:rPr dirty="0" sz="2200">
                <a:latin typeface="Arial"/>
                <a:cs typeface="Arial"/>
              </a:rPr>
              <a:t>	</a:t>
            </a:r>
            <a:r>
              <a:rPr dirty="0" sz="2200">
                <a:latin typeface="Calibri"/>
                <a:cs typeface="Calibri"/>
              </a:rPr>
              <a:t>Agriculture: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Livestock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fertilizers </a:t>
            </a:r>
            <a:r>
              <a:rPr dirty="0" sz="2200">
                <a:latin typeface="Calibri"/>
                <a:cs typeface="Calibri"/>
              </a:rPr>
              <a:t>emit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methane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ammonia.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484"/>
              </a:spcBef>
              <a:buChar char="•"/>
              <a:tabLst>
                <a:tab pos="241300" algn="l"/>
                <a:tab pos="367665" algn="l"/>
              </a:tabLst>
            </a:pP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10">
                <a:latin typeface="Calibri"/>
                <a:cs typeface="Calibri"/>
              </a:rPr>
              <a:t>Residential: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Indoor</a:t>
            </a:r>
            <a:r>
              <a:rPr dirty="0" sz="2200" spc="-1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sources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like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cooking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heating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contribute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indoor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air </a:t>
            </a:r>
            <a:r>
              <a:rPr dirty="0" sz="2200" spc="-10">
                <a:latin typeface="Calibri"/>
                <a:cs typeface="Calibri"/>
              </a:rPr>
              <a:t>pollution.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4837" y="2403805"/>
            <a:ext cx="2230120" cy="18484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715"/>
              </a:spcBef>
            </a:pPr>
            <a:r>
              <a:rPr dirty="0" sz="4300" spc="-35">
                <a:latin typeface="Calibri"/>
                <a:cs typeface="Calibri"/>
              </a:rPr>
              <a:t>Types</a:t>
            </a:r>
            <a:r>
              <a:rPr dirty="0" sz="4300" spc="-195">
                <a:latin typeface="Calibri"/>
                <a:cs typeface="Calibri"/>
              </a:rPr>
              <a:t> </a:t>
            </a:r>
            <a:r>
              <a:rPr dirty="0" sz="4300" spc="-25">
                <a:latin typeface="Calibri"/>
                <a:cs typeface="Calibri"/>
              </a:rPr>
              <a:t>of Air </a:t>
            </a:r>
            <a:r>
              <a:rPr dirty="0" sz="4300" spc="-35">
                <a:latin typeface="Calibri"/>
                <a:cs typeface="Calibri"/>
              </a:rPr>
              <a:t>Pollutants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213417" y="745807"/>
            <a:ext cx="80010" cy="5452110"/>
            <a:chOff x="3213417" y="745807"/>
            <a:chExt cx="80010" cy="5452110"/>
          </a:xfrm>
        </p:grpSpPr>
        <p:sp>
          <p:nvSpPr>
            <p:cNvPr id="4" name="object 4" descr=""/>
            <p:cNvSpPr/>
            <p:nvPr/>
          </p:nvSpPr>
          <p:spPr>
            <a:xfrm>
              <a:off x="3230244" y="766190"/>
              <a:ext cx="41910" cy="5411470"/>
            </a:xfrm>
            <a:custGeom>
              <a:avLst/>
              <a:gdLst/>
              <a:ahLst/>
              <a:cxnLst/>
              <a:rect l="l" t="t" r="r" b="b"/>
              <a:pathLst>
                <a:path w="41910" h="5411470">
                  <a:moveTo>
                    <a:pt x="16510" y="0"/>
                  </a:moveTo>
                  <a:lnTo>
                    <a:pt x="12318" y="635"/>
                  </a:lnTo>
                  <a:lnTo>
                    <a:pt x="15493" y="70738"/>
                  </a:lnTo>
                  <a:lnTo>
                    <a:pt x="17272" y="136906"/>
                  </a:lnTo>
                  <a:lnTo>
                    <a:pt x="18034" y="199389"/>
                  </a:lnTo>
                  <a:lnTo>
                    <a:pt x="17780" y="258699"/>
                  </a:lnTo>
                  <a:lnTo>
                    <a:pt x="16763" y="314833"/>
                  </a:lnTo>
                  <a:lnTo>
                    <a:pt x="15240" y="368300"/>
                  </a:lnTo>
                  <a:lnTo>
                    <a:pt x="10160" y="515112"/>
                  </a:lnTo>
                  <a:lnTo>
                    <a:pt x="8890" y="560324"/>
                  </a:lnTo>
                  <a:lnTo>
                    <a:pt x="8255" y="604266"/>
                  </a:lnTo>
                  <a:lnTo>
                    <a:pt x="8509" y="647192"/>
                  </a:lnTo>
                  <a:lnTo>
                    <a:pt x="9779" y="689356"/>
                  </a:lnTo>
                  <a:lnTo>
                    <a:pt x="12318" y="731012"/>
                  </a:lnTo>
                  <a:lnTo>
                    <a:pt x="15493" y="777239"/>
                  </a:lnTo>
                  <a:lnTo>
                    <a:pt x="18161" y="826262"/>
                  </a:lnTo>
                  <a:lnTo>
                    <a:pt x="20193" y="877697"/>
                  </a:lnTo>
                  <a:lnTo>
                    <a:pt x="21590" y="930783"/>
                  </a:lnTo>
                  <a:lnTo>
                    <a:pt x="22479" y="985266"/>
                  </a:lnTo>
                  <a:lnTo>
                    <a:pt x="22987" y="1040511"/>
                  </a:lnTo>
                  <a:lnTo>
                    <a:pt x="22859" y="1096137"/>
                  </a:lnTo>
                  <a:lnTo>
                    <a:pt x="22225" y="1151509"/>
                  </a:lnTo>
                  <a:lnTo>
                    <a:pt x="21081" y="1206119"/>
                  </a:lnTo>
                  <a:lnTo>
                    <a:pt x="19557" y="1259459"/>
                  </a:lnTo>
                  <a:lnTo>
                    <a:pt x="17653" y="1311148"/>
                  </a:lnTo>
                  <a:lnTo>
                    <a:pt x="15112" y="1360551"/>
                  </a:lnTo>
                  <a:lnTo>
                    <a:pt x="9017" y="1459484"/>
                  </a:lnTo>
                  <a:lnTo>
                    <a:pt x="6223" y="1509649"/>
                  </a:lnTo>
                  <a:lnTo>
                    <a:pt x="4191" y="1558417"/>
                  </a:lnTo>
                  <a:lnTo>
                    <a:pt x="2667" y="1606423"/>
                  </a:lnTo>
                  <a:lnTo>
                    <a:pt x="1905" y="1654429"/>
                  </a:lnTo>
                  <a:lnTo>
                    <a:pt x="1778" y="1702943"/>
                  </a:lnTo>
                  <a:lnTo>
                    <a:pt x="2412" y="1752600"/>
                  </a:lnTo>
                  <a:lnTo>
                    <a:pt x="3682" y="1804035"/>
                  </a:lnTo>
                  <a:lnTo>
                    <a:pt x="5715" y="1857883"/>
                  </a:lnTo>
                  <a:lnTo>
                    <a:pt x="8636" y="1914779"/>
                  </a:lnTo>
                  <a:lnTo>
                    <a:pt x="12318" y="1975358"/>
                  </a:lnTo>
                  <a:lnTo>
                    <a:pt x="14350" y="2018538"/>
                  </a:lnTo>
                  <a:lnTo>
                    <a:pt x="15240" y="2061972"/>
                  </a:lnTo>
                  <a:lnTo>
                    <a:pt x="14859" y="2105914"/>
                  </a:lnTo>
                  <a:lnTo>
                    <a:pt x="13843" y="2150491"/>
                  </a:lnTo>
                  <a:lnTo>
                    <a:pt x="12065" y="2195576"/>
                  </a:lnTo>
                  <a:lnTo>
                    <a:pt x="5080" y="2335530"/>
                  </a:lnTo>
                  <a:lnTo>
                    <a:pt x="2921" y="2384171"/>
                  </a:lnTo>
                  <a:lnTo>
                    <a:pt x="1269" y="2433828"/>
                  </a:lnTo>
                  <a:lnTo>
                    <a:pt x="127" y="2484628"/>
                  </a:lnTo>
                  <a:lnTo>
                    <a:pt x="0" y="2536698"/>
                  </a:lnTo>
                  <a:lnTo>
                    <a:pt x="888" y="2590292"/>
                  </a:lnTo>
                  <a:lnTo>
                    <a:pt x="3175" y="2645156"/>
                  </a:lnTo>
                  <a:lnTo>
                    <a:pt x="6857" y="2701671"/>
                  </a:lnTo>
                  <a:lnTo>
                    <a:pt x="17653" y="2817622"/>
                  </a:lnTo>
                  <a:lnTo>
                    <a:pt x="20955" y="2872994"/>
                  </a:lnTo>
                  <a:lnTo>
                    <a:pt x="22732" y="2926334"/>
                  </a:lnTo>
                  <a:lnTo>
                    <a:pt x="22987" y="2977769"/>
                  </a:lnTo>
                  <a:lnTo>
                    <a:pt x="21970" y="3027680"/>
                  </a:lnTo>
                  <a:lnTo>
                    <a:pt x="20193" y="3076321"/>
                  </a:lnTo>
                  <a:lnTo>
                    <a:pt x="17780" y="3123819"/>
                  </a:lnTo>
                  <a:lnTo>
                    <a:pt x="9398" y="3262376"/>
                  </a:lnTo>
                  <a:lnTo>
                    <a:pt x="7238" y="3308096"/>
                  </a:lnTo>
                  <a:lnTo>
                    <a:pt x="5715" y="3353943"/>
                  </a:lnTo>
                  <a:lnTo>
                    <a:pt x="5206" y="3400298"/>
                  </a:lnTo>
                  <a:lnTo>
                    <a:pt x="5968" y="3447161"/>
                  </a:lnTo>
                  <a:lnTo>
                    <a:pt x="8255" y="3495167"/>
                  </a:lnTo>
                  <a:lnTo>
                    <a:pt x="17272" y="3602482"/>
                  </a:lnTo>
                  <a:lnTo>
                    <a:pt x="20066" y="3655441"/>
                  </a:lnTo>
                  <a:lnTo>
                    <a:pt x="21081" y="3704209"/>
                  </a:lnTo>
                  <a:lnTo>
                    <a:pt x="20574" y="3749548"/>
                  </a:lnTo>
                  <a:lnTo>
                    <a:pt x="18923" y="3792474"/>
                  </a:lnTo>
                  <a:lnTo>
                    <a:pt x="16637" y="3834003"/>
                  </a:lnTo>
                  <a:lnTo>
                    <a:pt x="11430" y="3916679"/>
                  </a:lnTo>
                  <a:lnTo>
                    <a:pt x="9271" y="3959860"/>
                  </a:lnTo>
                  <a:lnTo>
                    <a:pt x="7874" y="4005326"/>
                  </a:lnTo>
                  <a:lnTo>
                    <a:pt x="7747" y="4054348"/>
                  </a:lnTo>
                  <a:lnTo>
                    <a:pt x="9017" y="4107688"/>
                  </a:lnTo>
                  <a:lnTo>
                    <a:pt x="15875" y="4227703"/>
                  </a:lnTo>
                  <a:lnTo>
                    <a:pt x="18161" y="4287901"/>
                  </a:lnTo>
                  <a:lnTo>
                    <a:pt x="19177" y="4346956"/>
                  </a:lnTo>
                  <a:lnTo>
                    <a:pt x="19177" y="4404741"/>
                  </a:lnTo>
                  <a:lnTo>
                    <a:pt x="18542" y="4461002"/>
                  </a:lnTo>
                  <a:lnTo>
                    <a:pt x="17272" y="4515739"/>
                  </a:lnTo>
                  <a:lnTo>
                    <a:pt x="12700" y="4668901"/>
                  </a:lnTo>
                  <a:lnTo>
                    <a:pt x="11556" y="4715891"/>
                  </a:lnTo>
                  <a:lnTo>
                    <a:pt x="10922" y="4760595"/>
                  </a:lnTo>
                  <a:lnTo>
                    <a:pt x="11175" y="4802886"/>
                  </a:lnTo>
                  <a:lnTo>
                    <a:pt x="13462" y="4887925"/>
                  </a:lnTo>
                  <a:lnTo>
                    <a:pt x="13207" y="4933010"/>
                  </a:lnTo>
                  <a:lnTo>
                    <a:pt x="11811" y="4978450"/>
                  </a:lnTo>
                  <a:lnTo>
                    <a:pt x="7493" y="5072240"/>
                  </a:lnTo>
                  <a:lnTo>
                    <a:pt x="5461" y="5121529"/>
                  </a:lnTo>
                  <a:lnTo>
                    <a:pt x="3937" y="5173052"/>
                  </a:lnTo>
                  <a:lnTo>
                    <a:pt x="3556" y="5227256"/>
                  </a:lnTo>
                  <a:lnTo>
                    <a:pt x="4444" y="5284635"/>
                  </a:lnTo>
                  <a:lnTo>
                    <a:pt x="7238" y="5345645"/>
                  </a:lnTo>
                  <a:lnTo>
                    <a:pt x="12318" y="5410771"/>
                  </a:lnTo>
                  <a:lnTo>
                    <a:pt x="16256" y="5410733"/>
                  </a:lnTo>
                  <a:lnTo>
                    <a:pt x="23241" y="5411228"/>
                  </a:lnTo>
                  <a:lnTo>
                    <a:pt x="26034" y="5410771"/>
                  </a:lnTo>
                  <a:lnTo>
                    <a:pt x="24765" y="5366080"/>
                  </a:lnTo>
                  <a:lnTo>
                    <a:pt x="24130" y="5319077"/>
                  </a:lnTo>
                  <a:lnTo>
                    <a:pt x="23749" y="5270106"/>
                  </a:lnTo>
                  <a:lnTo>
                    <a:pt x="23749" y="5219471"/>
                  </a:lnTo>
                  <a:lnTo>
                    <a:pt x="24510" y="5114544"/>
                  </a:lnTo>
                  <a:lnTo>
                    <a:pt x="28829" y="4793615"/>
                  </a:lnTo>
                  <a:lnTo>
                    <a:pt x="29337" y="4693285"/>
                  </a:lnTo>
                  <a:lnTo>
                    <a:pt x="29082" y="4645787"/>
                  </a:lnTo>
                  <a:lnTo>
                    <a:pt x="28575" y="4600575"/>
                  </a:lnTo>
                  <a:lnTo>
                    <a:pt x="27558" y="4557903"/>
                  </a:lnTo>
                  <a:lnTo>
                    <a:pt x="26034" y="4518025"/>
                  </a:lnTo>
                  <a:lnTo>
                    <a:pt x="23876" y="4469511"/>
                  </a:lnTo>
                  <a:lnTo>
                    <a:pt x="22352" y="4428871"/>
                  </a:lnTo>
                  <a:lnTo>
                    <a:pt x="21335" y="4394073"/>
                  </a:lnTo>
                  <a:lnTo>
                    <a:pt x="20828" y="4363212"/>
                  </a:lnTo>
                  <a:lnTo>
                    <a:pt x="20700" y="4334383"/>
                  </a:lnTo>
                  <a:lnTo>
                    <a:pt x="20828" y="4305808"/>
                  </a:lnTo>
                  <a:lnTo>
                    <a:pt x="24510" y="4098544"/>
                  </a:lnTo>
                  <a:lnTo>
                    <a:pt x="26034" y="3950081"/>
                  </a:lnTo>
                  <a:lnTo>
                    <a:pt x="26289" y="3881628"/>
                  </a:lnTo>
                  <a:lnTo>
                    <a:pt x="25907" y="3819017"/>
                  </a:lnTo>
                  <a:lnTo>
                    <a:pt x="25145" y="3761613"/>
                  </a:lnTo>
                  <a:lnTo>
                    <a:pt x="24130" y="3708527"/>
                  </a:lnTo>
                  <a:lnTo>
                    <a:pt x="17653" y="3485261"/>
                  </a:lnTo>
                  <a:lnTo>
                    <a:pt x="17018" y="3444240"/>
                  </a:lnTo>
                  <a:lnTo>
                    <a:pt x="16763" y="3402838"/>
                  </a:lnTo>
                  <a:lnTo>
                    <a:pt x="17018" y="3360293"/>
                  </a:lnTo>
                  <a:lnTo>
                    <a:pt x="18034" y="3316097"/>
                  </a:lnTo>
                  <a:lnTo>
                    <a:pt x="19812" y="3269234"/>
                  </a:lnTo>
                  <a:lnTo>
                    <a:pt x="22352" y="3219323"/>
                  </a:lnTo>
                  <a:lnTo>
                    <a:pt x="31115" y="3094101"/>
                  </a:lnTo>
                  <a:lnTo>
                    <a:pt x="35052" y="3028061"/>
                  </a:lnTo>
                  <a:lnTo>
                    <a:pt x="38100" y="2967228"/>
                  </a:lnTo>
                  <a:lnTo>
                    <a:pt x="40258" y="2910713"/>
                  </a:lnTo>
                  <a:lnTo>
                    <a:pt x="41402" y="2858008"/>
                  </a:lnTo>
                  <a:lnTo>
                    <a:pt x="41656" y="2808478"/>
                  </a:lnTo>
                  <a:lnTo>
                    <a:pt x="41147" y="2761488"/>
                  </a:lnTo>
                  <a:lnTo>
                    <a:pt x="39624" y="2716403"/>
                  </a:lnTo>
                  <a:lnTo>
                    <a:pt x="37465" y="2672715"/>
                  </a:lnTo>
                  <a:lnTo>
                    <a:pt x="34417" y="2629789"/>
                  </a:lnTo>
                  <a:lnTo>
                    <a:pt x="30606" y="2586863"/>
                  </a:lnTo>
                  <a:lnTo>
                    <a:pt x="26034" y="2543429"/>
                  </a:lnTo>
                  <a:lnTo>
                    <a:pt x="22097" y="2501138"/>
                  </a:lnTo>
                  <a:lnTo>
                    <a:pt x="19938" y="2461260"/>
                  </a:lnTo>
                  <a:lnTo>
                    <a:pt x="19177" y="2422525"/>
                  </a:lnTo>
                  <a:lnTo>
                    <a:pt x="19557" y="2383790"/>
                  </a:lnTo>
                  <a:lnTo>
                    <a:pt x="20700" y="2343658"/>
                  </a:lnTo>
                  <a:lnTo>
                    <a:pt x="24256" y="2254504"/>
                  </a:lnTo>
                  <a:lnTo>
                    <a:pt x="26034" y="2202942"/>
                  </a:lnTo>
                  <a:lnTo>
                    <a:pt x="27431" y="2145030"/>
                  </a:lnTo>
                  <a:lnTo>
                    <a:pt x="28067" y="2079625"/>
                  </a:lnTo>
                  <a:lnTo>
                    <a:pt x="27685" y="2005457"/>
                  </a:lnTo>
                  <a:lnTo>
                    <a:pt x="24383" y="1850009"/>
                  </a:lnTo>
                  <a:lnTo>
                    <a:pt x="23368" y="1780159"/>
                  </a:lnTo>
                  <a:lnTo>
                    <a:pt x="22859" y="1645666"/>
                  </a:lnTo>
                  <a:lnTo>
                    <a:pt x="23241" y="1581658"/>
                  </a:lnTo>
                  <a:lnTo>
                    <a:pt x="23876" y="1520317"/>
                  </a:lnTo>
                  <a:lnTo>
                    <a:pt x="27051" y="1306957"/>
                  </a:lnTo>
                  <a:lnTo>
                    <a:pt x="27813" y="1224153"/>
                  </a:lnTo>
                  <a:lnTo>
                    <a:pt x="27813" y="1189736"/>
                  </a:lnTo>
                  <a:lnTo>
                    <a:pt x="27178" y="1160526"/>
                  </a:lnTo>
                  <a:lnTo>
                    <a:pt x="26034" y="1136777"/>
                  </a:lnTo>
                  <a:lnTo>
                    <a:pt x="24892" y="1103503"/>
                  </a:lnTo>
                  <a:lnTo>
                    <a:pt x="25400" y="1066673"/>
                  </a:lnTo>
                  <a:lnTo>
                    <a:pt x="27051" y="1026033"/>
                  </a:lnTo>
                  <a:lnTo>
                    <a:pt x="31622" y="932561"/>
                  </a:lnTo>
                  <a:lnTo>
                    <a:pt x="33528" y="879601"/>
                  </a:lnTo>
                  <a:lnTo>
                    <a:pt x="34417" y="822325"/>
                  </a:lnTo>
                  <a:lnTo>
                    <a:pt x="33908" y="760476"/>
                  </a:lnTo>
                  <a:lnTo>
                    <a:pt x="31242" y="694055"/>
                  </a:lnTo>
                  <a:lnTo>
                    <a:pt x="26034" y="622808"/>
                  </a:lnTo>
                  <a:lnTo>
                    <a:pt x="21463" y="564388"/>
                  </a:lnTo>
                  <a:lnTo>
                    <a:pt x="18668" y="511175"/>
                  </a:lnTo>
                  <a:lnTo>
                    <a:pt x="17399" y="462025"/>
                  </a:lnTo>
                  <a:lnTo>
                    <a:pt x="17272" y="415671"/>
                  </a:lnTo>
                  <a:lnTo>
                    <a:pt x="18034" y="370839"/>
                  </a:lnTo>
                  <a:lnTo>
                    <a:pt x="19557" y="326389"/>
                  </a:lnTo>
                  <a:lnTo>
                    <a:pt x="23241" y="233934"/>
                  </a:lnTo>
                  <a:lnTo>
                    <a:pt x="25018" y="183514"/>
                  </a:lnTo>
                  <a:lnTo>
                    <a:pt x="26162" y="128650"/>
                  </a:lnTo>
                  <a:lnTo>
                    <a:pt x="26669" y="68072"/>
                  </a:lnTo>
                  <a:lnTo>
                    <a:pt x="26034" y="635"/>
                  </a:lnTo>
                  <a:lnTo>
                    <a:pt x="21463" y="1016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34054" y="766444"/>
              <a:ext cx="38735" cy="5410835"/>
            </a:xfrm>
            <a:custGeom>
              <a:avLst/>
              <a:gdLst/>
              <a:ahLst/>
              <a:cxnLst/>
              <a:rect l="l" t="t" r="r" b="b"/>
              <a:pathLst>
                <a:path w="38735" h="5410835">
                  <a:moveTo>
                    <a:pt x="22224" y="380"/>
                  </a:moveTo>
                  <a:lnTo>
                    <a:pt x="26796" y="44703"/>
                  </a:lnTo>
                  <a:lnTo>
                    <a:pt x="30353" y="89153"/>
                  </a:lnTo>
                  <a:lnTo>
                    <a:pt x="33019" y="134238"/>
                  </a:lnTo>
                  <a:lnTo>
                    <a:pt x="34543" y="180339"/>
                  </a:lnTo>
                  <a:lnTo>
                    <a:pt x="35306" y="227837"/>
                  </a:lnTo>
                  <a:lnTo>
                    <a:pt x="35179" y="277240"/>
                  </a:lnTo>
                  <a:lnTo>
                    <a:pt x="34162" y="328929"/>
                  </a:lnTo>
                  <a:lnTo>
                    <a:pt x="32384" y="383539"/>
                  </a:lnTo>
                  <a:lnTo>
                    <a:pt x="29718" y="441325"/>
                  </a:lnTo>
                  <a:lnTo>
                    <a:pt x="26289" y="502792"/>
                  </a:lnTo>
                  <a:lnTo>
                    <a:pt x="22224" y="568451"/>
                  </a:lnTo>
                  <a:lnTo>
                    <a:pt x="19304" y="621029"/>
                  </a:lnTo>
                  <a:lnTo>
                    <a:pt x="17398" y="672210"/>
                  </a:lnTo>
                  <a:lnTo>
                    <a:pt x="16509" y="722502"/>
                  </a:lnTo>
                  <a:lnTo>
                    <a:pt x="16382" y="772159"/>
                  </a:lnTo>
                  <a:lnTo>
                    <a:pt x="16763" y="821308"/>
                  </a:lnTo>
                  <a:lnTo>
                    <a:pt x="17653" y="870457"/>
                  </a:lnTo>
                  <a:lnTo>
                    <a:pt x="18795" y="919860"/>
                  </a:lnTo>
                  <a:lnTo>
                    <a:pt x="20066" y="969899"/>
                  </a:lnTo>
                  <a:lnTo>
                    <a:pt x="21335" y="1020699"/>
                  </a:lnTo>
                  <a:lnTo>
                    <a:pt x="22479" y="1072768"/>
                  </a:lnTo>
                  <a:lnTo>
                    <a:pt x="23368" y="1126235"/>
                  </a:lnTo>
                  <a:lnTo>
                    <a:pt x="23621" y="1181607"/>
                  </a:lnTo>
                  <a:lnTo>
                    <a:pt x="23368" y="1239012"/>
                  </a:lnTo>
                  <a:lnTo>
                    <a:pt x="22224" y="1298828"/>
                  </a:lnTo>
                  <a:lnTo>
                    <a:pt x="20828" y="1365503"/>
                  </a:lnTo>
                  <a:lnTo>
                    <a:pt x="19939" y="1423796"/>
                  </a:lnTo>
                  <a:lnTo>
                    <a:pt x="19684" y="1475739"/>
                  </a:lnTo>
                  <a:lnTo>
                    <a:pt x="19684" y="1522602"/>
                  </a:lnTo>
                  <a:lnTo>
                    <a:pt x="20193" y="1566290"/>
                  </a:lnTo>
                  <a:lnTo>
                    <a:pt x="20700" y="1608454"/>
                  </a:lnTo>
                  <a:lnTo>
                    <a:pt x="21462" y="1650745"/>
                  </a:lnTo>
                  <a:lnTo>
                    <a:pt x="22097" y="1694688"/>
                  </a:lnTo>
                  <a:lnTo>
                    <a:pt x="22606" y="1741931"/>
                  </a:lnTo>
                  <a:lnTo>
                    <a:pt x="22859" y="1794382"/>
                  </a:lnTo>
                  <a:lnTo>
                    <a:pt x="22732" y="1853564"/>
                  </a:lnTo>
                  <a:lnTo>
                    <a:pt x="22224" y="1921002"/>
                  </a:lnTo>
                  <a:lnTo>
                    <a:pt x="21843" y="1996566"/>
                  </a:lnTo>
                  <a:lnTo>
                    <a:pt x="22479" y="2065908"/>
                  </a:lnTo>
                  <a:lnTo>
                    <a:pt x="23875" y="2129535"/>
                  </a:lnTo>
                  <a:lnTo>
                    <a:pt x="25527" y="2187955"/>
                  </a:lnTo>
                  <a:lnTo>
                    <a:pt x="27305" y="2241550"/>
                  </a:lnTo>
                  <a:lnTo>
                    <a:pt x="28829" y="2290826"/>
                  </a:lnTo>
                  <a:lnTo>
                    <a:pt x="29844" y="2336291"/>
                  </a:lnTo>
                  <a:lnTo>
                    <a:pt x="29971" y="2378455"/>
                  </a:lnTo>
                  <a:lnTo>
                    <a:pt x="28956" y="2417571"/>
                  </a:lnTo>
                  <a:lnTo>
                    <a:pt x="26416" y="2454275"/>
                  </a:lnTo>
                  <a:lnTo>
                    <a:pt x="22224" y="2489072"/>
                  </a:lnTo>
                  <a:lnTo>
                    <a:pt x="19304" y="2517520"/>
                  </a:lnTo>
                  <a:lnTo>
                    <a:pt x="18033" y="2552827"/>
                  </a:lnTo>
                  <a:lnTo>
                    <a:pt x="18160" y="2593975"/>
                  </a:lnTo>
                  <a:lnTo>
                    <a:pt x="19431" y="2639949"/>
                  </a:lnTo>
                  <a:lnTo>
                    <a:pt x="21462" y="2690114"/>
                  </a:lnTo>
                  <a:lnTo>
                    <a:pt x="23875" y="2743454"/>
                  </a:lnTo>
                  <a:lnTo>
                    <a:pt x="26669" y="2799079"/>
                  </a:lnTo>
                  <a:lnTo>
                    <a:pt x="29336" y="2855975"/>
                  </a:lnTo>
                  <a:lnTo>
                    <a:pt x="31622" y="2913506"/>
                  </a:lnTo>
                  <a:lnTo>
                    <a:pt x="33400" y="2970656"/>
                  </a:lnTo>
                  <a:lnTo>
                    <a:pt x="34162" y="3026536"/>
                  </a:lnTo>
                  <a:lnTo>
                    <a:pt x="33655" y="3080257"/>
                  </a:lnTo>
                  <a:lnTo>
                    <a:pt x="31749" y="3130804"/>
                  </a:lnTo>
                  <a:lnTo>
                    <a:pt x="28067" y="3177540"/>
                  </a:lnTo>
                  <a:lnTo>
                    <a:pt x="22224" y="3219449"/>
                  </a:lnTo>
                  <a:lnTo>
                    <a:pt x="14986" y="3265424"/>
                  </a:lnTo>
                  <a:lnTo>
                    <a:pt x="9270" y="3312922"/>
                  </a:lnTo>
                  <a:lnTo>
                    <a:pt x="5080" y="3361690"/>
                  </a:lnTo>
                  <a:lnTo>
                    <a:pt x="2158" y="3411728"/>
                  </a:lnTo>
                  <a:lnTo>
                    <a:pt x="507" y="3462908"/>
                  </a:lnTo>
                  <a:lnTo>
                    <a:pt x="0" y="3515105"/>
                  </a:lnTo>
                  <a:lnTo>
                    <a:pt x="634" y="3568065"/>
                  </a:lnTo>
                  <a:lnTo>
                    <a:pt x="2286" y="3621658"/>
                  </a:lnTo>
                  <a:lnTo>
                    <a:pt x="4825" y="3675887"/>
                  </a:lnTo>
                  <a:lnTo>
                    <a:pt x="8127" y="3730498"/>
                  </a:lnTo>
                  <a:lnTo>
                    <a:pt x="12192" y="3785488"/>
                  </a:lnTo>
                  <a:lnTo>
                    <a:pt x="16890" y="3840479"/>
                  </a:lnTo>
                  <a:lnTo>
                    <a:pt x="22224" y="3895598"/>
                  </a:lnTo>
                  <a:lnTo>
                    <a:pt x="27305" y="3950969"/>
                  </a:lnTo>
                  <a:lnTo>
                    <a:pt x="31368" y="4006850"/>
                  </a:lnTo>
                  <a:lnTo>
                    <a:pt x="34417" y="4062983"/>
                  </a:lnTo>
                  <a:lnTo>
                    <a:pt x="36703" y="4118991"/>
                  </a:lnTo>
                  <a:lnTo>
                    <a:pt x="38099" y="4174616"/>
                  </a:lnTo>
                  <a:lnTo>
                    <a:pt x="38607" y="4229481"/>
                  </a:lnTo>
                  <a:lnTo>
                    <a:pt x="38354" y="4283583"/>
                  </a:lnTo>
                  <a:lnTo>
                    <a:pt x="37337" y="4336287"/>
                  </a:lnTo>
                  <a:lnTo>
                    <a:pt x="35559" y="4387596"/>
                  </a:lnTo>
                  <a:lnTo>
                    <a:pt x="33146" y="4437126"/>
                  </a:lnTo>
                  <a:lnTo>
                    <a:pt x="30098" y="4484496"/>
                  </a:lnTo>
                  <a:lnTo>
                    <a:pt x="26416" y="4529582"/>
                  </a:lnTo>
                  <a:lnTo>
                    <a:pt x="22224" y="4572000"/>
                  </a:lnTo>
                  <a:lnTo>
                    <a:pt x="19177" y="4605908"/>
                  </a:lnTo>
                  <a:lnTo>
                    <a:pt x="17018" y="4644390"/>
                  </a:lnTo>
                  <a:lnTo>
                    <a:pt x="15620" y="4687189"/>
                  </a:lnTo>
                  <a:lnTo>
                    <a:pt x="14986" y="4733417"/>
                  </a:lnTo>
                  <a:lnTo>
                    <a:pt x="14731" y="4782820"/>
                  </a:lnTo>
                  <a:lnTo>
                    <a:pt x="15112" y="4834648"/>
                  </a:lnTo>
                  <a:lnTo>
                    <a:pt x="15747" y="4888420"/>
                  </a:lnTo>
                  <a:lnTo>
                    <a:pt x="16637" y="4943563"/>
                  </a:lnTo>
                  <a:lnTo>
                    <a:pt x="17780" y="4999532"/>
                  </a:lnTo>
                  <a:lnTo>
                    <a:pt x="19049" y="5055781"/>
                  </a:lnTo>
                  <a:lnTo>
                    <a:pt x="20193" y="5111737"/>
                  </a:lnTo>
                  <a:lnTo>
                    <a:pt x="21335" y="5166855"/>
                  </a:lnTo>
                  <a:lnTo>
                    <a:pt x="22352" y="5220589"/>
                  </a:lnTo>
                  <a:lnTo>
                    <a:pt x="22986" y="5272366"/>
                  </a:lnTo>
                  <a:lnTo>
                    <a:pt x="23241" y="5321655"/>
                  </a:lnTo>
                  <a:lnTo>
                    <a:pt x="22986" y="5367896"/>
                  </a:lnTo>
                  <a:lnTo>
                    <a:pt x="22224" y="5410517"/>
                  </a:lnTo>
                  <a:lnTo>
                    <a:pt x="19304" y="5409907"/>
                  </a:lnTo>
                  <a:lnTo>
                    <a:pt x="12826" y="5410111"/>
                  </a:lnTo>
                  <a:lnTo>
                    <a:pt x="8508" y="5410517"/>
                  </a:lnTo>
                  <a:lnTo>
                    <a:pt x="10794" y="5342470"/>
                  </a:lnTo>
                  <a:lnTo>
                    <a:pt x="11683" y="5284673"/>
                  </a:lnTo>
                  <a:lnTo>
                    <a:pt x="11430" y="5234813"/>
                  </a:lnTo>
                  <a:lnTo>
                    <a:pt x="10413" y="5190553"/>
                  </a:lnTo>
                  <a:lnTo>
                    <a:pt x="8889" y="5149583"/>
                  </a:lnTo>
                  <a:lnTo>
                    <a:pt x="7238" y="5109565"/>
                  </a:lnTo>
                  <a:lnTo>
                    <a:pt x="5842" y="5068176"/>
                  </a:lnTo>
                  <a:lnTo>
                    <a:pt x="4825" y="5023091"/>
                  </a:lnTo>
                  <a:lnTo>
                    <a:pt x="4825" y="4971999"/>
                  </a:lnTo>
                  <a:lnTo>
                    <a:pt x="5968" y="4912550"/>
                  </a:lnTo>
                  <a:lnTo>
                    <a:pt x="8508" y="4842446"/>
                  </a:lnTo>
                  <a:lnTo>
                    <a:pt x="11811" y="4763389"/>
                  </a:lnTo>
                  <a:lnTo>
                    <a:pt x="14224" y="4693158"/>
                  </a:lnTo>
                  <a:lnTo>
                    <a:pt x="15747" y="4630928"/>
                  </a:lnTo>
                  <a:lnTo>
                    <a:pt x="16509" y="4575429"/>
                  </a:lnTo>
                  <a:lnTo>
                    <a:pt x="16509" y="4525645"/>
                  </a:lnTo>
                  <a:lnTo>
                    <a:pt x="16001" y="4480814"/>
                  </a:lnTo>
                  <a:lnTo>
                    <a:pt x="14731" y="4439666"/>
                  </a:lnTo>
                  <a:lnTo>
                    <a:pt x="13081" y="4401184"/>
                  </a:lnTo>
                  <a:lnTo>
                    <a:pt x="8508" y="4328541"/>
                  </a:lnTo>
                  <a:lnTo>
                    <a:pt x="6857" y="4298060"/>
                  </a:lnTo>
                  <a:lnTo>
                    <a:pt x="5461" y="4258818"/>
                  </a:lnTo>
                  <a:lnTo>
                    <a:pt x="4571" y="4212208"/>
                  </a:lnTo>
                  <a:lnTo>
                    <a:pt x="3937" y="4159757"/>
                  </a:lnTo>
                  <a:lnTo>
                    <a:pt x="3556" y="4102480"/>
                  </a:lnTo>
                  <a:lnTo>
                    <a:pt x="3428" y="4042029"/>
                  </a:lnTo>
                  <a:lnTo>
                    <a:pt x="3556" y="3979417"/>
                  </a:lnTo>
                  <a:lnTo>
                    <a:pt x="3937" y="3916299"/>
                  </a:lnTo>
                  <a:lnTo>
                    <a:pt x="4444" y="3853687"/>
                  </a:lnTo>
                  <a:lnTo>
                    <a:pt x="5080" y="3793235"/>
                  </a:lnTo>
                  <a:lnTo>
                    <a:pt x="5842" y="3736085"/>
                  </a:lnTo>
                  <a:lnTo>
                    <a:pt x="6731" y="3683634"/>
                  </a:lnTo>
                  <a:lnTo>
                    <a:pt x="7619" y="3637279"/>
                  </a:lnTo>
                  <a:lnTo>
                    <a:pt x="8508" y="3598163"/>
                  </a:lnTo>
                  <a:lnTo>
                    <a:pt x="9143" y="3554222"/>
                  </a:lnTo>
                  <a:lnTo>
                    <a:pt x="8889" y="3510915"/>
                  </a:lnTo>
                  <a:lnTo>
                    <a:pt x="8000" y="3467607"/>
                  </a:lnTo>
                  <a:lnTo>
                    <a:pt x="6603" y="3423538"/>
                  </a:lnTo>
                  <a:lnTo>
                    <a:pt x="5206" y="3377818"/>
                  </a:lnTo>
                  <a:lnTo>
                    <a:pt x="3937" y="3329812"/>
                  </a:lnTo>
                  <a:lnTo>
                    <a:pt x="2920" y="3278885"/>
                  </a:lnTo>
                  <a:lnTo>
                    <a:pt x="2667" y="3224148"/>
                  </a:lnTo>
                  <a:lnTo>
                    <a:pt x="3428" y="3164966"/>
                  </a:lnTo>
                  <a:lnTo>
                    <a:pt x="5206" y="3100450"/>
                  </a:lnTo>
                  <a:lnTo>
                    <a:pt x="8508" y="3030092"/>
                  </a:lnTo>
                  <a:lnTo>
                    <a:pt x="11175" y="2974340"/>
                  </a:lnTo>
                  <a:lnTo>
                    <a:pt x="12700" y="2922397"/>
                  </a:lnTo>
                  <a:lnTo>
                    <a:pt x="13462" y="2873502"/>
                  </a:lnTo>
                  <a:lnTo>
                    <a:pt x="13462" y="2826766"/>
                  </a:lnTo>
                  <a:lnTo>
                    <a:pt x="12826" y="2781427"/>
                  </a:lnTo>
                  <a:lnTo>
                    <a:pt x="11811" y="2736468"/>
                  </a:lnTo>
                  <a:lnTo>
                    <a:pt x="10668" y="2691383"/>
                  </a:lnTo>
                  <a:lnTo>
                    <a:pt x="9397" y="2645155"/>
                  </a:lnTo>
                  <a:lnTo>
                    <a:pt x="8127" y="2597022"/>
                  </a:lnTo>
                  <a:lnTo>
                    <a:pt x="7112" y="2546222"/>
                  </a:lnTo>
                  <a:lnTo>
                    <a:pt x="6476" y="2491993"/>
                  </a:lnTo>
                  <a:lnTo>
                    <a:pt x="6350" y="2433319"/>
                  </a:lnTo>
                  <a:lnTo>
                    <a:pt x="6984" y="2369439"/>
                  </a:lnTo>
                  <a:lnTo>
                    <a:pt x="8508" y="2299716"/>
                  </a:lnTo>
                  <a:lnTo>
                    <a:pt x="9906" y="2233929"/>
                  </a:lnTo>
                  <a:lnTo>
                    <a:pt x="10794" y="2172462"/>
                  </a:lnTo>
                  <a:lnTo>
                    <a:pt x="11049" y="2114677"/>
                  </a:lnTo>
                  <a:lnTo>
                    <a:pt x="10794" y="2060193"/>
                  </a:lnTo>
                  <a:lnTo>
                    <a:pt x="10159" y="2008504"/>
                  </a:lnTo>
                  <a:lnTo>
                    <a:pt x="9397" y="1958720"/>
                  </a:lnTo>
                  <a:lnTo>
                    <a:pt x="8381" y="1910588"/>
                  </a:lnTo>
                  <a:lnTo>
                    <a:pt x="7493" y="1863470"/>
                  </a:lnTo>
                  <a:lnTo>
                    <a:pt x="6476" y="1816862"/>
                  </a:lnTo>
                  <a:lnTo>
                    <a:pt x="5842" y="1770126"/>
                  </a:lnTo>
                  <a:lnTo>
                    <a:pt x="5333" y="1722627"/>
                  </a:lnTo>
                  <a:lnTo>
                    <a:pt x="5333" y="1673987"/>
                  </a:lnTo>
                  <a:lnTo>
                    <a:pt x="5714" y="1623567"/>
                  </a:lnTo>
                  <a:lnTo>
                    <a:pt x="6731" y="1570863"/>
                  </a:lnTo>
                  <a:lnTo>
                    <a:pt x="8508" y="1515237"/>
                  </a:lnTo>
                  <a:lnTo>
                    <a:pt x="11175" y="1446149"/>
                  </a:lnTo>
                  <a:lnTo>
                    <a:pt x="13843" y="1381632"/>
                  </a:lnTo>
                  <a:lnTo>
                    <a:pt x="16382" y="1321180"/>
                  </a:lnTo>
                  <a:lnTo>
                    <a:pt x="18542" y="1264665"/>
                  </a:lnTo>
                  <a:lnTo>
                    <a:pt x="20193" y="1211326"/>
                  </a:lnTo>
                  <a:lnTo>
                    <a:pt x="21335" y="1160779"/>
                  </a:lnTo>
                  <a:lnTo>
                    <a:pt x="21843" y="1112774"/>
                  </a:lnTo>
                  <a:lnTo>
                    <a:pt x="21335" y="1066672"/>
                  </a:lnTo>
                  <a:lnTo>
                    <a:pt x="19939" y="1022095"/>
                  </a:lnTo>
                  <a:lnTo>
                    <a:pt x="17398" y="978534"/>
                  </a:lnTo>
                  <a:lnTo>
                    <a:pt x="13715" y="935735"/>
                  </a:lnTo>
                  <a:lnTo>
                    <a:pt x="8508" y="893063"/>
                  </a:lnTo>
                  <a:lnTo>
                    <a:pt x="5333" y="861313"/>
                  </a:lnTo>
                  <a:lnTo>
                    <a:pt x="3556" y="823594"/>
                  </a:lnTo>
                  <a:lnTo>
                    <a:pt x="3047" y="780541"/>
                  </a:lnTo>
                  <a:lnTo>
                    <a:pt x="3428" y="733043"/>
                  </a:lnTo>
                  <a:lnTo>
                    <a:pt x="4825" y="681608"/>
                  </a:lnTo>
                  <a:lnTo>
                    <a:pt x="6731" y="627252"/>
                  </a:lnTo>
                  <a:lnTo>
                    <a:pt x="9017" y="570356"/>
                  </a:lnTo>
                  <a:lnTo>
                    <a:pt x="11683" y="512063"/>
                  </a:lnTo>
                  <a:lnTo>
                    <a:pt x="14350" y="452754"/>
                  </a:lnTo>
                  <a:lnTo>
                    <a:pt x="16890" y="393318"/>
                  </a:lnTo>
                  <a:lnTo>
                    <a:pt x="19049" y="334390"/>
                  </a:lnTo>
                  <a:lnTo>
                    <a:pt x="20700" y="276859"/>
                  </a:lnTo>
                  <a:lnTo>
                    <a:pt x="21590" y="221487"/>
                  </a:lnTo>
                  <a:lnTo>
                    <a:pt x="21590" y="168782"/>
                  </a:lnTo>
                  <a:lnTo>
                    <a:pt x="20446" y="119506"/>
                  </a:lnTo>
                  <a:lnTo>
                    <a:pt x="18033" y="74549"/>
                  </a:lnTo>
                  <a:lnTo>
                    <a:pt x="14096" y="34670"/>
                  </a:lnTo>
                  <a:lnTo>
                    <a:pt x="8508" y="380"/>
                  </a:lnTo>
                  <a:lnTo>
                    <a:pt x="12700" y="0"/>
                  </a:lnTo>
                  <a:lnTo>
                    <a:pt x="15367" y="253"/>
                  </a:lnTo>
                  <a:lnTo>
                    <a:pt x="22224" y="380"/>
                  </a:lnTo>
                  <a:close/>
                </a:path>
              </a:pathLst>
            </a:custGeom>
            <a:ln w="4127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486022" y="643255"/>
            <a:ext cx="5175885" cy="909955"/>
          </a:xfrm>
          <a:custGeom>
            <a:avLst/>
            <a:gdLst/>
            <a:ahLst/>
            <a:cxnLst/>
            <a:rect l="l" t="t" r="r" b="b"/>
            <a:pathLst>
              <a:path w="5175884" h="909955">
                <a:moveTo>
                  <a:pt x="5023738" y="0"/>
                </a:moveTo>
                <a:lnTo>
                  <a:pt x="151637" y="0"/>
                </a:lnTo>
                <a:lnTo>
                  <a:pt x="103759" y="7747"/>
                </a:lnTo>
                <a:lnTo>
                  <a:pt x="62102" y="29210"/>
                </a:lnTo>
                <a:lnTo>
                  <a:pt x="29210" y="62103"/>
                </a:lnTo>
                <a:lnTo>
                  <a:pt x="7747" y="103632"/>
                </a:lnTo>
                <a:lnTo>
                  <a:pt x="0" y="151637"/>
                </a:lnTo>
                <a:lnTo>
                  <a:pt x="0" y="758190"/>
                </a:lnTo>
                <a:lnTo>
                  <a:pt x="7747" y="806196"/>
                </a:lnTo>
                <a:lnTo>
                  <a:pt x="29210" y="847725"/>
                </a:lnTo>
                <a:lnTo>
                  <a:pt x="62102" y="880618"/>
                </a:lnTo>
                <a:lnTo>
                  <a:pt x="103759" y="902081"/>
                </a:lnTo>
                <a:lnTo>
                  <a:pt x="151637" y="909828"/>
                </a:lnTo>
                <a:lnTo>
                  <a:pt x="5023738" y="909828"/>
                </a:lnTo>
                <a:lnTo>
                  <a:pt x="5071618" y="902081"/>
                </a:lnTo>
                <a:lnTo>
                  <a:pt x="5113274" y="880618"/>
                </a:lnTo>
                <a:lnTo>
                  <a:pt x="5146040" y="847725"/>
                </a:lnTo>
                <a:lnTo>
                  <a:pt x="5167630" y="806196"/>
                </a:lnTo>
                <a:lnTo>
                  <a:pt x="5175377" y="758190"/>
                </a:lnTo>
                <a:lnTo>
                  <a:pt x="5175377" y="151637"/>
                </a:lnTo>
                <a:lnTo>
                  <a:pt x="5167630" y="103632"/>
                </a:lnTo>
                <a:lnTo>
                  <a:pt x="5146040" y="62103"/>
                </a:lnTo>
                <a:lnTo>
                  <a:pt x="5113274" y="29210"/>
                </a:lnTo>
                <a:lnTo>
                  <a:pt x="5071618" y="7747"/>
                </a:lnTo>
                <a:lnTo>
                  <a:pt x="5023738" y="0"/>
                </a:lnTo>
                <a:close/>
              </a:path>
            </a:pathLst>
          </a:custGeom>
          <a:solidFill>
            <a:srgbClr val="49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586988" y="654811"/>
            <a:ext cx="4815840" cy="8001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dirty="0" u="sng" sz="18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Particulate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Matter</a:t>
            </a:r>
            <a:r>
              <a:rPr dirty="0" u="sng" sz="18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(PM2.5</a:t>
            </a:r>
            <a:r>
              <a:rPr dirty="0" u="sng" sz="18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8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PM10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):</a:t>
            </a:r>
            <a:r>
              <a:rPr dirty="0" u="none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Tiny</a:t>
            </a:r>
            <a:r>
              <a:rPr dirty="0" u="none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particles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u="none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u="none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penetrate</a:t>
            </a:r>
            <a:r>
              <a:rPr dirty="0" u="none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respiratory</a:t>
            </a:r>
            <a:r>
              <a:rPr dirty="0" u="none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u="none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u="none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cause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u="none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issues.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86022" y="1567561"/>
            <a:ext cx="5175885" cy="909955"/>
          </a:xfrm>
          <a:custGeom>
            <a:avLst/>
            <a:gdLst/>
            <a:ahLst/>
            <a:cxnLst/>
            <a:rect l="l" t="t" r="r" b="b"/>
            <a:pathLst>
              <a:path w="5175884" h="909955">
                <a:moveTo>
                  <a:pt x="5023738" y="0"/>
                </a:moveTo>
                <a:lnTo>
                  <a:pt x="151637" y="0"/>
                </a:lnTo>
                <a:lnTo>
                  <a:pt x="103759" y="7747"/>
                </a:lnTo>
                <a:lnTo>
                  <a:pt x="62102" y="29210"/>
                </a:lnTo>
                <a:lnTo>
                  <a:pt x="29210" y="62102"/>
                </a:lnTo>
                <a:lnTo>
                  <a:pt x="7747" y="103631"/>
                </a:lnTo>
                <a:lnTo>
                  <a:pt x="0" y="151637"/>
                </a:lnTo>
                <a:lnTo>
                  <a:pt x="0" y="758189"/>
                </a:lnTo>
                <a:lnTo>
                  <a:pt x="7747" y="806196"/>
                </a:lnTo>
                <a:lnTo>
                  <a:pt x="29210" y="847725"/>
                </a:lnTo>
                <a:lnTo>
                  <a:pt x="62102" y="880617"/>
                </a:lnTo>
                <a:lnTo>
                  <a:pt x="103759" y="902080"/>
                </a:lnTo>
                <a:lnTo>
                  <a:pt x="151637" y="909827"/>
                </a:lnTo>
                <a:lnTo>
                  <a:pt x="5023738" y="909827"/>
                </a:lnTo>
                <a:lnTo>
                  <a:pt x="5071618" y="902080"/>
                </a:lnTo>
                <a:lnTo>
                  <a:pt x="5113274" y="880617"/>
                </a:lnTo>
                <a:lnTo>
                  <a:pt x="5146040" y="847725"/>
                </a:lnTo>
                <a:lnTo>
                  <a:pt x="5167630" y="806196"/>
                </a:lnTo>
                <a:lnTo>
                  <a:pt x="5175377" y="758189"/>
                </a:lnTo>
                <a:lnTo>
                  <a:pt x="5175377" y="151637"/>
                </a:lnTo>
                <a:lnTo>
                  <a:pt x="5167630" y="103631"/>
                </a:lnTo>
                <a:lnTo>
                  <a:pt x="5146040" y="62102"/>
                </a:lnTo>
                <a:lnTo>
                  <a:pt x="5113274" y="29210"/>
                </a:lnTo>
                <a:lnTo>
                  <a:pt x="5071618" y="7747"/>
                </a:lnTo>
                <a:lnTo>
                  <a:pt x="5023738" y="0"/>
                </a:lnTo>
                <a:close/>
              </a:path>
            </a:pathLst>
          </a:custGeom>
          <a:solidFill>
            <a:srgbClr val="47D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6988" y="1579245"/>
            <a:ext cx="4700270" cy="80010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ct val="91200"/>
              </a:lnSpc>
              <a:spcBef>
                <a:spcPts val="290"/>
              </a:spcBef>
            </a:pPr>
            <a:r>
              <a:rPr dirty="0" u="sng" sz="1800" spc="-10">
                <a:uFill>
                  <a:solidFill>
                    <a:srgbClr val="FFFFFF"/>
                  </a:solidFill>
                </a:uFill>
              </a:rPr>
              <a:t>Nitrogen</a:t>
            </a:r>
            <a:r>
              <a:rPr dirty="0" u="sng" sz="1800" spc="-6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>
                <a:uFill>
                  <a:solidFill>
                    <a:srgbClr val="FFFFFF"/>
                  </a:solidFill>
                </a:uFill>
              </a:rPr>
              <a:t>Oxides</a:t>
            </a:r>
            <a:r>
              <a:rPr dirty="0" u="sng" sz="1800" spc="-8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>
                <a:uFill>
                  <a:solidFill>
                    <a:srgbClr val="FFFFFF"/>
                  </a:solidFill>
                </a:uFill>
              </a:rPr>
              <a:t>(NOx</a:t>
            </a:r>
            <a:r>
              <a:rPr dirty="0" u="none" sz="1800"/>
              <a:t>):</a:t>
            </a:r>
            <a:r>
              <a:rPr dirty="0" u="none" sz="1800" spc="-40"/>
              <a:t> </a:t>
            </a:r>
            <a:r>
              <a:rPr dirty="0" u="none" sz="1800" spc="-20"/>
              <a:t>Released</a:t>
            </a:r>
            <a:r>
              <a:rPr dirty="0" u="none" sz="1800" spc="-65"/>
              <a:t> </a:t>
            </a:r>
            <a:r>
              <a:rPr dirty="0" u="none" sz="1800"/>
              <a:t>from</a:t>
            </a:r>
            <a:r>
              <a:rPr dirty="0" u="none" sz="1800" spc="-85"/>
              <a:t> </a:t>
            </a:r>
            <a:r>
              <a:rPr dirty="0" u="none" sz="1800" spc="-10"/>
              <a:t>vehicles</a:t>
            </a:r>
            <a:r>
              <a:rPr dirty="0" u="none" sz="1800" spc="-60"/>
              <a:t> </a:t>
            </a:r>
            <a:r>
              <a:rPr dirty="0" u="none" sz="1800" spc="-25"/>
              <a:t>and industry,</a:t>
            </a:r>
            <a:r>
              <a:rPr dirty="0" u="none" sz="1800" spc="-20"/>
              <a:t> contributing</a:t>
            </a:r>
            <a:r>
              <a:rPr dirty="0" u="none" sz="1800" spc="20"/>
              <a:t> </a:t>
            </a:r>
            <a:r>
              <a:rPr dirty="0" u="none" sz="1800"/>
              <a:t>to</a:t>
            </a:r>
            <a:r>
              <a:rPr dirty="0" u="none" sz="1800" spc="-55"/>
              <a:t> </a:t>
            </a:r>
            <a:r>
              <a:rPr dirty="0" u="none" sz="1800" spc="-20"/>
              <a:t>respiratory</a:t>
            </a:r>
            <a:r>
              <a:rPr dirty="0" u="none" sz="1800" spc="-35"/>
              <a:t> </a:t>
            </a:r>
            <a:r>
              <a:rPr dirty="0" u="none" sz="1800" spc="-10"/>
              <a:t>problems</a:t>
            </a:r>
            <a:r>
              <a:rPr dirty="0" u="none" sz="1800" spc="-30"/>
              <a:t> </a:t>
            </a:r>
            <a:r>
              <a:rPr dirty="0" u="none" sz="1800" spc="-25"/>
              <a:t>and </a:t>
            </a:r>
            <a:r>
              <a:rPr dirty="0" u="none" sz="1800" spc="-10"/>
              <a:t>smog.</a:t>
            </a:r>
            <a:endParaRPr sz="1800"/>
          </a:p>
        </p:txBody>
      </p:sp>
      <p:sp>
        <p:nvSpPr>
          <p:cNvPr id="10" name="object 10" descr=""/>
          <p:cNvSpPr/>
          <p:nvPr/>
        </p:nvSpPr>
        <p:spPr>
          <a:xfrm>
            <a:off x="3486022" y="2491739"/>
            <a:ext cx="5175885" cy="909955"/>
          </a:xfrm>
          <a:custGeom>
            <a:avLst/>
            <a:gdLst/>
            <a:ahLst/>
            <a:cxnLst/>
            <a:rect l="l" t="t" r="r" b="b"/>
            <a:pathLst>
              <a:path w="5175884" h="909954">
                <a:moveTo>
                  <a:pt x="5023738" y="0"/>
                </a:moveTo>
                <a:lnTo>
                  <a:pt x="151637" y="0"/>
                </a:lnTo>
                <a:lnTo>
                  <a:pt x="103759" y="7747"/>
                </a:lnTo>
                <a:lnTo>
                  <a:pt x="62102" y="29337"/>
                </a:lnTo>
                <a:lnTo>
                  <a:pt x="29210" y="62102"/>
                </a:lnTo>
                <a:lnTo>
                  <a:pt x="7747" y="103759"/>
                </a:lnTo>
                <a:lnTo>
                  <a:pt x="0" y="151764"/>
                </a:lnTo>
                <a:lnTo>
                  <a:pt x="0" y="758317"/>
                </a:lnTo>
                <a:lnTo>
                  <a:pt x="7747" y="806323"/>
                </a:lnTo>
                <a:lnTo>
                  <a:pt x="29210" y="847851"/>
                </a:lnTo>
                <a:lnTo>
                  <a:pt x="62102" y="880745"/>
                </a:lnTo>
                <a:lnTo>
                  <a:pt x="103759" y="902208"/>
                </a:lnTo>
                <a:lnTo>
                  <a:pt x="151637" y="909955"/>
                </a:lnTo>
                <a:lnTo>
                  <a:pt x="5023738" y="909955"/>
                </a:lnTo>
                <a:lnTo>
                  <a:pt x="5071618" y="902208"/>
                </a:lnTo>
                <a:lnTo>
                  <a:pt x="5113274" y="880745"/>
                </a:lnTo>
                <a:lnTo>
                  <a:pt x="5146040" y="847851"/>
                </a:lnTo>
                <a:lnTo>
                  <a:pt x="5167630" y="806323"/>
                </a:lnTo>
                <a:lnTo>
                  <a:pt x="5175377" y="758317"/>
                </a:lnTo>
                <a:lnTo>
                  <a:pt x="5175377" y="151764"/>
                </a:lnTo>
                <a:lnTo>
                  <a:pt x="5167630" y="103759"/>
                </a:lnTo>
                <a:lnTo>
                  <a:pt x="5146040" y="62102"/>
                </a:lnTo>
                <a:lnTo>
                  <a:pt x="5113274" y="29337"/>
                </a:lnTo>
                <a:lnTo>
                  <a:pt x="5071618" y="7747"/>
                </a:lnTo>
                <a:lnTo>
                  <a:pt x="5023738" y="0"/>
                </a:lnTo>
                <a:close/>
              </a:path>
            </a:pathLst>
          </a:custGeom>
          <a:solidFill>
            <a:srgbClr val="46DC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86988" y="2639009"/>
            <a:ext cx="4047490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Sulfur</a:t>
            </a:r>
            <a:r>
              <a:rPr dirty="0" u="sng" sz="18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Dioxide</a:t>
            </a:r>
            <a:r>
              <a:rPr dirty="0" u="sng" sz="18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(SO2):</a:t>
            </a:r>
            <a:r>
              <a:rPr dirty="0" u="none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dirty="0" u="none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u="none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fossil</a:t>
            </a:r>
            <a:r>
              <a:rPr dirty="0" u="none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fuel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combustion,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acid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rain.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486022" y="3416046"/>
            <a:ext cx="5175885" cy="909955"/>
          </a:xfrm>
          <a:custGeom>
            <a:avLst/>
            <a:gdLst/>
            <a:ahLst/>
            <a:cxnLst/>
            <a:rect l="l" t="t" r="r" b="b"/>
            <a:pathLst>
              <a:path w="5175884" h="909954">
                <a:moveTo>
                  <a:pt x="5023738" y="0"/>
                </a:moveTo>
                <a:lnTo>
                  <a:pt x="151637" y="0"/>
                </a:lnTo>
                <a:lnTo>
                  <a:pt x="103759" y="7746"/>
                </a:lnTo>
                <a:lnTo>
                  <a:pt x="62102" y="29209"/>
                </a:lnTo>
                <a:lnTo>
                  <a:pt x="29210" y="62102"/>
                </a:lnTo>
                <a:lnTo>
                  <a:pt x="7747" y="103758"/>
                </a:lnTo>
                <a:lnTo>
                  <a:pt x="0" y="151637"/>
                </a:lnTo>
                <a:lnTo>
                  <a:pt x="0" y="758316"/>
                </a:lnTo>
                <a:lnTo>
                  <a:pt x="7747" y="806195"/>
                </a:lnTo>
                <a:lnTo>
                  <a:pt x="29210" y="847851"/>
                </a:lnTo>
                <a:lnTo>
                  <a:pt x="62102" y="880744"/>
                </a:lnTo>
                <a:lnTo>
                  <a:pt x="103759" y="902207"/>
                </a:lnTo>
                <a:lnTo>
                  <a:pt x="151637" y="909954"/>
                </a:lnTo>
                <a:lnTo>
                  <a:pt x="5023738" y="909954"/>
                </a:lnTo>
                <a:lnTo>
                  <a:pt x="5071618" y="902207"/>
                </a:lnTo>
                <a:lnTo>
                  <a:pt x="5113274" y="880744"/>
                </a:lnTo>
                <a:lnTo>
                  <a:pt x="5146040" y="847851"/>
                </a:lnTo>
                <a:lnTo>
                  <a:pt x="5167630" y="806195"/>
                </a:lnTo>
                <a:lnTo>
                  <a:pt x="5175377" y="758316"/>
                </a:lnTo>
                <a:lnTo>
                  <a:pt x="5175377" y="151637"/>
                </a:lnTo>
                <a:lnTo>
                  <a:pt x="5167630" y="103758"/>
                </a:lnTo>
                <a:lnTo>
                  <a:pt x="5146040" y="62102"/>
                </a:lnTo>
                <a:lnTo>
                  <a:pt x="5113274" y="29209"/>
                </a:lnTo>
                <a:lnTo>
                  <a:pt x="5071618" y="7746"/>
                </a:lnTo>
                <a:lnTo>
                  <a:pt x="5023738" y="0"/>
                </a:lnTo>
                <a:close/>
              </a:path>
            </a:pathLst>
          </a:custGeom>
          <a:solidFill>
            <a:srgbClr val="8DE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86988" y="3563823"/>
            <a:ext cx="4469765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Carbon</a:t>
            </a:r>
            <a:r>
              <a:rPr dirty="0" u="sng" sz="18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Monoxide</a:t>
            </a:r>
            <a:r>
              <a:rPr dirty="0" u="sng" sz="18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(CO):</a:t>
            </a:r>
            <a:r>
              <a:rPr dirty="0" u="none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u="none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colorless,</a:t>
            </a:r>
            <a:r>
              <a:rPr dirty="0" u="none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odorless</a:t>
            </a:r>
            <a:r>
              <a:rPr dirty="0" u="none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gas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burning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fossil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fuels,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harmful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levels.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486022" y="4340352"/>
            <a:ext cx="5175885" cy="1834514"/>
            <a:chOff x="3486022" y="4340352"/>
            <a:chExt cx="5175885" cy="1834514"/>
          </a:xfrm>
        </p:grpSpPr>
        <p:sp>
          <p:nvSpPr>
            <p:cNvPr id="15" name="object 15" descr=""/>
            <p:cNvSpPr/>
            <p:nvPr/>
          </p:nvSpPr>
          <p:spPr>
            <a:xfrm>
              <a:off x="3486022" y="4340352"/>
              <a:ext cx="5175885" cy="909955"/>
            </a:xfrm>
            <a:custGeom>
              <a:avLst/>
              <a:gdLst/>
              <a:ahLst/>
              <a:cxnLst/>
              <a:rect l="l" t="t" r="r" b="b"/>
              <a:pathLst>
                <a:path w="5175884" h="909954">
                  <a:moveTo>
                    <a:pt x="5023738" y="0"/>
                  </a:moveTo>
                  <a:lnTo>
                    <a:pt x="151637" y="0"/>
                  </a:lnTo>
                  <a:lnTo>
                    <a:pt x="103759" y="7747"/>
                  </a:lnTo>
                  <a:lnTo>
                    <a:pt x="62102" y="29210"/>
                  </a:lnTo>
                  <a:lnTo>
                    <a:pt x="29210" y="62103"/>
                  </a:lnTo>
                  <a:lnTo>
                    <a:pt x="7747" y="103759"/>
                  </a:lnTo>
                  <a:lnTo>
                    <a:pt x="0" y="151637"/>
                  </a:lnTo>
                  <a:lnTo>
                    <a:pt x="0" y="758317"/>
                  </a:lnTo>
                  <a:lnTo>
                    <a:pt x="7747" y="806196"/>
                  </a:lnTo>
                  <a:lnTo>
                    <a:pt x="29210" y="847852"/>
                  </a:lnTo>
                  <a:lnTo>
                    <a:pt x="62102" y="880745"/>
                  </a:lnTo>
                  <a:lnTo>
                    <a:pt x="103759" y="902208"/>
                  </a:lnTo>
                  <a:lnTo>
                    <a:pt x="151637" y="909955"/>
                  </a:lnTo>
                  <a:lnTo>
                    <a:pt x="5023738" y="909955"/>
                  </a:lnTo>
                  <a:lnTo>
                    <a:pt x="5071618" y="902208"/>
                  </a:lnTo>
                  <a:lnTo>
                    <a:pt x="5113274" y="880745"/>
                  </a:lnTo>
                  <a:lnTo>
                    <a:pt x="5146040" y="847852"/>
                  </a:lnTo>
                  <a:lnTo>
                    <a:pt x="5167630" y="806196"/>
                  </a:lnTo>
                  <a:lnTo>
                    <a:pt x="5175377" y="758317"/>
                  </a:lnTo>
                  <a:lnTo>
                    <a:pt x="5175377" y="151637"/>
                  </a:lnTo>
                  <a:lnTo>
                    <a:pt x="5167630" y="103759"/>
                  </a:lnTo>
                  <a:lnTo>
                    <a:pt x="5146040" y="62103"/>
                  </a:lnTo>
                  <a:lnTo>
                    <a:pt x="5113274" y="29210"/>
                  </a:lnTo>
                  <a:lnTo>
                    <a:pt x="5071618" y="7747"/>
                  </a:lnTo>
                  <a:lnTo>
                    <a:pt x="5023738" y="0"/>
                  </a:lnTo>
                  <a:close/>
                </a:path>
              </a:pathLst>
            </a:custGeom>
            <a:solidFill>
              <a:srgbClr val="ECE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486022" y="5264658"/>
              <a:ext cx="5175885" cy="909955"/>
            </a:xfrm>
            <a:custGeom>
              <a:avLst/>
              <a:gdLst/>
              <a:ahLst/>
              <a:cxnLst/>
              <a:rect l="l" t="t" r="r" b="b"/>
              <a:pathLst>
                <a:path w="5175884" h="909954">
                  <a:moveTo>
                    <a:pt x="5023738" y="0"/>
                  </a:moveTo>
                  <a:lnTo>
                    <a:pt x="151637" y="0"/>
                  </a:lnTo>
                  <a:lnTo>
                    <a:pt x="103759" y="7746"/>
                  </a:lnTo>
                  <a:lnTo>
                    <a:pt x="62102" y="29209"/>
                  </a:lnTo>
                  <a:lnTo>
                    <a:pt x="29210" y="62102"/>
                  </a:lnTo>
                  <a:lnTo>
                    <a:pt x="7747" y="103631"/>
                  </a:lnTo>
                  <a:lnTo>
                    <a:pt x="0" y="151637"/>
                  </a:lnTo>
                  <a:lnTo>
                    <a:pt x="0" y="758253"/>
                  </a:lnTo>
                  <a:lnTo>
                    <a:pt x="7747" y="806183"/>
                  </a:lnTo>
                  <a:lnTo>
                    <a:pt x="29210" y="847813"/>
                  </a:lnTo>
                  <a:lnTo>
                    <a:pt x="62102" y="880643"/>
                  </a:lnTo>
                  <a:lnTo>
                    <a:pt x="103759" y="902169"/>
                  </a:lnTo>
                  <a:lnTo>
                    <a:pt x="151637" y="909904"/>
                  </a:lnTo>
                  <a:lnTo>
                    <a:pt x="5023738" y="909904"/>
                  </a:lnTo>
                  <a:lnTo>
                    <a:pt x="5071618" y="902169"/>
                  </a:lnTo>
                  <a:lnTo>
                    <a:pt x="5113274" y="880643"/>
                  </a:lnTo>
                  <a:lnTo>
                    <a:pt x="5146040" y="847813"/>
                  </a:lnTo>
                  <a:lnTo>
                    <a:pt x="5167630" y="806183"/>
                  </a:lnTo>
                  <a:lnTo>
                    <a:pt x="5175377" y="758253"/>
                  </a:lnTo>
                  <a:lnTo>
                    <a:pt x="5175377" y="151637"/>
                  </a:lnTo>
                  <a:lnTo>
                    <a:pt x="5167630" y="103631"/>
                  </a:lnTo>
                  <a:lnTo>
                    <a:pt x="5146040" y="62102"/>
                  </a:lnTo>
                  <a:lnTo>
                    <a:pt x="5113274" y="29209"/>
                  </a:lnTo>
                  <a:lnTo>
                    <a:pt x="5071618" y="7746"/>
                  </a:lnTo>
                  <a:lnTo>
                    <a:pt x="5023738" y="0"/>
                  </a:lnTo>
                  <a:close/>
                </a:path>
              </a:pathLst>
            </a:custGeom>
            <a:solidFill>
              <a:srgbClr val="F794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586988" y="4488942"/>
            <a:ext cx="4773930" cy="14770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00"/>
              </a:spcBef>
            </a:pP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Ozone</a:t>
            </a:r>
            <a:r>
              <a:rPr dirty="0" u="sng" sz="18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(O3):</a:t>
            </a:r>
            <a:r>
              <a:rPr dirty="0" u="sng" sz="18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u="none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ground</a:t>
            </a:r>
            <a:r>
              <a:rPr dirty="0" u="none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level,</a:t>
            </a:r>
            <a:r>
              <a:rPr dirty="0" u="none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dirty="0" u="none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u="none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harmful</a:t>
            </a:r>
            <a:r>
              <a:rPr dirty="0" u="none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pollutant contributing</a:t>
            </a:r>
            <a:r>
              <a:rPr dirty="0" u="none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u="none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respiratory</a:t>
            </a:r>
            <a:r>
              <a:rPr dirty="0" u="none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issues.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Lead</a:t>
            </a:r>
            <a:r>
              <a:rPr dirty="0" u="sng" sz="18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8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Heavy</a:t>
            </a:r>
            <a:r>
              <a:rPr dirty="0" u="sng" sz="18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Metals:</a:t>
            </a:r>
            <a:r>
              <a:rPr dirty="0" u="none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Released</a:t>
            </a:r>
            <a:r>
              <a:rPr dirty="0" u="none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u="none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industrial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sources,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neurological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problems.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3747135" cy="6867525"/>
            <a:chOff x="-4762" y="-4762"/>
            <a:chExt cx="3747135" cy="6867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745" y="19048"/>
              <a:ext cx="1023449" cy="68389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3614420" cy="6858000"/>
            </a:xfrm>
            <a:custGeom>
              <a:avLst/>
              <a:gdLst/>
              <a:ahLst/>
              <a:cxnLst/>
              <a:rect l="l" t="t" r="r" b="b"/>
              <a:pathLst>
                <a:path w="3614420" h="6858000">
                  <a:moveTo>
                    <a:pt x="2704465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2704465" y="6857998"/>
                  </a:lnTo>
                  <a:lnTo>
                    <a:pt x="2751709" y="6788730"/>
                  </a:lnTo>
                  <a:lnTo>
                    <a:pt x="2774442" y="6751678"/>
                  </a:lnTo>
                  <a:lnTo>
                    <a:pt x="2796921" y="6714235"/>
                  </a:lnTo>
                  <a:lnTo>
                    <a:pt x="2819146" y="6676390"/>
                  </a:lnTo>
                  <a:lnTo>
                    <a:pt x="2840990" y="6638150"/>
                  </a:lnTo>
                  <a:lnTo>
                    <a:pt x="2862707" y="6599529"/>
                  </a:lnTo>
                  <a:lnTo>
                    <a:pt x="2884170" y="6560527"/>
                  </a:lnTo>
                  <a:lnTo>
                    <a:pt x="2905379" y="6521145"/>
                  </a:lnTo>
                  <a:lnTo>
                    <a:pt x="2926207" y="6481381"/>
                  </a:lnTo>
                  <a:lnTo>
                    <a:pt x="2946908" y="6441249"/>
                  </a:lnTo>
                  <a:lnTo>
                    <a:pt x="2967228" y="6400736"/>
                  </a:lnTo>
                  <a:lnTo>
                    <a:pt x="2987421" y="6359867"/>
                  </a:lnTo>
                  <a:lnTo>
                    <a:pt x="3007233" y="6318631"/>
                  </a:lnTo>
                  <a:lnTo>
                    <a:pt x="3026791" y="6277038"/>
                  </a:lnTo>
                  <a:lnTo>
                    <a:pt x="3046095" y="6235090"/>
                  </a:lnTo>
                  <a:lnTo>
                    <a:pt x="3065018" y="6192799"/>
                  </a:lnTo>
                  <a:lnTo>
                    <a:pt x="3102229" y="6107163"/>
                  </a:lnTo>
                  <a:lnTo>
                    <a:pt x="3138170" y="6020155"/>
                  </a:lnTo>
                  <a:lnTo>
                    <a:pt x="3155696" y="5976150"/>
                  </a:lnTo>
                  <a:lnTo>
                    <a:pt x="3172968" y="5931814"/>
                  </a:lnTo>
                  <a:lnTo>
                    <a:pt x="3189986" y="5887148"/>
                  </a:lnTo>
                  <a:lnTo>
                    <a:pt x="3206623" y="5842165"/>
                  </a:lnTo>
                  <a:lnTo>
                    <a:pt x="3223006" y="5796864"/>
                  </a:lnTo>
                  <a:lnTo>
                    <a:pt x="3239135" y="5751245"/>
                  </a:lnTo>
                  <a:lnTo>
                    <a:pt x="3254883" y="5705309"/>
                  </a:lnTo>
                  <a:lnTo>
                    <a:pt x="3270377" y="5659069"/>
                  </a:lnTo>
                  <a:lnTo>
                    <a:pt x="3285490" y="5612523"/>
                  </a:lnTo>
                  <a:lnTo>
                    <a:pt x="3300349" y="5565648"/>
                  </a:lnTo>
                  <a:lnTo>
                    <a:pt x="3314827" y="5518531"/>
                  </a:lnTo>
                  <a:lnTo>
                    <a:pt x="3329051" y="5471033"/>
                  </a:lnTo>
                  <a:lnTo>
                    <a:pt x="3343021" y="5423408"/>
                  </a:lnTo>
                  <a:lnTo>
                    <a:pt x="3356610" y="5375275"/>
                  </a:lnTo>
                  <a:lnTo>
                    <a:pt x="3369817" y="5327015"/>
                  </a:lnTo>
                  <a:lnTo>
                    <a:pt x="3382772" y="5278501"/>
                  </a:lnTo>
                  <a:lnTo>
                    <a:pt x="3395345" y="5229606"/>
                  </a:lnTo>
                  <a:lnTo>
                    <a:pt x="3407664" y="5180457"/>
                  </a:lnTo>
                  <a:lnTo>
                    <a:pt x="3419602" y="5131054"/>
                  </a:lnTo>
                  <a:lnTo>
                    <a:pt x="3431286" y="5081397"/>
                  </a:lnTo>
                  <a:lnTo>
                    <a:pt x="3453511" y="4981194"/>
                  </a:lnTo>
                  <a:lnTo>
                    <a:pt x="3464052" y="4930775"/>
                  </a:lnTo>
                  <a:lnTo>
                    <a:pt x="3474339" y="4880102"/>
                  </a:lnTo>
                  <a:lnTo>
                    <a:pt x="3484245" y="4829175"/>
                  </a:lnTo>
                  <a:lnTo>
                    <a:pt x="3493770" y="4777994"/>
                  </a:lnTo>
                  <a:lnTo>
                    <a:pt x="3503041" y="4726558"/>
                  </a:lnTo>
                  <a:lnTo>
                    <a:pt x="3511930" y="4674870"/>
                  </a:lnTo>
                  <a:lnTo>
                    <a:pt x="3520440" y="4622927"/>
                  </a:lnTo>
                  <a:lnTo>
                    <a:pt x="3528567" y="4570857"/>
                  </a:lnTo>
                  <a:lnTo>
                    <a:pt x="3536441" y="4518406"/>
                  </a:lnTo>
                  <a:lnTo>
                    <a:pt x="3543808" y="4465828"/>
                  </a:lnTo>
                  <a:lnTo>
                    <a:pt x="3550920" y="4412996"/>
                  </a:lnTo>
                  <a:lnTo>
                    <a:pt x="3557651" y="4360037"/>
                  </a:lnTo>
                  <a:lnTo>
                    <a:pt x="3564001" y="4306824"/>
                  </a:lnTo>
                  <a:lnTo>
                    <a:pt x="3569970" y="4253357"/>
                  </a:lnTo>
                  <a:lnTo>
                    <a:pt x="3575685" y="4199636"/>
                  </a:lnTo>
                  <a:lnTo>
                    <a:pt x="3580891" y="4145788"/>
                  </a:lnTo>
                  <a:lnTo>
                    <a:pt x="3585717" y="4091813"/>
                  </a:lnTo>
                  <a:lnTo>
                    <a:pt x="3590290" y="4037583"/>
                  </a:lnTo>
                  <a:lnTo>
                    <a:pt x="3594354" y="3983101"/>
                  </a:lnTo>
                  <a:lnTo>
                    <a:pt x="3598037" y="3928491"/>
                  </a:lnTo>
                  <a:lnTo>
                    <a:pt x="3601466" y="3873627"/>
                  </a:lnTo>
                  <a:lnTo>
                    <a:pt x="3604387" y="3818636"/>
                  </a:lnTo>
                  <a:lnTo>
                    <a:pt x="3606927" y="3763518"/>
                  </a:lnTo>
                  <a:lnTo>
                    <a:pt x="3609213" y="3708146"/>
                  </a:lnTo>
                  <a:lnTo>
                    <a:pt x="3610991" y="3652647"/>
                  </a:lnTo>
                  <a:lnTo>
                    <a:pt x="3612388" y="3597021"/>
                  </a:lnTo>
                  <a:lnTo>
                    <a:pt x="3613404" y="3541141"/>
                  </a:lnTo>
                  <a:lnTo>
                    <a:pt x="3613912" y="3485134"/>
                  </a:lnTo>
                  <a:lnTo>
                    <a:pt x="3614166" y="3429000"/>
                  </a:lnTo>
                  <a:lnTo>
                    <a:pt x="3613912" y="3372866"/>
                  </a:lnTo>
                  <a:lnTo>
                    <a:pt x="3613404" y="3316859"/>
                  </a:lnTo>
                  <a:lnTo>
                    <a:pt x="3612388" y="3260979"/>
                  </a:lnTo>
                  <a:lnTo>
                    <a:pt x="3610991" y="3205353"/>
                  </a:lnTo>
                  <a:lnTo>
                    <a:pt x="3609213" y="3149854"/>
                  </a:lnTo>
                  <a:lnTo>
                    <a:pt x="3606927" y="3094482"/>
                  </a:lnTo>
                  <a:lnTo>
                    <a:pt x="3604387" y="3039364"/>
                  </a:lnTo>
                  <a:lnTo>
                    <a:pt x="3601466" y="2984373"/>
                  </a:lnTo>
                  <a:lnTo>
                    <a:pt x="3598037" y="2929509"/>
                  </a:lnTo>
                  <a:lnTo>
                    <a:pt x="3594354" y="2874899"/>
                  </a:lnTo>
                  <a:lnTo>
                    <a:pt x="3590290" y="2820416"/>
                  </a:lnTo>
                  <a:lnTo>
                    <a:pt x="3585717" y="2766187"/>
                  </a:lnTo>
                  <a:lnTo>
                    <a:pt x="3580891" y="2712212"/>
                  </a:lnTo>
                  <a:lnTo>
                    <a:pt x="3575685" y="2658364"/>
                  </a:lnTo>
                  <a:lnTo>
                    <a:pt x="3569970" y="2604642"/>
                  </a:lnTo>
                  <a:lnTo>
                    <a:pt x="3564001" y="2551176"/>
                  </a:lnTo>
                  <a:lnTo>
                    <a:pt x="3557651" y="2497963"/>
                  </a:lnTo>
                  <a:lnTo>
                    <a:pt x="3550920" y="2445004"/>
                  </a:lnTo>
                  <a:lnTo>
                    <a:pt x="3543808" y="2392172"/>
                  </a:lnTo>
                  <a:lnTo>
                    <a:pt x="3536441" y="2339594"/>
                  </a:lnTo>
                  <a:lnTo>
                    <a:pt x="3528567" y="2287142"/>
                  </a:lnTo>
                  <a:lnTo>
                    <a:pt x="3520440" y="2235073"/>
                  </a:lnTo>
                  <a:lnTo>
                    <a:pt x="3511930" y="2183129"/>
                  </a:lnTo>
                  <a:lnTo>
                    <a:pt x="3503041" y="2131441"/>
                  </a:lnTo>
                  <a:lnTo>
                    <a:pt x="3493770" y="2080005"/>
                  </a:lnTo>
                  <a:lnTo>
                    <a:pt x="3484245" y="2028825"/>
                  </a:lnTo>
                  <a:lnTo>
                    <a:pt x="3474339" y="1977898"/>
                  </a:lnTo>
                  <a:lnTo>
                    <a:pt x="3464052" y="1927225"/>
                  </a:lnTo>
                  <a:lnTo>
                    <a:pt x="3453511" y="1876805"/>
                  </a:lnTo>
                  <a:lnTo>
                    <a:pt x="3431286" y="1776602"/>
                  </a:lnTo>
                  <a:lnTo>
                    <a:pt x="3419602" y="1726946"/>
                  </a:lnTo>
                  <a:lnTo>
                    <a:pt x="3407664" y="1677542"/>
                  </a:lnTo>
                  <a:lnTo>
                    <a:pt x="3395345" y="1628394"/>
                  </a:lnTo>
                  <a:lnTo>
                    <a:pt x="3382772" y="1579499"/>
                  </a:lnTo>
                  <a:lnTo>
                    <a:pt x="3369817" y="1530985"/>
                  </a:lnTo>
                  <a:lnTo>
                    <a:pt x="3356610" y="1482725"/>
                  </a:lnTo>
                  <a:lnTo>
                    <a:pt x="3343021" y="1434591"/>
                  </a:lnTo>
                  <a:lnTo>
                    <a:pt x="3329051" y="1386966"/>
                  </a:lnTo>
                  <a:lnTo>
                    <a:pt x="3314827" y="1339469"/>
                  </a:lnTo>
                  <a:lnTo>
                    <a:pt x="3300349" y="1292352"/>
                  </a:lnTo>
                  <a:lnTo>
                    <a:pt x="3285490" y="1245489"/>
                  </a:lnTo>
                  <a:lnTo>
                    <a:pt x="3270377" y="1198879"/>
                  </a:lnTo>
                  <a:lnTo>
                    <a:pt x="3254883" y="1152652"/>
                  </a:lnTo>
                  <a:lnTo>
                    <a:pt x="3239135" y="1106804"/>
                  </a:lnTo>
                  <a:lnTo>
                    <a:pt x="3223006" y="1061085"/>
                  </a:lnTo>
                  <a:lnTo>
                    <a:pt x="3206623" y="1015873"/>
                  </a:lnTo>
                  <a:lnTo>
                    <a:pt x="3189986" y="970788"/>
                  </a:lnTo>
                  <a:lnTo>
                    <a:pt x="3172968" y="926211"/>
                  </a:lnTo>
                  <a:lnTo>
                    <a:pt x="3155696" y="881888"/>
                  </a:lnTo>
                  <a:lnTo>
                    <a:pt x="3138170" y="837819"/>
                  </a:lnTo>
                  <a:lnTo>
                    <a:pt x="3120263" y="794130"/>
                  </a:lnTo>
                  <a:lnTo>
                    <a:pt x="3102229" y="750824"/>
                  </a:lnTo>
                  <a:lnTo>
                    <a:pt x="3065018" y="665226"/>
                  </a:lnTo>
                  <a:lnTo>
                    <a:pt x="3046095" y="622935"/>
                  </a:lnTo>
                  <a:lnTo>
                    <a:pt x="3026791" y="580898"/>
                  </a:lnTo>
                  <a:lnTo>
                    <a:pt x="3007233" y="539369"/>
                  </a:lnTo>
                  <a:lnTo>
                    <a:pt x="2987421" y="498094"/>
                  </a:lnTo>
                  <a:lnTo>
                    <a:pt x="2967228" y="457200"/>
                  </a:lnTo>
                  <a:lnTo>
                    <a:pt x="2946908" y="416687"/>
                  </a:lnTo>
                  <a:lnTo>
                    <a:pt x="2926207" y="376554"/>
                  </a:lnTo>
                  <a:lnTo>
                    <a:pt x="2905379" y="336803"/>
                  </a:lnTo>
                  <a:lnTo>
                    <a:pt x="2884170" y="297433"/>
                  </a:lnTo>
                  <a:lnTo>
                    <a:pt x="2862707" y="258445"/>
                  </a:lnTo>
                  <a:lnTo>
                    <a:pt x="2840990" y="219836"/>
                  </a:lnTo>
                  <a:lnTo>
                    <a:pt x="2819146" y="181609"/>
                  </a:lnTo>
                  <a:lnTo>
                    <a:pt x="2796921" y="143764"/>
                  </a:lnTo>
                  <a:lnTo>
                    <a:pt x="2774442" y="106299"/>
                  </a:lnTo>
                  <a:lnTo>
                    <a:pt x="2751709" y="69215"/>
                  </a:lnTo>
                  <a:lnTo>
                    <a:pt x="2704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3614420" cy="6858000"/>
            </a:xfrm>
            <a:custGeom>
              <a:avLst/>
              <a:gdLst/>
              <a:ahLst/>
              <a:cxnLst/>
              <a:rect l="l" t="t" r="r" b="b"/>
              <a:pathLst>
                <a:path w="3614420" h="6858000">
                  <a:moveTo>
                    <a:pt x="0" y="0"/>
                  </a:moveTo>
                  <a:lnTo>
                    <a:pt x="2704465" y="0"/>
                  </a:lnTo>
                  <a:lnTo>
                    <a:pt x="2751709" y="69215"/>
                  </a:lnTo>
                  <a:lnTo>
                    <a:pt x="2774442" y="106299"/>
                  </a:lnTo>
                  <a:lnTo>
                    <a:pt x="2796921" y="143764"/>
                  </a:lnTo>
                  <a:lnTo>
                    <a:pt x="2819146" y="181609"/>
                  </a:lnTo>
                  <a:lnTo>
                    <a:pt x="2840990" y="219836"/>
                  </a:lnTo>
                  <a:lnTo>
                    <a:pt x="2862707" y="258445"/>
                  </a:lnTo>
                  <a:lnTo>
                    <a:pt x="2884170" y="297433"/>
                  </a:lnTo>
                  <a:lnTo>
                    <a:pt x="2905379" y="336803"/>
                  </a:lnTo>
                  <a:lnTo>
                    <a:pt x="2926207" y="376554"/>
                  </a:lnTo>
                  <a:lnTo>
                    <a:pt x="2946908" y="416687"/>
                  </a:lnTo>
                  <a:lnTo>
                    <a:pt x="2967228" y="457200"/>
                  </a:lnTo>
                  <a:lnTo>
                    <a:pt x="2987421" y="498094"/>
                  </a:lnTo>
                  <a:lnTo>
                    <a:pt x="3007233" y="539369"/>
                  </a:lnTo>
                  <a:lnTo>
                    <a:pt x="3026791" y="580898"/>
                  </a:lnTo>
                  <a:lnTo>
                    <a:pt x="3046095" y="622935"/>
                  </a:lnTo>
                  <a:lnTo>
                    <a:pt x="3065018" y="665226"/>
                  </a:lnTo>
                  <a:lnTo>
                    <a:pt x="3083687" y="707898"/>
                  </a:lnTo>
                  <a:lnTo>
                    <a:pt x="3102229" y="750824"/>
                  </a:lnTo>
                  <a:lnTo>
                    <a:pt x="3120263" y="794130"/>
                  </a:lnTo>
                  <a:lnTo>
                    <a:pt x="3138170" y="837819"/>
                  </a:lnTo>
                  <a:lnTo>
                    <a:pt x="3155696" y="881888"/>
                  </a:lnTo>
                  <a:lnTo>
                    <a:pt x="3172968" y="926211"/>
                  </a:lnTo>
                  <a:lnTo>
                    <a:pt x="3189986" y="970788"/>
                  </a:lnTo>
                  <a:lnTo>
                    <a:pt x="3206623" y="1015873"/>
                  </a:lnTo>
                  <a:lnTo>
                    <a:pt x="3223006" y="1061085"/>
                  </a:lnTo>
                  <a:lnTo>
                    <a:pt x="3239135" y="1106804"/>
                  </a:lnTo>
                  <a:lnTo>
                    <a:pt x="3254883" y="1152652"/>
                  </a:lnTo>
                  <a:lnTo>
                    <a:pt x="3270377" y="1198879"/>
                  </a:lnTo>
                  <a:lnTo>
                    <a:pt x="3285490" y="1245489"/>
                  </a:lnTo>
                  <a:lnTo>
                    <a:pt x="3300349" y="1292352"/>
                  </a:lnTo>
                  <a:lnTo>
                    <a:pt x="3314827" y="1339469"/>
                  </a:lnTo>
                  <a:lnTo>
                    <a:pt x="3329051" y="1386966"/>
                  </a:lnTo>
                  <a:lnTo>
                    <a:pt x="3343021" y="1434591"/>
                  </a:lnTo>
                  <a:lnTo>
                    <a:pt x="3356610" y="1482725"/>
                  </a:lnTo>
                  <a:lnTo>
                    <a:pt x="3369817" y="1530985"/>
                  </a:lnTo>
                  <a:lnTo>
                    <a:pt x="3382772" y="1579499"/>
                  </a:lnTo>
                  <a:lnTo>
                    <a:pt x="3395345" y="1628394"/>
                  </a:lnTo>
                  <a:lnTo>
                    <a:pt x="3407664" y="1677542"/>
                  </a:lnTo>
                  <a:lnTo>
                    <a:pt x="3419602" y="1726946"/>
                  </a:lnTo>
                  <a:lnTo>
                    <a:pt x="3431286" y="1776602"/>
                  </a:lnTo>
                  <a:lnTo>
                    <a:pt x="3442462" y="1826514"/>
                  </a:lnTo>
                  <a:lnTo>
                    <a:pt x="3453511" y="1876805"/>
                  </a:lnTo>
                  <a:lnTo>
                    <a:pt x="3464052" y="1927225"/>
                  </a:lnTo>
                  <a:lnTo>
                    <a:pt x="3474339" y="1977898"/>
                  </a:lnTo>
                  <a:lnTo>
                    <a:pt x="3484245" y="2028825"/>
                  </a:lnTo>
                  <a:lnTo>
                    <a:pt x="3493770" y="2080005"/>
                  </a:lnTo>
                  <a:lnTo>
                    <a:pt x="3503041" y="2131441"/>
                  </a:lnTo>
                  <a:lnTo>
                    <a:pt x="3511930" y="2183129"/>
                  </a:lnTo>
                  <a:lnTo>
                    <a:pt x="3520440" y="2235073"/>
                  </a:lnTo>
                  <a:lnTo>
                    <a:pt x="3528567" y="2287142"/>
                  </a:lnTo>
                  <a:lnTo>
                    <a:pt x="3536441" y="2339594"/>
                  </a:lnTo>
                  <a:lnTo>
                    <a:pt x="3543808" y="2392172"/>
                  </a:lnTo>
                  <a:lnTo>
                    <a:pt x="3550920" y="2445004"/>
                  </a:lnTo>
                  <a:lnTo>
                    <a:pt x="3557651" y="2497963"/>
                  </a:lnTo>
                  <a:lnTo>
                    <a:pt x="3564001" y="2551176"/>
                  </a:lnTo>
                  <a:lnTo>
                    <a:pt x="3569970" y="2604642"/>
                  </a:lnTo>
                  <a:lnTo>
                    <a:pt x="3575685" y="2658364"/>
                  </a:lnTo>
                  <a:lnTo>
                    <a:pt x="3580891" y="2712212"/>
                  </a:lnTo>
                  <a:lnTo>
                    <a:pt x="3585717" y="2766187"/>
                  </a:lnTo>
                  <a:lnTo>
                    <a:pt x="3590290" y="2820416"/>
                  </a:lnTo>
                  <a:lnTo>
                    <a:pt x="3594354" y="2874899"/>
                  </a:lnTo>
                  <a:lnTo>
                    <a:pt x="3598037" y="2929509"/>
                  </a:lnTo>
                  <a:lnTo>
                    <a:pt x="3601466" y="2984373"/>
                  </a:lnTo>
                  <a:lnTo>
                    <a:pt x="3604387" y="3039364"/>
                  </a:lnTo>
                  <a:lnTo>
                    <a:pt x="3606927" y="3094482"/>
                  </a:lnTo>
                  <a:lnTo>
                    <a:pt x="3609213" y="3149854"/>
                  </a:lnTo>
                  <a:lnTo>
                    <a:pt x="3610991" y="3205353"/>
                  </a:lnTo>
                  <a:lnTo>
                    <a:pt x="3612388" y="3260979"/>
                  </a:lnTo>
                  <a:lnTo>
                    <a:pt x="3613404" y="3316859"/>
                  </a:lnTo>
                  <a:lnTo>
                    <a:pt x="3613912" y="3372866"/>
                  </a:lnTo>
                  <a:lnTo>
                    <a:pt x="3614166" y="3429000"/>
                  </a:lnTo>
                  <a:lnTo>
                    <a:pt x="3613912" y="3485134"/>
                  </a:lnTo>
                  <a:lnTo>
                    <a:pt x="3613404" y="3541141"/>
                  </a:lnTo>
                  <a:lnTo>
                    <a:pt x="3612388" y="3597021"/>
                  </a:lnTo>
                  <a:lnTo>
                    <a:pt x="3610991" y="3652647"/>
                  </a:lnTo>
                  <a:lnTo>
                    <a:pt x="3609213" y="3708146"/>
                  </a:lnTo>
                  <a:lnTo>
                    <a:pt x="3606927" y="3763518"/>
                  </a:lnTo>
                  <a:lnTo>
                    <a:pt x="3604387" y="3818636"/>
                  </a:lnTo>
                  <a:lnTo>
                    <a:pt x="3601466" y="3873627"/>
                  </a:lnTo>
                  <a:lnTo>
                    <a:pt x="3598037" y="3928491"/>
                  </a:lnTo>
                  <a:lnTo>
                    <a:pt x="3594354" y="3983101"/>
                  </a:lnTo>
                  <a:lnTo>
                    <a:pt x="3590290" y="4037583"/>
                  </a:lnTo>
                  <a:lnTo>
                    <a:pt x="3585717" y="4091813"/>
                  </a:lnTo>
                  <a:lnTo>
                    <a:pt x="3580891" y="4145788"/>
                  </a:lnTo>
                  <a:lnTo>
                    <a:pt x="3575685" y="4199636"/>
                  </a:lnTo>
                  <a:lnTo>
                    <a:pt x="3569970" y="4253357"/>
                  </a:lnTo>
                  <a:lnTo>
                    <a:pt x="3564001" y="4306824"/>
                  </a:lnTo>
                  <a:lnTo>
                    <a:pt x="3557651" y="4360037"/>
                  </a:lnTo>
                  <a:lnTo>
                    <a:pt x="3550920" y="4412996"/>
                  </a:lnTo>
                  <a:lnTo>
                    <a:pt x="3543808" y="4465828"/>
                  </a:lnTo>
                  <a:lnTo>
                    <a:pt x="3536441" y="4518406"/>
                  </a:lnTo>
                  <a:lnTo>
                    <a:pt x="3528567" y="4570857"/>
                  </a:lnTo>
                  <a:lnTo>
                    <a:pt x="3520440" y="4622927"/>
                  </a:lnTo>
                  <a:lnTo>
                    <a:pt x="3511930" y="4674870"/>
                  </a:lnTo>
                  <a:lnTo>
                    <a:pt x="3503041" y="4726558"/>
                  </a:lnTo>
                  <a:lnTo>
                    <a:pt x="3493770" y="4777994"/>
                  </a:lnTo>
                  <a:lnTo>
                    <a:pt x="3484245" y="4829175"/>
                  </a:lnTo>
                  <a:lnTo>
                    <a:pt x="3474339" y="4880102"/>
                  </a:lnTo>
                  <a:lnTo>
                    <a:pt x="3464052" y="4930775"/>
                  </a:lnTo>
                  <a:lnTo>
                    <a:pt x="3453511" y="4981194"/>
                  </a:lnTo>
                  <a:lnTo>
                    <a:pt x="3442462" y="5031486"/>
                  </a:lnTo>
                  <a:lnTo>
                    <a:pt x="3431286" y="5081397"/>
                  </a:lnTo>
                  <a:lnTo>
                    <a:pt x="3419602" y="5131054"/>
                  </a:lnTo>
                  <a:lnTo>
                    <a:pt x="3407664" y="5180457"/>
                  </a:lnTo>
                  <a:lnTo>
                    <a:pt x="3395345" y="5229606"/>
                  </a:lnTo>
                  <a:lnTo>
                    <a:pt x="3382772" y="5278501"/>
                  </a:lnTo>
                  <a:lnTo>
                    <a:pt x="3369817" y="5327015"/>
                  </a:lnTo>
                  <a:lnTo>
                    <a:pt x="3356610" y="5375275"/>
                  </a:lnTo>
                  <a:lnTo>
                    <a:pt x="3343021" y="5423408"/>
                  </a:lnTo>
                  <a:lnTo>
                    <a:pt x="3329051" y="5471033"/>
                  </a:lnTo>
                  <a:lnTo>
                    <a:pt x="3314827" y="5518531"/>
                  </a:lnTo>
                  <a:lnTo>
                    <a:pt x="3300349" y="5565648"/>
                  </a:lnTo>
                  <a:lnTo>
                    <a:pt x="3285490" y="5612523"/>
                  </a:lnTo>
                  <a:lnTo>
                    <a:pt x="3270377" y="5659069"/>
                  </a:lnTo>
                  <a:lnTo>
                    <a:pt x="3254883" y="5705309"/>
                  </a:lnTo>
                  <a:lnTo>
                    <a:pt x="3239135" y="5751245"/>
                  </a:lnTo>
                  <a:lnTo>
                    <a:pt x="3223006" y="5796864"/>
                  </a:lnTo>
                  <a:lnTo>
                    <a:pt x="3206623" y="5842165"/>
                  </a:lnTo>
                  <a:lnTo>
                    <a:pt x="3189986" y="5887148"/>
                  </a:lnTo>
                  <a:lnTo>
                    <a:pt x="3172968" y="5931814"/>
                  </a:lnTo>
                  <a:lnTo>
                    <a:pt x="3155696" y="5976150"/>
                  </a:lnTo>
                  <a:lnTo>
                    <a:pt x="3138170" y="6020155"/>
                  </a:lnTo>
                  <a:lnTo>
                    <a:pt x="3120263" y="6063818"/>
                  </a:lnTo>
                  <a:lnTo>
                    <a:pt x="3102229" y="6107163"/>
                  </a:lnTo>
                  <a:lnTo>
                    <a:pt x="3083687" y="6150152"/>
                  </a:lnTo>
                  <a:lnTo>
                    <a:pt x="3065018" y="6192799"/>
                  </a:lnTo>
                  <a:lnTo>
                    <a:pt x="3046095" y="6235090"/>
                  </a:lnTo>
                  <a:lnTo>
                    <a:pt x="3026791" y="6277038"/>
                  </a:lnTo>
                  <a:lnTo>
                    <a:pt x="3007233" y="6318631"/>
                  </a:lnTo>
                  <a:lnTo>
                    <a:pt x="2987421" y="6359867"/>
                  </a:lnTo>
                  <a:lnTo>
                    <a:pt x="2967228" y="6400736"/>
                  </a:lnTo>
                  <a:lnTo>
                    <a:pt x="2946908" y="6441249"/>
                  </a:lnTo>
                  <a:lnTo>
                    <a:pt x="2926207" y="6481381"/>
                  </a:lnTo>
                  <a:lnTo>
                    <a:pt x="2905379" y="6521145"/>
                  </a:lnTo>
                  <a:lnTo>
                    <a:pt x="2884170" y="6560527"/>
                  </a:lnTo>
                  <a:lnTo>
                    <a:pt x="2862707" y="6599529"/>
                  </a:lnTo>
                  <a:lnTo>
                    <a:pt x="2840990" y="6638150"/>
                  </a:lnTo>
                  <a:lnTo>
                    <a:pt x="2819146" y="6676390"/>
                  </a:lnTo>
                  <a:lnTo>
                    <a:pt x="2796921" y="6714235"/>
                  </a:lnTo>
                  <a:lnTo>
                    <a:pt x="2774442" y="6751678"/>
                  </a:lnTo>
                  <a:lnTo>
                    <a:pt x="2751709" y="6788730"/>
                  </a:lnTo>
                  <a:lnTo>
                    <a:pt x="2704465" y="6857998"/>
                  </a:lnTo>
                  <a:lnTo>
                    <a:pt x="0" y="6857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3608704" cy="6858000"/>
            </a:xfrm>
            <a:custGeom>
              <a:avLst/>
              <a:gdLst/>
              <a:ahLst/>
              <a:cxnLst/>
              <a:rect l="l" t="t" r="r" b="b"/>
              <a:pathLst>
                <a:path w="3608704" h="6858000">
                  <a:moveTo>
                    <a:pt x="2698877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2698877" y="6857998"/>
                  </a:lnTo>
                  <a:lnTo>
                    <a:pt x="2746121" y="6788730"/>
                  </a:lnTo>
                  <a:lnTo>
                    <a:pt x="2768854" y="6751678"/>
                  </a:lnTo>
                  <a:lnTo>
                    <a:pt x="2791333" y="6714235"/>
                  </a:lnTo>
                  <a:lnTo>
                    <a:pt x="2813558" y="6676390"/>
                  </a:lnTo>
                  <a:lnTo>
                    <a:pt x="2835402" y="6638150"/>
                  </a:lnTo>
                  <a:lnTo>
                    <a:pt x="2857119" y="6599529"/>
                  </a:lnTo>
                  <a:lnTo>
                    <a:pt x="2878582" y="6560527"/>
                  </a:lnTo>
                  <a:lnTo>
                    <a:pt x="2899791" y="6521145"/>
                  </a:lnTo>
                  <a:lnTo>
                    <a:pt x="2920619" y="6481381"/>
                  </a:lnTo>
                  <a:lnTo>
                    <a:pt x="2941320" y="6441249"/>
                  </a:lnTo>
                  <a:lnTo>
                    <a:pt x="2961640" y="6400736"/>
                  </a:lnTo>
                  <a:lnTo>
                    <a:pt x="2981833" y="6359867"/>
                  </a:lnTo>
                  <a:lnTo>
                    <a:pt x="3001645" y="6318631"/>
                  </a:lnTo>
                  <a:lnTo>
                    <a:pt x="3021203" y="6277038"/>
                  </a:lnTo>
                  <a:lnTo>
                    <a:pt x="3040507" y="6235090"/>
                  </a:lnTo>
                  <a:lnTo>
                    <a:pt x="3059430" y="6192799"/>
                  </a:lnTo>
                  <a:lnTo>
                    <a:pt x="3096641" y="6107163"/>
                  </a:lnTo>
                  <a:lnTo>
                    <a:pt x="3132582" y="6020155"/>
                  </a:lnTo>
                  <a:lnTo>
                    <a:pt x="3150108" y="5976150"/>
                  </a:lnTo>
                  <a:lnTo>
                    <a:pt x="3167380" y="5931814"/>
                  </a:lnTo>
                  <a:lnTo>
                    <a:pt x="3184398" y="5887148"/>
                  </a:lnTo>
                  <a:lnTo>
                    <a:pt x="3201035" y="5842165"/>
                  </a:lnTo>
                  <a:lnTo>
                    <a:pt x="3217418" y="5796864"/>
                  </a:lnTo>
                  <a:lnTo>
                    <a:pt x="3233547" y="5751245"/>
                  </a:lnTo>
                  <a:lnTo>
                    <a:pt x="3249295" y="5705309"/>
                  </a:lnTo>
                  <a:lnTo>
                    <a:pt x="3264789" y="5659069"/>
                  </a:lnTo>
                  <a:lnTo>
                    <a:pt x="3279902" y="5612523"/>
                  </a:lnTo>
                  <a:lnTo>
                    <a:pt x="3294761" y="5565648"/>
                  </a:lnTo>
                  <a:lnTo>
                    <a:pt x="3309239" y="5518531"/>
                  </a:lnTo>
                  <a:lnTo>
                    <a:pt x="3323463" y="5471033"/>
                  </a:lnTo>
                  <a:lnTo>
                    <a:pt x="3337433" y="5423408"/>
                  </a:lnTo>
                  <a:lnTo>
                    <a:pt x="3351022" y="5375275"/>
                  </a:lnTo>
                  <a:lnTo>
                    <a:pt x="3364229" y="5327015"/>
                  </a:lnTo>
                  <a:lnTo>
                    <a:pt x="3377184" y="5278501"/>
                  </a:lnTo>
                  <a:lnTo>
                    <a:pt x="3389757" y="5229606"/>
                  </a:lnTo>
                  <a:lnTo>
                    <a:pt x="3402076" y="5180457"/>
                  </a:lnTo>
                  <a:lnTo>
                    <a:pt x="3414014" y="5131054"/>
                  </a:lnTo>
                  <a:lnTo>
                    <a:pt x="3425698" y="5081397"/>
                  </a:lnTo>
                  <a:lnTo>
                    <a:pt x="3447923" y="4981194"/>
                  </a:lnTo>
                  <a:lnTo>
                    <a:pt x="3458464" y="4930775"/>
                  </a:lnTo>
                  <a:lnTo>
                    <a:pt x="3468751" y="4880102"/>
                  </a:lnTo>
                  <a:lnTo>
                    <a:pt x="3478657" y="4829175"/>
                  </a:lnTo>
                  <a:lnTo>
                    <a:pt x="3488182" y="4777994"/>
                  </a:lnTo>
                  <a:lnTo>
                    <a:pt x="3497453" y="4726558"/>
                  </a:lnTo>
                  <a:lnTo>
                    <a:pt x="3506342" y="4674870"/>
                  </a:lnTo>
                  <a:lnTo>
                    <a:pt x="3514852" y="4622927"/>
                  </a:lnTo>
                  <a:lnTo>
                    <a:pt x="3522979" y="4570857"/>
                  </a:lnTo>
                  <a:lnTo>
                    <a:pt x="3530854" y="4518406"/>
                  </a:lnTo>
                  <a:lnTo>
                    <a:pt x="3538220" y="4465828"/>
                  </a:lnTo>
                  <a:lnTo>
                    <a:pt x="3545332" y="4412996"/>
                  </a:lnTo>
                  <a:lnTo>
                    <a:pt x="3552063" y="4360037"/>
                  </a:lnTo>
                  <a:lnTo>
                    <a:pt x="3558413" y="4306824"/>
                  </a:lnTo>
                  <a:lnTo>
                    <a:pt x="3564382" y="4253357"/>
                  </a:lnTo>
                  <a:lnTo>
                    <a:pt x="3570097" y="4199636"/>
                  </a:lnTo>
                  <a:lnTo>
                    <a:pt x="3575304" y="4145788"/>
                  </a:lnTo>
                  <a:lnTo>
                    <a:pt x="3580129" y="4091813"/>
                  </a:lnTo>
                  <a:lnTo>
                    <a:pt x="3584702" y="4037583"/>
                  </a:lnTo>
                  <a:lnTo>
                    <a:pt x="3588766" y="3983101"/>
                  </a:lnTo>
                  <a:lnTo>
                    <a:pt x="3592449" y="3928491"/>
                  </a:lnTo>
                  <a:lnTo>
                    <a:pt x="3595878" y="3873627"/>
                  </a:lnTo>
                  <a:lnTo>
                    <a:pt x="3598799" y="3818636"/>
                  </a:lnTo>
                  <a:lnTo>
                    <a:pt x="3601339" y="3763518"/>
                  </a:lnTo>
                  <a:lnTo>
                    <a:pt x="3603625" y="3708146"/>
                  </a:lnTo>
                  <a:lnTo>
                    <a:pt x="3605403" y="3652647"/>
                  </a:lnTo>
                  <a:lnTo>
                    <a:pt x="3606800" y="3597021"/>
                  </a:lnTo>
                  <a:lnTo>
                    <a:pt x="3607816" y="3541141"/>
                  </a:lnTo>
                  <a:lnTo>
                    <a:pt x="3608324" y="3485134"/>
                  </a:lnTo>
                  <a:lnTo>
                    <a:pt x="3608578" y="3429000"/>
                  </a:lnTo>
                  <a:lnTo>
                    <a:pt x="3608324" y="3372866"/>
                  </a:lnTo>
                  <a:lnTo>
                    <a:pt x="3607816" y="3316859"/>
                  </a:lnTo>
                  <a:lnTo>
                    <a:pt x="3606800" y="3260979"/>
                  </a:lnTo>
                  <a:lnTo>
                    <a:pt x="3605403" y="3205353"/>
                  </a:lnTo>
                  <a:lnTo>
                    <a:pt x="3603625" y="3149854"/>
                  </a:lnTo>
                  <a:lnTo>
                    <a:pt x="3601339" y="3094482"/>
                  </a:lnTo>
                  <a:lnTo>
                    <a:pt x="3598799" y="3039364"/>
                  </a:lnTo>
                  <a:lnTo>
                    <a:pt x="3595878" y="2984373"/>
                  </a:lnTo>
                  <a:lnTo>
                    <a:pt x="3592449" y="2929509"/>
                  </a:lnTo>
                  <a:lnTo>
                    <a:pt x="3588766" y="2874899"/>
                  </a:lnTo>
                  <a:lnTo>
                    <a:pt x="3584702" y="2820416"/>
                  </a:lnTo>
                  <a:lnTo>
                    <a:pt x="3580129" y="2766187"/>
                  </a:lnTo>
                  <a:lnTo>
                    <a:pt x="3575304" y="2712212"/>
                  </a:lnTo>
                  <a:lnTo>
                    <a:pt x="3570097" y="2658364"/>
                  </a:lnTo>
                  <a:lnTo>
                    <a:pt x="3564382" y="2604642"/>
                  </a:lnTo>
                  <a:lnTo>
                    <a:pt x="3558413" y="2551176"/>
                  </a:lnTo>
                  <a:lnTo>
                    <a:pt x="3552063" y="2497963"/>
                  </a:lnTo>
                  <a:lnTo>
                    <a:pt x="3545332" y="2445004"/>
                  </a:lnTo>
                  <a:lnTo>
                    <a:pt x="3538220" y="2392172"/>
                  </a:lnTo>
                  <a:lnTo>
                    <a:pt x="3530854" y="2339594"/>
                  </a:lnTo>
                  <a:lnTo>
                    <a:pt x="3522979" y="2287142"/>
                  </a:lnTo>
                  <a:lnTo>
                    <a:pt x="3514852" y="2235073"/>
                  </a:lnTo>
                  <a:lnTo>
                    <a:pt x="3506342" y="2183129"/>
                  </a:lnTo>
                  <a:lnTo>
                    <a:pt x="3497453" y="2131441"/>
                  </a:lnTo>
                  <a:lnTo>
                    <a:pt x="3488182" y="2080005"/>
                  </a:lnTo>
                  <a:lnTo>
                    <a:pt x="3478657" y="2028825"/>
                  </a:lnTo>
                  <a:lnTo>
                    <a:pt x="3468751" y="1977898"/>
                  </a:lnTo>
                  <a:lnTo>
                    <a:pt x="3458464" y="1927225"/>
                  </a:lnTo>
                  <a:lnTo>
                    <a:pt x="3447923" y="1876805"/>
                  </a:lnTo>
                  <a:lnTo>
                    <a:pt x="3425698" y="1776602"/>
                  </a:lnTo>
                  <a:lnTo>
                    <a:pt x="3414014" y="1726946"/>
                  </a:lnTo>
                  <a:lnTo>
                    <a:pt x="3402076" y="1677542"/>
                  </a:lnTo>
                  <a:lnTo>
                    <a:pt x="3389757" y="1628394"/>
                  </a:lnTo>
                  <a:lnTo>
                    <a:pt x="3377184" y="1579499"/>
                  </a:lnTo>
                  <a:lnTo>
                    <a:pt x="3364229" y="1530985"/>
                  </a:lnTo>
                  <a:lnTo>
                    <a:pt x="3351022" y="1482725"/>
                  </a:lnTo>
                  <a:lnTo>
                    <a:pt x="3337433" y="1434591"/>
                  </a:lnTo>
                  <a:lnTo>
                    <a:pt x="3323463" y="1386966"/>
                  </a:lnTo>
                  <a:lnTo>
                    <a:pt x="3309239" y="1339469"/>
                  </a:lnTo>
                  <a:lnTo>
                    <a:pt x="3294761" y="1292352"/>
                  </a:lnTo>
                  <a:lnTo>
                    <a:pt x="3279902" y="1245489"/>
                  </a:lnTo>
                  <a:lnTo>
                    <a:pt x="3264789" y="1198879"/>
                  </a:lnTo>
                  <a:lnTo>
                    <a:pt x="3249295" y="1152652"/>
                  </a:lnTo>
                  <a:lnTo>
                    <a:pt x="3233547" y="1106804"/>
                  </a:lnTo>
                  <a:lnTo>
                    <a:pt x="3217418" y="1061085"/>
                  </a:lnTo>
                  <a:lnTo>
                    <a:pt x="3201035" y="1015873"/>
                  </a:lnTo>
                  <a:lnTo>
                    <a:pt x="3184398" y="970788"/>
                  </a:lnTo>
                  <a:lnTo>
                    <a:pt x="3167380" y="926211"/>
                  </a:lnTo>
                  <a:lnTo>
                    <a:pt x="3150108" y="881888"/>
                  </a:lnTo>
                  <a:lnTo>
                    <a:pt x="3132582" y="837819"/>
                  </a:lnTo>
                  <a:lnTo>
                    <a:pt x="3114675" y="794130"/>
                  </a:lnTo>
                  <a:lnTo>
                    <a:pt x="3096641" y="750824"/>
                  </a:lnTo>
                  <a:lnTo>
                    <a:pt x="3059430" y="665226"/>
                  </a:lnTo>
                  <a:lnTo>
                    <a:pt x="3040507" y="622935"/>
                  </a:lnTo>
                  <a:lnTo>
                    <a:pt x="3021203" y="580898"/>
                  </a:lnTo>
                  <a:lnTo>
                    <a:pt x="3001645" y="539369"/>
                  </a:lnTo>
                  <a:lnTo>
                    <a:pt x="2981833" y="498094"/>
                  </a:lnTo>
                  <a:lnTo>
                    <a:pt x="2961640" y="457200"/>
                  </a:lnTo>
                  <a:lnTo>
                    <a:pt x="2941320" y="416687"/>
                  </a:lnTo>
                  <a:lnTo>
                    <a:pt x="2920619" y="376554"/>
                  </a:lnTo>
                  <a:lnTo>
                    <a:pt x="2899791" y="336803"/>
                  </a:lnTo>
                  <a:lnTo>
                    <a:pt x="2878582" y="297433"/>
                  </a:lnTo>
                  <a:lnTo>
                    <a:pt x="2857119" y="258445"/>
                  </a:lnTo>
                  <a:lnTo>
                    <a:pt x="2835402" y="219836"/>
                  </a:lnTo>
                  <a:lnTo>
                    <a:pt x="2813558" y="181609"/>
                  </a:lnTo>
                  <a:lnTo>
                    <a:pt x="2791333" y="143764"/>
                  </a:lnTo>
                  <a:lnTo>
                    <a:pt x="2768854" y="106299"/>
                  </a:lnTo>
                  <a:lnTo>
                    <a:pt x="2746121" y="69215"/>
                  </a:lnTo>
                  <a:lnTo>
                    <a:pt x="2698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44779" y="2592451"/>
            <a:ext cx="2331085" cy="152463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500"/>
              </a:spcBef>
            </a:pPr>
            <a:r>
              <a:rPr dirty="0" sz="3500">
                <a:latin typeface="Calibri"/>
                <a:cs typeface="Calibri"/>
              </a:rPr>
              <a:t>Impacts</a:t>
            </a:r>
            <a:r>
              <a:rPr dirty="0" sz="3500" spc="-60">
                <a:latin typeface="Calibri"/>
                <a:cs typeface="Calibri"/>
              </a:rPr>
              <a:t> </a:t>
            </a:r>
            <a:r>
              <a:rPr dirty="0" sz="3500" spc="-25">
                <a:latin typeface="Calibri"/>
                <a:cs typeface="Calibri"/>
              </a:rPr>
              <a:t>on the </a:t>
            </a:r>
            <a:r>
              <a:rPr dirty="0" sz="3500" spc="-30">
                <a:latin typeface="Calibri"/>
                <a:cs typeface="Calibri"/>
              </a:rPr>
              <a:t>Environment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3081527"/>
            <a:ext cx="96520" cy="704215"/>
          </a:xfrm>
          <a:custGeom>
            <a:avLst/>
            <a:gdLst/>
            <a:ahLst/>
            <a:cxnLst/>
            <a:rect l="l" t="t" r="r" b="b"/>
            <a:pathLst>
              <a:path w="96520" h="704214">
                <a:moveTo>
                  <a:pt x="96012" y="0"/>
                </a:moveTo>
                <a:lnTo>
                  <a:pt x="0" y="0"/>
                </a:lnTo>
                <a:lnTo>
                  <a:pt x="0" y="704088"/>
                </a:lnTo>
                <a:lnTo>
                  <a:pt x="96012" y="704088"/>
                </a:lnTo>
                <a:lnTo>
                  <a:pt x="9601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017516" y="916939"/>
            <a:ext cx="694690" cy="521334"/>
          </a:xfrm>
          <a:custGeom>
            <a:avLst/>
            <a:gdLst/>
            <a:ahLst/>
            <a:cxnLst/>
            <a:rect l="l" t="t" r="r" b="b"/>
            <a:pathLst>
              <a:path w="694689" h="521334">
                <a:moveTo>
                  <a:pt x="586105" y="17272"/>
                </a:moveTo>
                <a:lnTo>
                  <a:pt x="584962" y="1143"/>
                </a:lnTo>
                <a:lnTo>
                  <a:pt x="568833" y="0"/>
                </a:lnTo>
                <a:lnTo>
                  <a:pt x="529463" y="1397"/>
                </a:lnTo>
                <a:lnTo>
                  <a:pt x="480314" y="12446"/>
                </a:lnTo>
                <a:lnTo>
                  <a:pt x="434848" y="40640"/>
                </a:lnTo>
                <a:lnTo>
                  <a:pt x="412369" y="72517"/>
                </a:lnTo>
                <a:lnTo>
                  <a:pt x="394589" y="142621"/>
                </a:lnTo>
                <a:lnTo>
                  <a:pt x="393827" y="170942"/>
                </a:lnTo>
                <a:lnTo>
                  <a:pt x="381889" y="180848"/>
                </a:lnTo>
                <a:lnTo>
                  <a:pt x="371094" y="192532"/>
                </a:lnTo>
                <a:lnTo>
                  <a:pt x="361569" y="205994"/>
                </a:lnTo>
                <a:lnTo>
                  <a:pt x="353568" y="220726"/>
                </a:lnTo>
                <a:lnTo>
                  <a:pt x="347345" y="211201"/>
                </a:lnTo>
                <a:lnTo>
                  <a:pt x="342138" y="159766"/>
                </a:lnTo>
                <a:lnTo>
                  <a:pt x="313309" y="104648"/>
                </a:lnTo>
                <a:lnTo>
                  <a:pt x="275717" y="81280"/>
                </a:lnTo>
                <a:lnTo>
                  <a:pt x="235077" y="72136"/>
                </a:lnTo>
                <a:lnTo>
                  <a:pt x="202692" y="71247"/>
                </a:lnTo>
                <a:lnTo>
                  <a:pt x="189357" y="72263"/>
                </a:lnTo>
                <a:lnTo>
                  <a:pt x="188468" y="85471"/>
                </a:lnTo>
                <a:lnTo>
                  <a:pt x="189611" y="117983"/>
                </a:lnTo>
                <a:lnTo>
                  <a:pt x="198755" y="158496"/>
                </a:lnTo>
                <a:lnTo>
                  <a:pt x="221742" y="196215"/>
                </a:lnTo>
                <a:lnTo>
                  <a:pt x="271399" y="223266"/>
                </a:lnTo>
                <a:lnTo>
                  <a:pt x="320421" y="230251"/>
                </a:lnTo>
                <a:lnTo>
                  <a:pt x="325882" y="237363"/>
                </a:lnTo>
                <a:lnTo>
                  <a:pt x="330581" y="245491"/>
                </a:lnTo>
                <a:lnTo>
                  <a:pt x="338582" y="264922"/>
                </a:lnTo>
                <a:lnTo>
                  <a:pt x="339344" y="270510"/>
                </a:lnTo>
                <a:lnTo>
                  <a:pt x="339344" y="277622"/>
                </a:lnTo>
                <a:lnTo>
                  <a:pt x="371729" y="277622"/>
                </a:lnTo>
                <a:lnTo>
                  <a:pt x="381254" y="238125"/>
                </a:lnTo>
                <a:lnTo>
                  <a:pt x="407035" y="202184"/>
                </a:lnTo>
                <a:lnTo>
                  <a:pt x="446786" y="192913"/>
                </a:lnTo>
                <a:lnTo>
                  <a:pt x="480441" y="187325"/>
                </a:lnTo>
                <a:lnTo>
                  <a:pt x="514858" y="174625"/>
                </a:lnTo>
                <a:lnTo>
                  <a:pt x="545465" y="152781"/>
                </a:lnTo>
                <a:lnTo>
                  <a:pt x="573532" y="106426"/>
                </a:lnTo>
                <a:lnTo>
                  <a:pt x="584708" y="56896"/>
                </a:lnTo>
                <a:lnTo>
                  <a:pt x="586105" y="17272"/>
                </a:lnTo>
                <a:close/>
              </a:path>
              <a:path w="694689" h="521334">
                <a:moveTo>
                  <a:pt x="694690" y="260223"/>
                </a:moveTo>
                <a:lnTo>
                  <a:pt x="692150" y="247904"/>
                </a:lnTo>
                <a:lnTo>
                  <a:pt x="685419" y="237871"/>
                </a:lnTo>
                <a:lnTo>
                  <a:pt x="675386" y="231140"/>
                </a:lnTo>
                <a:lnTo>
                  <a:pt x="663067" y="228600"/>
                </a:lnTo>
                <a:lnTo>
                  <a:pt x="656717" y="228600"/>
                </a:lnTo>
                <a:lnTo>
                  <a:pt x="651256" y="230251"/>
                </a:lnTo>
                <a:lnTo>
                  <a:pt x="511429" y="310769"/>
                </a:lnTo>
                <a:lnTo>
                  <a:pt x="512318" y="330708"/>
                </a:lnTo>
                <a:lnTo>
                  <a:pt x="511429" y="337693"/>
                </a:lnTo>
                <a:lnTo>
                  <a:pt x="503047" y="357632"/>
                </a:lnTo>
                <a:lnTo>
                  <a:pt x="488442" y="373126"/>
                </a:lnTo>
                <a:lnTo>
                  <a:pt x="469265" y="383032"/>
                </a:lnTo>
                <a:lnTo>
                  <a:pt x="447548" y="386588"/>
                </a:lnTo>
                <a:lnTo>
                  <a:pt x="307848" y="386588"/>
                </a:lnTo>
                <a:lnTo>
                  <a:pt x="307848" y="354965"/>
                </a:lnTo>
                <a:lnTo>
                  <a:pt x="449961" y="354965"/>
                </a:lnTo>
                <a:lnTo>
                  <a:pt x="462153" y="352552"/>
                </a:lnTo>
                <a:lnTo>
                  <a:pt x="472186" y="345694"/>
                </a:lnTo>
                <a:lnTo>
                  <a:pt x="479044" y="335661"/>
                </a:lnTo>
                <a:lnTo>
                  <a:pt x="481457" y="323469"/>
                </a:lnTo>
                <a:lnTo>
                  <a:pt x="479044" y="311150"/>
                </a:lnTo>
                <a:lnTo>
                  <a:pt x="472186" y="301117"/>
                </a:lnTo>
                <a:lnTo>
                  <a:pt x="462153" y="294259"/>
                </a:lnTo>
                <a:lnTo>
                  <a:pt x="449961" y="291846"/>
                </a:lnTo>
                <a:lnTo>
                  <a:pt x="260477" y="291846"/>
                </a:lnTo>
                <a:lnTo>
                  <a:pt x="250571" y="292481"/>
                </a:lnTo>
                <a:lnTo>
                  <a:pt x="231902" y="297815"/>
                </a:lnTo>
                <a:lnTo>
                  <a:pt x="0" y="410337"/>
                </a:lnTo>
                <a:lnTo>
                  <a:pt x="110490" y="520827"/>
                </a:lnTo>
                <a:lnTo>
                  <a:pt x="151638" y="488061"/>
                </a:lnTo>
                <a:lnTo>
                  <a:pt x="197485" y="466090"/>
                </a:lnTo>
                <a:lnTo>
                  <a:pt x="247269" y="453644"/>
                </a:lnTo>
                <a:lnTo>
                  <a:pt x="299974" y="449834"/>
                </a:lnTo>
                <a:lnTo>
                  <a:pt x="454660" y="449834"/>
                </a:lnTo>
                <a:lnTo>
                  <a:pt x="461010" y="447421"/>
                </a:lnTo>
                <a:lnTo>
                  <a:pt x="683641" y="284734"/>
                </a:lnTo>
                <a:lnTo>
                  <a:pt x="691515" y="273685"/>
                </a:lnTo>
                <a:lnTo>
                  <a:pt x="693801" y="267208"/>
                </a:lnTo>
                <a:lnTo>
                  <a:pt x="694690" y="26022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500117" y="1865502"/>
            <a:ext cx="1357630" cy="11664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147320">
              <a:lnSpc>
                <a:spcPct val="92000"/>
              </a:lnSpc>
              <a:spcBef>
                <a:spcPts val="250"/>
              </a:spcBef>
              <a:buChar char="•"/>
              <a:tabLst>
                <a:tab pos="160020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Damage</a:t>
            </a:r>
            <a:r>
              <a:rPr dirty="0" u="sng" sz="1600" spc="-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none" sz="1600" spc="-25">
                <a:latin typeface="Calibri"/>
                <a:cs typeface="Calibri"/>
              </a:rPr>
              <a:t>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Ecosystems</a:t>
            </a:r>
            <a:r>
              <a:rPr dirty="0" u="none" sz="1600" spc="-10">
                <a:latin typeface="Calibri"/>
                <a:cs typeface="Calibri"/>
              </a:rPr>
              <a:t>: Pollutants</a:t>
            </a:r>
            <a:r>
              <a:rPr dirty="0" u="none" sz="1600" spc="-6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affect </a:t>
            </a:r>
            <a:r>
              <a:rPr dirty="0" u="none" sz="1600">
                <a:latin typeface="Calibri"/>
                <a:cs typeface="Calibri"/>
              </a:rPr>
              <a:t>soil,</a:t>
            </a:r>
            <a:r>
              <a:rPr dirty="0" u="none" sz="1600" spc="-35">
                <a:latin typeface="Calibri"/>
                <a:cs typeface="Calibri"/>
              </a:rPr>
              <a:t> water,</a:t>
            </a:r>
            <a:r>
              <a:rPr dirty="0" u="none" sz="1600" spc="-85">
                <a:latin typeface="Calibri"/>
                <a:cs typeface="Calibri"/>
              </a:rPr>
              <a:t> </a:t>
            </a:r>
            <a:r>
              <a:rPr dirty="0" u="none" sz="1600" spc="-25">
                <a:latin typeface="Calibri"/>
                <a:cs typeface="Calibri"/>
              </a:rPr>
              <a:t>and </a:t>
            </a:r>
            <a:r>
              <a:rPr dirty="0" u="none" sz="1600" spc="-10">
                <a:latin typeface="Calibri"/>
                <a:cs typeface="Calibri"/>
              </a:rPr>
              <a:t>biodiversity.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026782" y="853313"/>
            <a:ext cx="678815" cy="647700"/>
            <a:chOff x="7026782" y="853313"/>
            <a:chExt cx="678815" cy="64770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507" y="871677"/>
              <a:ext cx="236626" cy="21874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26783" y="853312"/>
              <a:ext cx="678815" cy="647700"/>
            </a:xfrm>
            <a:custGeom>
              <a:avLst/>
              <a:gdLst/>
              <a:ahLst/>
              <a:cxnLst/>
              <a:rect l="l" t="t" r="r" b="b"/>
              <a:pathLst>
                <a:path w="678815" h="647700">
                  <a:moveTo>
                    <a:pt x="274066" y="462407"/>
                  </a:moveTo>
                  <a:lnTo>
                    <a:pt x="190246" y="399415"/>
                  </a:lnTo>
                  <a:lnTo>
                    <a:pt x="100584" y="370713"/>
                  </a:lnTo>
                  <a:lnTo>
                    <a:pt x="29083" y="362966"/>
                  </a:lnTo>
                  <a:lnTo>
                    <a:pt x="0" y="363347"/>
                  </a:lnTo>
                  <a:lnTo>
                    <a:pt x="0" y="539623"/>
                  </a:lnTo>
                  <a:lnTo>
                    <a:pt x="59309" y="537083"/>
                  </a:lnTo>
                  <a:lnTo>
                    <a:pt x="142367" y="524002"/>
                  </a:lnTo>
                  <a:lnTo>
                    <a:pt x="202692" y="504444"/>
                  </a:lnTo>
                  <a:lnTo>
                    <a:pt x="240284" y="486283"/>
                  </a:lnTo>
                  <a:lnTo>
                    <a:pt x="267462" y="466852"/>
                  </a:lnTo>
                  <a:lnTo>
                    <a:pt x="274066" y="462407"/>
                  </a:lnTo>
                  <a:close/>
                </a:path>
                <a:path w="678815" h="647700">
                  <a:moveTo>
                    <a:pt x="461137" y="411734"/>
                  </a:moveTo>
                  <a:lnTo>
                    <a:pt x="427228" y="388747"/>
                  </a:lnTo>
                  <a:lnTo>
                    <a:pt x="390398" y="371729"/>
                  </a:lnTo>
                  <a:lnTo>
                    <a:pt x="351282" y="360807"/>
                  </a:lnTo>
                  <a:lnTo>
                    <a:pt x="310642" y="356362"/>
                  </a:lnTo>
                  <a:lnTo>
                    <a:pt x="283337" y="357759"/>
                  </a:lnTo>
                  <a:lnTo>
                    <a:pt x="256540" y="362204"/>
                  </a:lnTo>
                  <a:lnTo>
                    <a:pt x="230251" y="369443"/>
                  </a:lnTo>
                  <a:lnTo>
                    <a:pt x="204851" y="379476"/>
                  </a:lnTo>
                  <a:lnTo>
                    <a:pt x="229997" y="393573"/>
                  </a:lnTo>
                  <a:lnTo>
                    <a:pt x="253492" y="410210"/>
                  </a:lnTo>
                  <a:lnTo>
                    <a:pt x="275082" y="429133"/>
                  </a:lnTo>
                  <a:lnTo>
                    <a:pt x="294640" y="450215"/>
                  </a:lnTo>
                  <a:lnTo>
                    <a:pt x="333375" y="433070"/>
                  </a:lnTo>
                  <a:lnTo>
                    <a:pt x="373888" y="420878"/>
                  </a:lnTo>
                  <a:lnTo>
                    <a:pt x="415417" y="413639"/>
                  </a:lnTo>
                  <a:lnTo>
                    <a:pt x="461137" y="411734"/>
                  </a:lnTo>
                  <a:close/>
                </a:path>
                <a:path w="678815" h="647700">
                  <a:moveTo>
                    <a:pt x="678815" y="522986"/>
                  </a:moveTo>
                  <a:lnTo>
                    <a:pt x="650875" y="500888"/>
                  </a:lnTo>
                  <a:lnTo>
                    <a:pt x="631444" y="485013"/>
                  </a:lnTo>
                  <a:lnTo>
                    <a:pt x="631444" y="392557"/>
                  </a:lnTo>
                  <a:lnTo>
                    <a:pt x="649732" y="382778"/>
                  </a:lnTo>
                  <a:lnTo>
                    <a:pt x="663575" y="368173"/>
                  </a:lnTo>
                  <a:lnTo>
                    <a:pt x="672338" y="349885"/>
                  </a:lnTo>
                  <a:lnTo>
                    <a:pt x="674878" y="329438"/>
                  </a:lnTo>
                  <a:lnTo>
                    <a:pt x="667512" y="292735"/>
                  </a:lnTo>
                  <a:lnTo>
                    <a:pt x="650113" y="250698"/>
                  </a:lnTo>
                  <a:lnTo>
                    <a:pt x="630301" y="216027"/>
                  </a:lnTo>
                  <a:lnTo>
                    <a:pt x="615696" y="201549"/>
                  </a:lnTo>
                  <a:lnTo>
                    <a:pt x="601091" y="216027"/>
                  </a:lnTo>
                  <a:lnTo>
                    <a:pt x="581279" y="250825"/>
                  </a:lnTo>
                  <a:lnTo>
                    <a:pt x="564007" y="292862"/>
                  </a:lnTo>
                  <a:lnTo>
                    <a:pt x="556514" y="329438"/>
                  </a:lnTo>
                  <a:lnTo>
                    <a:pt x="559181" y="349885"/>
                  </a:lnTo>
                  <a:lnTo>
                    <a:pt x="567817" y="368173"/>
                  </a:lnTo>
                  <a:lnTo>
                    <a:pt x="581660" y="382778"/>
                  </a:lnTo>
                  <a:lnTo>
                    <a:pt x="599948" y="392557"/>
                  </a:lnTo>
                  <a:lnTo>
                    <a:pt x="599948" y="466598"/>
                  </a:lnTo>
                  <a:lnTo>
                    <a:pt x="577088" y="456819"/>
                  </a:lnTo>
                  <a:lnTo>
                    <a:pt x="553720" y="448818"/>
                  </a:lnTo>
                  <a:lnTo>
                    <a:pt x="529717" y="442722"/>
                  </a:lnTo>
                  <a:lnTo>
                    <a:pt x="505206" y="438658"/>
                  </a:lnTo>
                  <a:lnTo>
                    <a:pt x="505206" y="282448"/>
                  </a:lnTo>
                  <a:lnTo>
                    <a:pt x="530733" y="271272"/>
                  </a:lnTo>
                  <a:lnTo>
                    <a:pt x="551053" y="250571"/>
                  </a:lnTo>
                  <a:lnTo>
                    <a:pt x="564515" y="221488"/>
                  </a:lnTo>
                  <a:lnTo>
                    <a:pt x="569468" y="185674"/>
                  </a:lnTo>
                  <a:lnTo>
                    <a:pt x="559689" y="131826"/>
                  </a:lnTo>
                  <a:lnTo>
                    <a:pt x="536575" y="70739"/>
                  </a:lnTo>
                  <a:lnTo>
                    <a:pt x="510032" y="20701"/>
                  </a:lnTo>
                  <a:lnTo>
                    <a:pt x="489458" y="0"/>
                  </a:lnTo>
                  <a:lnTo>
                    <a:pt x="468757" y="20701"/>
                  </a:lnTo>
                  <a:lnTo>
                    <a:pt x="442214" y="70739"/>
                  </a:lnTo>
                  <a:lnTo>
                    <a:pt x="419227" y="131826"/>
                  </a:lnTo>
                  <a:lnTo>
                    <a:pt x="409321" y="185674"/>
                  </a:lnTo>
                  <a:lnTo>
                    <a:pt x="414274" y="221488"/>
                  </a:lnTo>
                  <a:lnTo>
                    <a:pt x="427736" y="250444"/>
                  </a:lnTo>
                  <a:lnTo>
                    <a:pt x="448183" y="271145"/>
                  </a:lnTo>
                  <a:lnTo>
                    <a:pt x="473583" y="282448"/>
                  </a:lnTo>
                  <a:lnTo>
                    <a:pt x="473583" y="435737"/>
                  </a:lnTo>
                  <a:lnTo>
                    <a:pt x="403606" y="439420"/>
                  </a:lnTo>
                  <a:lnTo>
                    <a:pt x="353187" y="451231"/>
                  </a:lnTo>
                  <a:lnTo>
                    <a:pt x="308102" y="470154"/>
                  </a:lnTo>
                  <a:lnTo>
                    <a:pt x="256794" y="504571"/>
                  </a:lnTo>
                  <a:lnTo>
                    <a:pt x="217551" y="524510"/>
                  </a:lnTo>
                  <a:lnTo>
                    <a:pt x="152273" y="546227"/>
                  </a:lnTo>
                  <a:lnTo>
                    <a:pt x="60960" y="560959"/>
                  </a:lnTo>
                  <a:lnTo>
                    <a:pt x="0" y="560832"/>
                  </a:lnTo>
                  <a:lnTo>
                    <a:pt x="0" y="647700"/>
                  </a:lnTo>
                  <a:lnTo>
                    <a:pt x="678815" y="647700"/>
                  </a:lnTo>
                  <a:lnTo>
                    <a:pt x="678815" y="522986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502146" y="1866137"/>
            <a:ext cx="1637664" cy="13906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147320">
              <a:lnSpc>
                <a:spcPct val="92000"/>
              </a:lnSpc>
              <a:spcBef>
                <a:spcPts val="250"/>
              </a:spcBef>
              <a:buChar char="•"/>
              <a:tabLst>
                <a:tab pos="160020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Climate</a:t>
            </a:r>
            <a:r>
              <a:rPr dirty="0" u="sng" sz="1600" spc="-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Change:</a:t>
            </a:r>
            <a:r>
              <a:rPr dirty="0" u="none" sz="1600" spc="-10">
                <a:latin typeface="Calibri"/>
                <a:cs typeface="Calibri"/>
              </a:rPr>
              <a:t> Greenhouse</a:t>
            </a:r>
            <a:r>
              <a:rPr dirty="0" u="none" sz="1600" spc="-65">
                <a:latin typeface="Calibri"/>
                <a:cs typeface="Calibri"/>
              </a:rPr>
              <a:t> </a:t>
            </a:r>
            <a:r>
              <a:rPr dirty="0" u="none" sz="1600" spc="-20">
                <a:latin typeface="Calibri"/>
                <a:cs typeface="Calibri"/>
              </a:rPr>
              <a:t>gases </a:t>
            </a:r>
            <a:r>
              <a:rPr dirty="0" u="none" sz="1600" spc="-10">
                <a:latin typeface="Calibri"/>
                <a:cs typeface="Calibri"/>
              </a:rPr>
              <a:t>contribute</a:t>
            </a:r>
            <a:r>
              <a:rPr dirty="0" u="none" sz="1600" spc="-55">
                <a:latin typeface="Calibri"/>
                <a:cs typeface="Calibri"/>
              </a:rPr>
              <a:t> </a:t>
            </a:r>
            <a:r>
              <a:rPr dirty="0" u="none" sz="1600">
                <a:latin typeface="Calibri"/>
                <a:cs typeface="Calibri"/>
              </a:rPr>
              <a:t>to</a:t>
            </a:r>
            <a:r>
              <a:rPr dirty="0" u="none" sz="1600" spc="-5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global </a:t>
            </a:r>
            <a:r>
              <a:rPr dirty="0" u="none" sz="1600">
                <a:latin typeface="Calibri"/>
                <a:cs typeface="Calibri"/>
              </a:rPr>
              <a:t>warming</a:t>
            </a:r>
            <a:r>
              <a:rPr dirty="0" u="none" sz="1600" spc="-65">
                <a:latin typeface="Calibri"/>
                <a:cs typeface="Calibri"/>
              </a:rPr>
              <a:t> </a:t>
            </a:r>
            <a:r>
              <a:rPr dirty="0" u="none" sz="1600" spc="-25">
                <a:latin typeface="Calibri"/>
                <a:cs typeface="Calibri"/>
              </a:rPr>
              <a:t>and </a:t>
            </a:r>
            <a:r>
              <a:rPr dirty="0" u="none" sz="1600" spc="-10">
                <a:latin typeface="Calibri"/>
                <a:cs typeface="Calibri"/>
              </a:rPr>
              <a:t>weather</a:t>
            </a:r>
            <a:r>
              <a:rPr dirty="0" u="none" sz="1600" spc="-60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pattern shifts.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017516" y="3742816"/>
            <a:ext cx="694690" cy="581025"/>
          </a:xfrm>
          <a:custGeom>
            <a:avLst/>
            <a:gdLst/>
            <a:ahLst/>
            <a:cxnLst/>
            <a:rect l="l" t="t" r="r" b="b"/>
            <a:pathLst>
              <a:path w="694689" h="581025">
                <a:moveTo>
                  <a:pt x="329311" y="580644"/>
                </a:moveTo>
                <a:lnTo>
                  <a:pt x="302006" y="547878"/>
                </a:lnTo>
                <a:lnTo>
                  <a:pt x="248793" y="508254"/>
                </a:lnTo>
                <a:lnTo>
                  <a:pt x="222504" y="497459"/>
                </a:lnTo>
                <a:lnTo>
                  <a:pt x="220980" y="497459"/>
                </a:lnTo>
                <a:lnTo>
                  <a:pt x="220980" y="470027"/>
                </a:lnTo>
                <a:lnTo>
                  <a:pt x="260477" y="478028"/>
                </a:lnTo>
                <a:lnTo>
                  <a:pt x="256159" y="470027"/>
                </a:lnTo>
                <a:lnTo>
                  <a:pt x="239014" y="438531"/>
                </a:lnTo>
                <a:lnTo>
                  <a:pt x="231521" y="424688"/>
                </a:lnTo>
                <a:lnTo>
                  <a:pt x="252603" y="430530"/>
                </a:lnTo>
                <a:lnTo>
                  <a:pt x="248666" y="424688"/>
                </a:lnTo>
                <a:lnTo>
                  <a:pt x="241046" y="413004"/>
                </a:lnTo>
                <a:lnTo>
                  <a:pt x="227711" y="392811"/>
                </a:lnTo>
                <a:lnTo>
                  <a:pt x="242951" y="394716"/>
                </a:lnTo>
                <a:lnTo>
                  <a:pt x="241554" y="392811"/>
                </a:lnTo>
                <a:lnTo>
                  <a:pt x="241427" y="392557"/>
                </a:lnTo>
                <a:lnTo>
                  <a:pt x="205232" y="343662"/>
                </a:lnTo>
                <a:lnTo>
                  <a:pt x="197358" y="355219"/>
                </a:lnTo>
                <a:lnTo>
                  <a:pt x="197358" y="470027"/>
                </a:lnTo>
                <a:lnTo>
                  <a:pt x="197358" y="495427"/>
                </a:lnTo>
                <a:lnTo>
                  <a:pt x="175260" y="495808"/>
                </a:lnTo>
                <a:lnTo>
                  <a:pt x="153289" y="498094"/>
                </a:lnTo>
                <a:lnTo>
                  <a:pt x="131699" y="502158"/>
                </a:lnTo>
                <a:lnTo>
                  <a:pt x="110490" y="508254"/>
                </a:lnTo>
                <a:lnTo>
                  <a:pt x="110490" y="438531"/>
                </a:lnTo>
                <a:lnTo>
                  <a:pt x="172466" y="445643"/>
                </a:lnTo>
                <a:lnTo>
                  <a:pt x="157861" y="478028"/>
                </a:lnTo>
                <a:lnTo>
                  <a:pt x="197358" y="470027"/>
                </a:lnTo>
                <a:lnTo>
                  <a:pt x="197358" y="355219"/>
                </a:lnTo>
                <a:lnTo>
                  <a:pt x="170434" y="394462"/>
                </a:lnTo>
                <a:lnTo>
                  <a:pt x="185674" y="392557"/>
                </a:lnTo>
                <a:lnTo>
                  <a:pt x="172212" y="413004"/>
                </a:lnTo>
                <a:lnTo>
                  <a:pt x="142621" y="365633"/>
                </a:lnTo>
                <a:lnTo>
                  <a:pt x="175133" y="374396"/>
                </a:lnTo>
                <a:lnTo>
                  <a:pt x="169418" y="365633"/>
                </a:lnTo>
                <a:lnTo>
                  <a:pt x="136779" y="315849"/>
                </a:lnTo>
                <a:lnTo>
                  <a:pt x="160401" y="318770"/>
                </a:lnTo>
                <a:lnTo>
                  <a:pt x="158369" y="315849"/>
                </a:lnTo>
                <a:lnTo>
                  <a:pt x="158369" y="315722"/>
                </a:lnTo>
                <a:lnTo>
                  <a:pt x="104267" y="236728"/>
                </a:lnTo>
                <a:lnTo>
                  <a:pt x="47993" y="318643"/>
                </a:lnTo>
                <a:lnTo>
                  <a:pt x="71755" y="315722"/>
                </a:lnTo>
                <a:lnTo>
                  <a:pt x="33261" y="374269"/>
                </a:lnTo>
                <a:lnTo>
                  <a:pt x="65303" y="365633"/>
                </a:lnTo>
                <a:lnTo>
                  <a:pt x="65697" y="365633"/>
                </a:lnTo>
                <a:lnTo>
                  <a:pt x="12573" y="447548"/>
                </a:lnTo>
                <a:lnTo>
                  <a:pt x="86741" y="438531"/>
                </a:lnTo>
                <a:lnTo>
                  <a:pt x="86741" y="517525"/>
                </a:lnTo>
                <a:lnTo>
                  <a:pt x="62738" y="529971"/>
                </a:lnTo>
                <a:lnTo>
                  <a:pt x="40132" y="544703"/>
                </a:lnTo>
                <a:lnTo>
                  <a:pt x="19177" y="561594"/>
                </a:lnTo>
                <a:lnTo>
                  <a:pt x="0" y="580644"/>
                </a:lnTo>
                <a:lnTo>
                  <a:pt x="329311" y="580644"/>
                </a:lnTo>
                <a:close/>
              </a:path>
              <a:path w="694689" h="581025">
                <a:moveTo>
                  <a:pt x="694690" y="580644"/>
                </a:moveTo>
                <a:lnTo>
                  <a:pt x="673100" y="557276"/>
                </a:lnTo>
                <a:lnTo>
                  <a:pt x="646811" y="535559"/>
                </a:lnTo>
                <a:lnTo>
                  <a:pt x="616839" y="516001"/>
                </a:lnTo>
                <a:lnTo>
                  <a:pt x="583692" y="498602"/>
                </a:lnTo>
                <a:lnTo>
                  <a:pt x="583692" y="485902"/>
                </a:lnTo>
                <a:lnTo>
                  <a:pt x="583692" y="435356"/>
                </a:lnTo>
                <a:lnTo>
                  <a:pt x="676402" y="443357"/>
                </a:lnTo>
                <a:lnTo>
                  <a:pt x="671322" y="435356"/>
                </a:lnTo>
                <a:lnTo>
                  <a:pt x="621284" y="358521"/>
                </a:lnTo>
                <a:lnTo>
                  <a:pt x="614553" y="348107"/>
                </a:lnTo>
                <a:lnTo>
                  <a:pt x="652399" y="358267"/>
                </a:lnTo>
                <a:lnTo>
                  <a:pt x="645668" y="348107"/>
                </a:lnTo>
                <a:lnTo>
                  <a:pt x="607822" y="290195"/>
                </a:lnTo>
                <a:lnTo>
                  <a:pt x="635381" y="293624"/>
                </a:lnTo>
                <a:lnTo>
                  <a:pt x="632968" y="290195"/>
                </a:lnTo>
                <a:lnTo>
                  <a:pt x="628777" y="283972"/>
                </a:lnTo>
                <a:lnTo>
                  <a:pt x="569849" y="198247"/>
                </a:lnTo>
                <a:lnTo>
                  <a:pt x="552577" y="223520"/>
                </a:lnTo>
                <a:lnTo>
                  <a:pt x="552577" y="435356"/>
                </a:lnTo>
                <a:lnTo>
                  <a:pt x="552577" y="485902"/>
                </a:lnTo>
                <a:lnTo>
                  <a:pt x="521716" y="475488"/>
                </a:lnTo>
                <a:lnTo>
                  <a:pt x="490347" y="467233"/>
                </a:lnTo>
                <a:lnTo>
                  <a:pt x="458470" y="461137"/>
                </a:lnTo>
                <a:lnTo>
                  <a:pt x="426212" y="457200"/>
                </a:lnTo>
                <a:lnTo>
                  <a:pt x="426212" y="358521"/>
                </a:lnTo>
                <a:lnTo>
                  <a:pt x="508762" y="373253"/>
                </a:lnTo>
                <a:lnTo>
                  <a:pt x="463296" y="443357"/>
                </a:lnTo>
                <a:lnTo>
                  <a:pt x="552577" y="435356"/>
                </a:lnTo>
                <a:lnTo>
                  <a:pt x="552577" y="223520"/>
                </a:lnTo>
                <a:lnTo>
                  <a:pt x="536194" y="247396"/>
                </a:lnTo>
                <a:lnTo>
                  <a:pt x="534162" y="244475"/>
                </a:lnTo>
                <a:lnTo>
                  <a:pt x="534162" y="250317"/>
                </a:lnTo>
                <a:lnTo>
                  <a:pt x="511175" y="283972"/>
                </a:lnTo>
                <a:lnTo>
                  <a:pt x="479806" y="235712"/>
                </a:lnTo>
                <a:lnTo>
                  <a:pt x="479552" y="235458"/>
                </a:lnTo>
                <a:lnTo>
                  <a:pt x="534162" y="250317"/>
                </a:lnTo>
                <a:lnTo>
                  <a:pt x="534162" y="244475"/>
                </a:lnTo>
                <a:lnTo>
                  <a:pt x="528320" y="235458"/>
                </a:lnTo>
                <a:lnTo>
                  <a:pt x="469265" y="144780"/>
                </a:lnTo>
                <a:lnTo>
                  <a:pt x="512064" y="150114"/>
                </a:lnTo>
                <a:lnTo>
                  <a:pt x="508381" y="144780"/>
                </a:lnTo>
                <a:lnTo>
                  <a:pt x="410464" y="0"/>
                </a:lnTo>
                <a:lnTo>
                  <a:pt x="308851" y="149999"/>
                </a:lnTo>
                <a:lnTo>
                  <a:pt x="351028" y="144780"/>
                </a:lnTo>
                <a:lnTo>
                  <a:pt x="351536" y="144780"/>
                </a:lnTo>
                <a:lnTo>
                  <a:pt x="282067" y="251460"/>
                </a:lnTo>
                <a:lnTo>
                  <a:pt x="340868" y="235712"/>
                </a:lnTo>
                <a:lnTo>
                  <a:pt x="244602" y="385191"/>
                </a:lnTo>
                <a:lnTo>
                  <a:pt x="386715" y="358521"/>
                </a:lnTo>
                <a:lnTo>
                  <a:pt x="386715" y="455676"/>
                </a:lnTo>
                <a:lnTo>
                  <a:pt x="352425" y="458216"/>
                </a:lnTo>
                <a:lnTo>
                  <a:pt x="319786" y="464439"/>
                </a:lnTo>
                <a:lnTo>
                  <a:pt x="289687" y="474472"/>
                </a:lnTo>
                <a:lnTo>
                  <a:pt x="262382" y="488696"/>
                </a:lnTo>
                <a:lnTo>
                  <a:pt x="286385" y="503428"/>
                </a:lnTo>
                <a:lnTo>
                  <a:pt x="310515" y="523113"/>
                </a:lnTo>
                <a:lnTo>
                  <a:pt x="334518" y="548640"/>
                </a:lnTo>
                <a:lnTo>
                  <a:pt x="357886" y="580644"/>
                </a:lnTo>
                <a:lnTo>
                  <a:pt x="694690" y="580644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490973" y="4720844"/>
            <a:ext cx="1723389" cy="11664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1590" marR="5080" indent="-16510">
              <a:lnSpc>
                <a:spcPct val="92000"/>
              </a:lnSpc>
              <a:spcBef>
                <a:spcPts val="250"/>
              </a:spcBef>
              <a:buSzPct val="90625"/>
              <a:buChar char="•"/>
              <a:tabLst>
                <a:tab pos="21590" algn="l"/>
                <a:tab pos="109855" algn="l"/>
              </a:tabLst>
            </a:pPr>
            <a:r>
              <a:rPr dirty="0" u="sng" sz="1600" spc="7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600" spc="7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Acid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Rain:</a:t>
            </a:r>
            <a:r>
              <a:rPr dirty="0" u="none" sz="1600" spc="-40">
                <a:latin typeface="Calibri"/>
                <a:cs typeface="Calibri"/>
              </a:rPr>
              <a:t> </a:t>
            </a:r>
            <a:r>
              <a:rPr dirty="0" u="none" sz="1600">
                <a:latin typeface="Calibri"/>
                <a:cs typeface="Calibri"/>
              </a:rPr>
              <a:t>SO2</a:t>
            </a:r>
            <a:r>
              <a:rPr dirty="0" u="none" sz="1600" spc="-15">
                <a:latin typeface="Calibri"/>
                <a:cs typeface="Calibri"/>
              </a:rPr>
              <a:t> </a:t>
            </a:r>
            <a:r>
              <a:rPr dirty="0" u="none" sz="1600" spc="-25">
                <a:latin typeface="Calibri"/>
                <a:cs typeface="Calibri"/>
              </a:rPr>
              <a:t>and </a:t>
            </a:r>
            <a:r>
              <a:rPr dirty="0" u="none" sz="1600">
                <a:latin typeface="Calibri"/>
                <a:cs typeface="Calibri"/>
              </a:rPr>
              <a:t>NOx</a:t>
            </a:r>
            <a:r>
              <a:rPr dirty="0" u="none" sz="1600" spc="-50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emissions</a:t>
            </a:r>
            <a:r>
              <a:rPr dirty="0" u="none" sz="1600" spc="-45">
                <a:latin typeface="Calibri"/>
                <a:cs typeface="Calibri"/>
              </a:rPr>
              <a:t> </a:t>
            </a:r>
            <a:r>
              <a:rPr dirty="0" u="none" sz="1600" spc="-20">
                <a:latin typeface="Calibri"/>
                <a:cs typeface="Calibri"/>
              </a:rPr>
              <a:t>lead </a:t>
            </a:r>
            <a:r>
              <a:rPr dirty="0" u="none" sz="1600">
                <a:latin typeface="Calibri"/>
                <a:cs typeface="Calibri"/>
              </a:rPr>
              <a:t>to</a:t>
            </a:r>
            <a:r>
              <a:rPr dirty="0" u="none" sz="1600" spc="-25">
                <a:latin typeface="Calibri"/>
                <a:cs typeface="Calibri"/>
              </a:rPr>
              <a:t> </a:t>
            </a:r>
            <a:r>
              <a:rPr dirty="0" u="none" sz="1600">
                <a:latin typeface="Calibri"/>
                <a:cs typeface="Calibri"/>
              </a:rPr>
              <a:t>acid</a:t>
            </a:r>
            <a:r>
              <a:rPr dirty="0" u="none" sz="1600" spc="-4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rain, </a:t>
            </a:r>
            <a:r>
              <a:rPr dirty="0" u="none" sz="1600">
                <a:latin typeface="Calibri"/>
                <a:cs typeface="Calibri"/>
              </a:rPr>
              <a:t>damaging</a:t>
            </a:r>
            <a:r>
              <a:rPr dirty="0" u="none" sz="1600" spc="-1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forests </a:t>
            </a:r>
            <a:r>
              <a:rPr dirty="0" u="none" sz="1600">
                <a:latin typeface="Calibri"/>
                <a:cs typeface="Calibri"/>
              </a:rPr>
              <a:t>and</a:t>
            </a:r>
            <a:r>
              <a:rPr dirty="0" u="none" sz="1600" spc="-30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waterways.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018909" y="3683698"/>
            <a:ext cx="694690" cy="695325"/>
          </a:xfrm>
          <a:custGeom>
            <a:avLst/>
            <a:gdLst/>
            <a:ahLst/>
            <a:cxnLst/>
            <a:rect l="l" t="t" r="r" b="b"/>
            <a:pathLst>
              <a:path w="694690" h="695325">
                <a:moveTo>
                  <a:pt x="142087" y="323900"/>
                </a:moveTo>
                <a:lnTo>
                  <a:pt x="0" y="323900"/>
                </a:lnTo>
                <a:lnTo>
                  <a:pt x="0" y="371284"/>
                </a:lnTo>
                <a:lnTo>
                  <a:pt x="142087" y="371284"/>
                </a:lnTo>
                <a:lnTo>
                  <a:pt x="142087" y="323900"/>
                </a:lnTo>
                <a:close/>
              </a:path>
              <a:path w="694690" h="695325">
                <a:moveTo>
                  <a:pt x="218567" y="509079"/>
                </a:moveTo>
                <a:lnTo>
                  <a:pt x="185039" y="475551"/>
                </a:lnTo>
                <a:lnTo>
                  <a:pt x="84582" y="576135"/>
                </a:lnTo>
                <a:lnTo>
                  <a:pt x="117983" y="609663"/>
                </a:lnTo>
                <a:lnTo>
                  <a:pt x="218567" y="509079"/>
                </a:lnTo>
                <a:close/>
              </a:path>
              <a:path w="694690" h="695325">
                <a:moveTo>
                  <a:pt x="219329" y="185229"/>
                </a:moveTo>
                <a:lnTo>
                  <a:pt x="118872" y="84645"/>
                </a:lnTo>
                <a:lnTo>
                  <a:pt x="85344" y="118173"/>
                </a:lnTo>
                <a:lnTo>
                  <a:pt x="185801" y="218757"/>
                </a:lnTo>
                <a:lnTo>
                  <a:pt x="219329" y="185229"/>
                </a:lnTo>
                <a:close/>
              </a:path>
              <a:path w="694690" h="695325">
                <a:moveTo>
                  <a:pt x="370967" y="552843"/>
                </a:moveTo>
                <a:lnTo>
                  <a:pt x="323596" y="552843"/>
                </a:lnTo>
                <a:lnTo>
                  <a:pt x="323596" y="695007"/>
                </a:lnTo>
                <a:lnTo>
                  <a:pt x="370967" y="695007"/>
                </a:lnTo>
                <a:lnTo>
                  <a:pt x="370967" y="552843"/>
                </a:lnTo>
                <a:close/>
              </a:path>
              <a:path w="694690" h="695325">
                <a:moveTo>
                  <a:pt x="370967" y="0"/>
                </a:moveTo>
                <a:lnTo>
                  <a:pt x="323596" y="0"/>
                </a:lnTo>
                <a:lnTo>
                  <a:pt x="323596" y="142176"/>
                </a:lnTo>
                <a:lnTo>
                  <a:pt x="370967" y="142176"/>
                </a:lnTo>
                <a:lnTo>
                  <a:pt x="370967" y="0"/>
                </a:lnTo>
                <a:close/>
              </a:path>
              <a:path w="694690" h="695325">
                <a:moveTo>
                  <a:pt x="520954" y="347535"/>
                </a:moveTo>
                <a:lnTo>
                  <a:pt x="514731" y="301307"/>
                </a:lnTo>
                <a:lnTo>
                  <a:pt x="497205" y="259778"/>
                </a:lnTo>
                <a:lnTo>
                  <a:pt x="470027" y="224726"/>
                </a:lnTo>
                <a:lnTo>
                  <a:pt x="434975" y="197548"/>
                </a:lnTo>
                <a:lnTo>
                  <a:pt x="393446" y="180022"/>
                </a:lnTo>
                <a:lnTo>
                  <a:pt x="347345" y="173799"/>
                </a:lnTo>
                <a:lnTo>
                  <a:pt x="301117" y="180022"/>
                </a:lnTo>
                <a:lnTo>
                  <a:pt x="259588" y="197548"/>
                </a:lnTo>
                <a:lnTo>
                  <a:pt x="224536" y="224726"/>
                </a:lnTo>
                <a:lnTo>
                  <a:pt x="197358" y="259778"/>
                </a:lnTo>
                <a:lnTo>
                  <a:pt x="179832" y="301307"/>
                </a:lnTo>
                <a:lnTo>
                  <a:pt x="173609" y="347535"/>
                </a:lnTo>
                <a:lnTo>
                  <a:pt x="179832" y="393763"/>
                </a:lnTo>
                <a:lnTo>
                  <a:pt x="197358" y="435292"/>
                </a:lnTo>
                <a:lnTo>
                  <a:pt x="224536" y="470471"/>
                </a:lnTo>
                <a:lnTo>
                  <a:pt x="259588" y="497522"/>
                </a:lnTo>
                <a:lnTo>
                  <a:pt x="301117" y="515048"/>
                </a:lnTo>
                <a:lnTo>
                  <a:pt x="347345" y="521271"/>
                </a:lnTo>
                <a:lnTo>
                  <a:pt x="393446" y="515048"/>
                </a:lnTo>
                <a:lnTo>
                  <a:pt x="434975" y="497522"/>
                </a:lnTo>
                <a:lnTo>
                  <a:pt x="470027" y="470471"/>
                </a:lnTo>
                <a:lnTo>
                  <a:pt x="497205" y="435292"/>
                </a:lnTo>
                <a:lnTo>
                  <a:pt x="514731" y="393763"/>
                </a:lnTo>
                <a:lnTo>
                  <a:pt x="520954" y="347535"/>
                </a:lnTo>
                <a:close/>
              </a:path>
              <a:path w="694690" h="695325">
                <a:moveTo>
                  <a:pt x="609219" y="576897"/>
                </a:moveTo>
                <a:lnTo>
                  <a:pt x="508762" y="476313"/>
                </a:lnTo>
                <a:lnTo>
                  <a:pt x="475234" y="509841"/>
                </a:lnTo>
                <a:lnTo>
                  <a:pt x="575691" y="610425"/>
                </a:lnTo>
                <a:lnTo>
                  <a:pt x="609219" y="576897"/>
                </a:lnTo>
                <a:close/>
              </a:path>
              <a:path w="694690" h="695325">
                <a:moveTo>
                  <a:pt x="609981" y="118935"/>
                </a:moveTo>
                <a:lnTo>
                  <a:pt x="576580" y="85407"/>
                </a:lnTo>
                <a:lnTo>
                  <a:pt x="476123" y="185991"/>
                </a:lnTo>
                <a:lnTo>
                  <a:pt x="509524" y="219519"/>
                </a:lnTo>
                <a:lnTo>
                  <a:pt x="609981" y="118935"/>
                </a:lnTo>
                <a:close/>
              </a:path>
              <a:path w="694690" h="695325">
                <a:moveTo>
                  <a:pt x="694664" y="323900"/>
                </a:moveTo>
                <a:lnTo>
                  <a:pt x="552577" y="323900"/>
                </a:lnTo>
                <a:lnTo>
                  <a:pt x="552577" y="371284"/>
                </a:lnTo>
                <a:lnTo>
                  <a:pt x="694664" y="371284"/>
                </a:lnTo>
                <a:lnTo>
                  <a:pt x="694664" y="323900"/>
                </a:lnTo>
                <a:close/>
              </a:path>
            </a:pathLst>
          </a:custGeom>
          <a:solidFill>
            <a:srgbClr val="49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502146" y="4720844"/>
            <a:ext cx="1562100" cy="13906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147320">
              <a:lnSpc>
                <a:spcPct val="92000"/>
              </a:lnSpc>
              <a:spcBef>
                <a:spcPts val="250"/>
              </a:spcBef>
              <a:buChar char="•"/>
              <a:tabLst>
                <a:tab pos="160020" algn="l"/>
              </a:tabLst>
            </a:pP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Ozone</a:t>
            </a:r>
            <a:r>
              <a:rPr dirty="0" u="sng" sz="1600" spc="-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Layer</a:t>
            </a:r>
            <a:r>
              <a:rPr dirty="0" u="none" sz="1600" spc="-20">
                <a:latin typeface="Calibri"/>
                <a:cs typeface="Calibri"/>
              </a:rPr>
              <a:t>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Depletion:</a:t>
            </a:r>
            <a:r>
              <a:rPr dirty="0" u="none" sz="1600" spc="-3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Certain pollutants</a:t>
            </a:r>
            <a:r>
              <a:rPr dirty="0" u="none" sz="1600" spc="-50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degrade </a:t>
            </a:r>
            <a:r>
              <a:rPr dirty="0" u="none" sz="1600">
                <a:latin typeface="Calibri"/>
                <a:cs typeface="Calibri"/>
              </a:rPr>
              <a:t>the</a:t>
            </a:r>
            <a:r>
              <a:rPr dirty="0" u="none" sz="1600" spc="-8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ozone</a:t>
            </a:r>
            <a:r>
              <a:rPr dirty="0" u="none" sz="1600" spc="-35">
                <a:latin typeface="Calibri"/>
                <a:cs typeface="Calibri"/>
              </a:rPr>
              <a:t> </a:t>
            </a:r>
            <a:r>
              <a:rPr dirty="0" u="none" sz="1600" spc="-10">
                <a:latin typeface="Calibri"/>
                <a:cs typeface="Calibri"/>
              </a:rPr>
              <a:t>layer, increasing</a:t>
            </a:r>
            <a:r>
              <a:rPr dirty="0" u="none" sz="1600" spc="-20">
                <a:latin typeface="Calibri"/>
                <a:cs typeface="Calibri"/>
              </a:rPr>
              <a:t> </a:t>
            </a:r>
            <a:r>
              <a:rPr dirty="0" u="none" sz="1600" spc="-25">
                <a:latin typeface="Calibri"/>
                <a:cs typeface="Calibri"/>
              </a:rPr>
              <a:t>UV </a:t>
            </a:r>
            <a:r>
              <a:rPr dirty="0" u="none" sz="1600" spc="-10">
                <a:latin typeface="Calibri"/>
                <a:cs typeface="Calibri"/>
              </a:rPr>
              <a:t>radiation.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0314" y="1380108"/>
            <a:ext cx="3396615" cy="3581400"/>
            <a:chOff x="130314" y="1380108"/>
            <a:chExt cx="3396615" cy="3581400"/>
          </a:xfrm>
        </p:grpSpPr>
        <p:sp>
          <p:nvSpPr>
            <p:cNvPr id="3" name="object 3" descr=""/>
            <p:cNvSpPr/>
            <p:nvPr/>
          </p:nvSpPr>
          <p:spPr>
            <a:xfrm>
              <a:off x="130314" y="2485008"/>
              <a:ext cx="3396615" cy="2476500"/>
            </a:xfrm>
            <a:custGeom>
              <a:avLst/>
              <a:gdLst/>
              <a:ahLst/>
              <a:cxnLst/>
              <a:rect l="l" t="t" r="r" b="b"/>
              <a:pathLst>
                <a:path w="3396615" h="2476500">
                  <a:moveTo>
                    <a:pt x="3391649" y="482600"/>
                  </a:moveTo>
                  <a:lnTo>
                    <a:pt x="3391522" y="470535"/>
                  </a:lnTo>
                  <a:lnTo>
                    <a:pt x="3391395" y="469392"/>
                  </a:lnTo>
                  <a:lnTo>
                    <a:pt x="3391268" y="461518"/>
                  </a:lnTo>
                  <a:lnTo>
                    <a:pt x="3391268" y="457200"/>
                  </a:lnTo>
                  <a:lnTo>
                    <a:pt x="3390125" y="457200"/>
                  </a:lnTo>
                  <a:lnTo>
                    <a:pt x="3389236" y="469392"/>
                  </a:lnTo>
                  <a:lnTo>
                    <a:pt x="3391649" y="482600"/>
                  </a:lnTo>
                  <a:close/>
                </a:path>
                <a:path w="3396615" h="2476500">
                  <a:moveTo>
                    <a:pt x="3392030" y="546100"/>
                  </a:moveTo>
                  <a:lnTo>
                    <a:pt x="3386696" y="533400"/>
                  </a:lnTo>
                  <a:lnTo>
                    <a:pt x="3386061" y="546100"/>
                  </a:lnTo>
                  <a:lnTo>
                    <a:pt x="3385045" y="571500"/>
                  </a:lnTo>
                  <a:lnTo>
                    <a:pt x="3383775" y="584200"/>
                  </a:lnTo>
                  <a:lnTo>
                    <a:pt x="3382251" y="596900"/>
                  </a:lnTo>
                  <a:lnTo>
                    <a:pt x="3380473" y="596900"/>
                  </a:lnTo>
                  <a:lnTo>
                    <a:pt x="3370059" y="571500"/>
                  </a:lnTo>
                  <a:lnTo>
                    <a:pt x="3367138" y="571500"/>
                  </a:lnTo>
                  <a:lnTo>
                    <a:pt x="3367773" y="558800"/>
                  </a:lnTo>
                  <a:lnTo>
                    <a:pt x="3369043" y="546100"/>
                  </a:lnTo>
                  <a:lnTo>
                    <a:pt x="3368154" y="533400"/>
                  </a:lnTo>
                  <a:lnTo>
                    <a:pt x="3386696" y="533400"/>
                  </a:lnTo>
                  <a:lnTo>
                    <a:pt x="3389363" y="470535"/>
                  </a:lnTo>
                  <a:lnTo>
                    <a:pt x="3372091" y="406400"/>
                  </a:lnTo>
                  <a:lnTo>
                    <a:pt x="3355835" y="368300"/>
                  </a:lnTo>
                  <a:lnTo>
                    <a:pt x="3317354" y="330200"/>
                  </a:lnTo>
                  <a:lnTo>
                    <a:pt x="3326117" y="292100"/>
                  </a:lnTo>
                  <a:lnTo>
                    <a:pt x="3324212" y="266700"/>
                  </a:lnTo>
                  <a:lnTo>
                    <a:pt x="3307067" y="254000"/>
                  </a:lnTo>
                  <a:lnTo>
                    <a:pt x="3270491" y="254000"/>
                  </a:lnTo>
                  <a:lnTo>
                    <a:pt x="3283064" y="228600"/>
                  </a:lnTo>
                  <a:lnTo>
                    <a:pt x="3286366" y="203200"/>
                  </a:lnTo>
                  <a:lnTo>
                    <a:pt x="3279889" y="190500"/>
                  </a:lnTo>
                  <a:lnTo>
                    <a:pt x="3262744" y="190500"/>
                  </a:lnTo>
                  <a:lnTo>
                    <a:pt x="3240646" y="177800"/>
                  </a:lnTo>
                  <a:lnTo>
                    <a:pt x="3196069" y="177800"/>
                  </a:lnTo>
                  <a:lnTo>
                    <a:pt x="3174987" y="165100"/>
                  </a:lnTo>
                  <a:lnTo>
                    <a:pt x="3189211" y="114300"/>
                  </a:lnTo>
                  <a:lnTo>
                    <a:pt x="3202673" y="63500"/>
                  </a:lnTo>
                  <a:lnTo>
                    <a:pt x="3221215" y="25400"/>
                  </a:lnTo>
                  <a:lnTo>
                    <a:pt x="404380" y="25400"/>
                  </a:lnTo>
                  <a:lnTo>
                    <a:pt x="404380" y="88900"/>
                  </a:lnTo>
                  <a:lnTo>
                    <a:pt x="383159" y="88900"/>
                  </a:lnTo>
                  <a:lnTo>
                    <a:pt x="379323" y="76200"/>
                  </a:lnTo>
                  <a:lnTo>
                    <a:pt x="381038" y="76200"/>
                  </a:lnTo>
                  <a:lnTo>
                    <a:pt x="404380" y="88900"/>
                  </a:lnTo>
                  <a:lnTo>
                    <a:pt x="404380" y="25400"/>
                  </a:lnTo>
                  <a:lnTo>
                    <a:pt x="219392" y="25400"/>
                  </a:lnTo>
                  <a:lnTo>
                    <a:pt x="196507" y="0"/>
                  </a:lnTo>
                  <a:lnTo>
                    <a:pt x="141300" y="0"/>
                  </a:lnTo>
                  <a:lnTo>
                    <a:pt x="148424" y="12700"/>
                  </a:lnTo>
                  <a:lnTo>
                    <a:pt x="166979" y="38100"/>
                  </a:lnTo>
                  <a:lnTo>
                    <a:pt x="176517" y="38100"/>
                  </a:lnTo>
                  <a:lnTo>
                    <a:pt x="186207" y="50800"/>
                  </a:lnTo>
                  <a:lnTo>
                    <a:pt x="145618" y="50800"/>
                  </a:lnTo>
                  <a:lnTo>
                    <a:pt x="152184" y="63500"/>
                  </a:lnTo>
                  <a:lnTo>
                    <a:pt x="160629" y="76200"/>
                  </a:lnTo>
                  <a:lnTo>
                    <a:pt x="170141" y="76200"/>
                  </a:lnTo>
                  <a:lnTo>
                    <a:pt x="179908" y="88900"/>
                  </a:lnTo>
                  <a:lnTo>
                    <a:pt x="217843" y="88900"/>
                  </a:lnTo>
                  <a:lnTo>
                    <a:pt x="230212" y="101600"/>
                  </a:lnTo>
                  <a:lnTo>
                    <a:pt x="240830" y="101600"/>
                  </a:lnTo>
                  <a:lnTo>
                    <a:pt x="246087" y="114300"/>
                  </a:lnTo>
                  <a:lnTo>
                    <a:pt x="251307" y="114300"/>
                  </a:lnTo>
                  <a:lnTo>
                    <a:pt x="256578" y="127000"/>
                  </a:lnTo>
                  <a:lnTo>
                    <a:pt x="261747" y="127000"/>
                  </a:lnTo>
                  <a:lnTo>
                    <a:pt x="266852" y="139700"/>
                  </a:lnTo>
                  <a:lnTo>
                    <a:pt x="271932" y="139700"/>
                  </a:lnTo>
                  <a:lnTo>
                    <a:pt x="275539" y="152400"/>
                  </a:lnTo>
                  <a:lnTo>
                    <a:pt x="279438" y="152400"/>
                  </a:lnTo>
                  <a:lnTo>
                    <a:pt x="277583" y="165100"/>
                  </a:lnTo>
                  <a:lnTo>
                    <a:pt x="278993" y="177800"/>
                  </a:lnTo>
                  <a:lnTo>
                    <a:pt x="284607" y="190500"/>
                  </a:lnTo>
                  <a:lnTo>
                    <a:pt x="291592" y="190500"/>
                  </a:lnTo>
                  <a:lnTo>
                    <a:pt x="297065" y="203200"/>
                  </a:lnTo>
                  <a:lnTo>
                    <a:pt x="312051" y="203200"/>
                  </a:lnTo>
                  <a:lnTo>
                    <a:pt x="312978" y="215900"/>
                  </a:lnTo>
                  <a:lnTo>
                    <a:pt x="313321" y="228600"/>
                  </a:lnTo>
                  <a:lnTo>
                    <a:pt x="314591" y="228600"/>
                  </a:lnTo>
                  <a:lnTo>
                    <a:pt x="318439" y="241300"/>
                  </a:lnTo>
                  <a:lnTo>
                    <a:pt x="326504" y="228600"/>
                  </a:lnTo>
                  <a:lnTo>
                    <a:pt x="328549" y="228600"/>
                  </a:lnTo>
                  <a:lnTo>
                    <a:pt x="344208" y="266700"/>
                  </a:lnTo>
                  <a:lnTo>
                    <a:pt x="381635" y="317500"/>
                  </a:lnTo>
                  <a:lnTo>
                    <a:pt x="402170" y="342900"/>
                  </a:lnTo>
                  <a:lnTo>
                    <a:pt x="333502" y="342900"/>
                  </a:lnTo>
                  <a:lnTo>
                    <a:pt x="291261" y="355600"/>
                  </a:lnTo>
                  <a:lnTo>
                    <a:pt x="169214" y="355600"/>
                  </a:lnTo>
                  <a:lnTo>
                    <a:pt x="111417" y="330200"/>
                  </a:lnTo>
                  <a:lnTo>
                    <a:pt x="73139" y="317500"/>
                  </a:lnTo>
                  <a:lnTo>
                    <a:pt x="72898" y="330200"/>
                  </a:lnTo>
                  <a:lnTo>
                    <a:pt x="75780" y="342900"/>
                  </a:lnTo>
                  <a:lnTo>
                    <a:pt x="80518" y="355600"/>
                  </a:lnTo>
                  <a:lnTo>
                    <a:pt x="85877" y="355600"/>
                  </a:lnTo>
                  <a:lnTo>
                    <a:pt x="91655" y="368300"/>
                  </a:lnTo>
                  <a:lnTo>
                    <a:pt x="93395" y="381000"/>
                  </a:lnTo>
                  <a:lnTo>
                    <a:pt x="90055" y="393700"/>
                  </a:lnTo>
                  <a:lnTo>
                    <a:pt x="80606" y="406400"/>
                  </a:lnTo>
                  <a:lnTo>
                    <a:pt x="53111" y="431800"/>
                  </a:lnTo>
                  <a:lnTo>
                    <a:pt x="44132" y="457200"/>
                  </a:lnTo>
                  <a:lnTo>
                    <a:pt x="53594" y="469900"/>
                  </a:lnTo>
                  <a:lnTo>
                    <a:pt x="81330" y="495300"/>
                  </a:lnTo>
                  <a:lnTo>
                    <a:pt x="83616" y="495300"/>
                  </a:lnTo>
                  <a:lnTo>
                    <a:pt x="82791" y="508000"/>
                  </a:lnTo>
                  <a:lnTo>
                    <a:pt x="83527" y="508000"/>
                  </a:lnTo>
                  <a:lnTo>
                    <a:pt x="73990" y="520700"/>
                  </a:lnTo>
                  <a:lnTo>
                    <a:pt x="53009" y="520700"/>
                  </a:lnTo>
                  <a:lnTo>
                    <a:pt x="42418" y="533400"/>
                  </a:lnTo>
                  <a:lnTo>
                    <a:pt x="72885" y="571500"/>
                  </a:lnTo>
                  <a:lnTo>
                    <a:pt x="106641" y="596900"/>
                  </a:lnTo>
                  <a:lnTo>
                    <a:pt x="142925" y="635000"/>
                  </a:lnTo>
                  <a:lnTo>
                    <a:pt x="181000" y="660400"/>
                  </a:lnTo>
                  <a:lnTo>
                    <a:pt x="298526" y="736600"/>
                  </a:lnTo>
                  <a:lnTo>
                    <a:pt x="250304" y="749300"/>
                  </a:lnTo>
                  <a:lnTo>
                    <a:pt x="208381" y="736600"/>
                  </a:lnTo>
                  <a:lnTo>
                    <a:pt x="169862" y="723900"/>
                  </a:lnTo>
                  <a:lnTo>
                    <a:pt x="131914" y="723900"/>
                  </a:lnTo>
                  <a:lnTo>
                    <a:pt x="128625" y="749300"/>
                  </a:lnTo>
                  <a:lnTo>
                    <a:pt x="140233" y="774700"/>
                  </a:lnTo>
                  <a:lnTo>
                    <a:pt x="142798" y="787400"/>
                  </a:lnTo>
                  <a:lnTo>
                    <a:pt x="112407" y="812800"/>
                  </a:lnTo>
                  <a:lnTo>
                    <a:pt x="135509" y="825500"/>
                  </a:lnTo>
                  <a:lnTo>
                    <a:pt x="156146" y="838200"/>
                  </a:lnTo>
                  <a:lnTo>
                    <a:pt x="192544" y="863600"/>
                  </a:lnTo>
                  <a:lnTo>
                    <a:pt x="217233" y="901700"/>
                  </a:lnTo>
                  <a:lnTo>
                    <a:pt x="233464" y="965200"/>
                  </a:lnTo>
                  <a:lnTo>
                    <a:pt x="226390" y="1003300"/>
                  </a:lnTo>
                  <a:lnTo>
                    <a:pt x="218147" y="1041400"/>
                  </a:lnTo>
                  <a:lnTo>
                    <a:pt x="211455" y="1079512"/>
                  </a:lnTo>
                  <a:lnTo>
                    <a:pt x="209905" y="1104912"/>
                  </a:lnTo>
                  <a:lnTo>
                    <a:pt x="217093" y="1143000"/>
                  </a:lnTo>
                  <a:lnTo>
                    <a:pt x="222707" y="1168400"/>
                  </a:lnTo>
                  <a:lnTo>
                    <a:pt x="220662" y="1181100"/>
                  </a:lnTo>
                  <a:lnTo>
                    <a:pt x="208902" y="1193800"/>
                  </a:lnTo>
                  <a:lnTo>
                    <a:pt x="158178" y="1193800"/>
                  </a:lnTo>
                  <a:lnTo>
                    <a:pt x="141566" y="1206500"/>
                  </a:lnTo>
                  <a:lnTo>
                    <a:pt x="135496" y="1231900"/>
                  </a:lnTo>
                  <a:lnTo>
                    <a:pt x="139954" y="1282700"/>
                  </a:lnTo>
                  <a:lnTo>
                    <a:pt x="143230" y="1295400"/>
                  </a:lnTo>
                  <a:lnTo>
                    <a:pt x="140106" y="1320800"/>
                  </a:lnTo>
                  <a:lnTo>
                    <a:pt x="129895" y="1320800"/>
                  </a:lnTo>
                  <a:lnTo>
                    <a:pt x="111887" y="1333500"/>
                  </a:lnTo>
                  <a:lnTo>
                    <a:pt x="87439" y="1333500"/>
                  </a:lnTo>
                  <a:lnTo>
                    <a:pt x="62509" y="1320800"/>
                  </a:lnTo>
                  <a:lnTo>
                    <a:pt x="36245" y="1320800"/>
                  </a:lnTo>
                  <a:lnTo>
                    <a:pt x="7810" y="1333500"/>
                  </a:lnTo>
                  <a:lnTo>
                    <a:pt x="39027" y="1371600"/>
                  </a:lnTo>
                  <a:lnTo>
                    <a:pt x="115912" y="1397000"/>
                  </a:lnTo>
                  <a:lnTo>
                    <a:pt x="150063" y="1422400"/>
                  </a:lnTo>
                  <a:lnTo>
                    <a:pt x="118452" y="1435100"/>
                  </a:lnTo>
                  <a:lnTo>
                    <a:pt x="8293" y="1435100"/>
                  </a:lnTo>
                  <a:lnTo>
                    <a:pt x="1651" y="1447800"/>
                  </a:lnTo>
                  <a:lnTo>
                    <a:pt x="0" y="1460500"/>
                  </a:lnTo>
                  <a:lnTo>
                    <a:pt x="5308" y="1473200"/>
                  </a:lnTo>
                  <a:lnTo>
                    <a:pt x="14312" y="1485900"/>
                  </a:lnTo>
                  <a:lnTo>
                    <a:pt x="46570" y="1485900"/>
                  </a:lnTo>
                  <a:lnTo>
                    <a:pt x="67703" y="1498600"/>
                  </a:lnTo>
                  <a:lnTo>
                    <a:pt x="107975" y="1524000"/>
                  </a:lnTo>
                  <a:lnTo>
                    <a:pt x="216331" y="1600200"/>
                  </a:lnTo>
                  <a:lnTo>
                    <a:pt x="250913" y="1625600"/>
                  </a:lnTo>
                  <a:lnTo>
                    <a:pt x="283235" y="1663700"/>
                  </a:lnTo>
                  <a:lnTo>
                    <a:pt x="239204" y="1651000"/>
                  </a:lnTo>
                  <a:lnTo>
                    <a:pt x="158254" y="1625600"/>
                  </a:lnTo>
                  <a:lnTo>
                    <a:pt x="116814" y="1625600"/>
                  </a:lnTo>
                  <a:lnTo>
                    <a:pt x="149453" y="1663700"/>
                  </a:lnTo>
                  <a:lnTo>
                    <a:pt x="184429" y="1689100"/>
                  </a:lnTo>
                  <a:lnTo>
                    <a:pt x="220992" y="1714500"/>
                  </a:lnTo>
                  <a:lnTo>
                    <a:pt x="295744" y="1765300"/>
                  </a:lnTo>
                  <a:lnTo>
                    <a:pt x="308775" y="1778000"/>
                  </a:lnTo>
                  <a:lnTo>
                    <a:pt x="320675" y="1778000"/>
                  </a:lnTo>
                  <a:lnTo>
                    <a:pt x="330212" y="1803400"/>
                  </a:lnTo>
                  <a:lnTo>
                    <a:pt x="336181" y="1816100"/>
                  </a:lnTo>
                  <a:lnTo>
                    <a:pt x="346392" y="1866900"/>
                  </a:lnTo>
                  <a:lnTo>
                    <a:pt x="362940" y="1905000"/>
                  </a:lnTo>
                  <a:lnTo>
                    <a:pt x="386816" y="1930400"/>
                  </a:lnTo>
                  <a:lnTo>
                    <a:pt x="418985" y="1955800"/>
                  </a:lnTo>
                  <a:lnTo>
                    <a:pt x="417144" y="1955800"/>
                  </a:lnTo>
                  <a:lnTo>
                    <a:pt x="415734" y="1968500"/>
                  </a:lnTo>
                  <a:lnTo>
                    <a:pt x="394550" y="1968500"/>
                  </a:lnTo>
                  <a:lnTo>
                    <a:pt x="373519" y="1955800"/>
                  </a:lnTo>
                  <a:lnTo>
                    <a:pt x="351015" y="1955800"/>
                  </a:lnTo>
                  <a:lnTo>
                    <a:pt x="325386" y="1968500"/>
                  </a:lnTo>
                  <a:lnTo>
                    <a:pt x="380352" y="2019300"/>
                  </a:lnTo>
                  <a:lnTo>
                    <a:pt x="410578" y="2044700"/>
                  </a:lnTo>
                  <a:lnTo>
                    <a:pt x="445871" y="2057400"/>
                  </a:lnTo>
                  <a:lnTo>
                    <a:pt x="511136" y="2082800"/>
                  </a:lnTo>
                  <a:lnTo>
                    <a:pt x="542391" y="2095500"/>
                  </a:lnTo>
                  <a:lnTo>
                    <a:pt x="569201" y="2133600"/>
                  </a:lnTo>
                  <a:lnTo>
                    <a:pt x="545261" y="2146300"/>
                  </a:lnTo>
                  <a:lnTo>
                    <a:pt x="503161" y="2146300"/>
                  </a:lnTo>
                  <a:lnTo>
                    <a:pt x="483590" y="2133600"/>
                  </a:lnTo>
                  <a:lnTo>
                    <a:pt x="453796" y="2133600"/>
                  </a:lnTo>
                  <a:lnTo>
                    <a:pt x="424129" y="2120900"/>
                  </a:lnTo>
                  <a:lnTo>
                    <a:pt x="394449" y="2120900"/>
                  </a:lnTo>
                  <a:lnTo>
                    <a:pt x="364655" y="2108200"/>
                  </a:lnTo>
                  <a:lnTo>
                    <a:pt x="342150" y="2108200"/>
                  </a:lnTo>
                  <a:lnTo>
                    <a:pt x="332346" y="2120900"/>
                  </a:lnTo>
                  <a:lnTo>
                    <a:pt x="324675" y="2133600"/>
                  </a:lnTo>
                  <a:lnTo>
                    <a:pt x="358965" y="2146300"/>
                  </a:lnTo>
                  <a:lnTo>
                    <a:pt x="388150" y="2159000"/>
                  </a:lnTo>
                  <a:lnTo>
                    <a:pt x="414096" y="2184400"/>
                  </a:lnTo>
                  <a:lnTo>
                    <a:pt x="438632" y="2209800"/>
                  </a:lnTo>
                  <a:lnTo>
                    <a:pt x="452170" y="2222500"/>
                  </a:lnTo>
                  <a:lnTo>
                    <a:pt x="466331" y="2235200"/>
                  </a:lnTo>
                  <a:lnTo>
                    <a:pt x="523468" y="2235200"/>
                  </a:lnTo>
                  <a:lnTo>
                    <a:pt x="528815" y="2247900"/>
                  </a:lnTo>
                  <a:lnTo>
                    <a:pt x="530199" y="2260600"/>
                  </a:lnTo>
                  <a:lnTo>
                    <a:pt x="534936" y="2311400"/>
                  </a:lnTo>
                  <a:lnTo>
                    <a:pt x="551929" y="2336800"/>
                  </a:lnTo>
                  <a:lnTo>
                    <a:pt x="577227" y="2349500"/>
                  </a:lnTo>
                  <a:lnTo>
                    <a:pt x="606869" y="2362200"/>
                  </a:lnTo>
                  <a:lnTo>
                    <a:pt x="651802" y="2362200"/>
                  </a:lnTo>
                  <a:lnTo>
                    <a:pt x="695007" y="2387600"/>
                  </a:lnTo>
                  <a:lnTo>
                    <a:pt x="737501" y="2400300"/>
                  </a:lnTo>
                  <a:lnTo>
                    <a:pt x="780300" y="2425700"/>
                  </a:lnTo>
                  <a:lnTo>
                    <a:pt x="824395" y="2438400"/>
                  </a:lnTo>
                  <a:lnTo>
                    <a:pt x="845045" y="2438400"/>
                  </a:lnTo>
                  <a:lnTo>
                    <a:pt x="876719" y="2451100"/>
                  </a:lnTo>
                  <a:lnTo>
                    <a:pt x="966863" y="2451100"/>
                  </a:lnTo>
                  <a:lnTo>
                    <a:pt x="1022223" y="2463800"/>
                  </a:lnTo>
                  <a:lnTo>
                    <a:pt x="1145654" y="2463800"/>
                  </a:lnTo>
                  <a:lnTo>
                    <a:pt x="1210678" y="2476500"/>
                  </a:lnTo>
                  <a:lnTo>
                    <a:pt x="1645399" y="2476500"/>
                  </a:lnTo>
                  <a:lnTo>
                    <a:pt x="1773415" y="2451100"/>
                  </a:lnTo>
                  <a:lnTo>
                    <a:pt x="1835645" y="2425700"/>
                  </a:lnTo>
                  <a:lnTo>
                    <a:pt x="1896605" y="2413000"/>
                  </a:lnTo>
                  <a:lnTo>
                    <a:pt x="2014842" y="2362200"/>
                  </a:lnTo>
                  <a:lnTo>
                    <a:pt x="2071865" y="2336800"/>
                  </a:lnTo>
                  <a:lnTo>
                    <a:pt x="2127618" y="2311400"/>
                  </a:lnTo>
                  <a:lnTo>
                    <a:pt x="2181847" y="2273300"/>
                  </a:lnTo>
                  <a:lnTo>
                    <a:pt x="2234806" y="2247900"/>
                  </a:lnTo>
                  <a:lnTo>
                    <a:pt x="2286114" y="2209800"/>
                  </a:lnTo>
                  <a:lnTo>
                    <a:pt x="2336025" y="2171700"/>
                  </a:lnTo>
                  <a:lnTo>
                    <a:pt x="2384412" y="2146300"/>
                  </a:lnTo>
                  <a:lnTo>
                    <a:pt x="2431148" y="2108200"/>
                  </a:lnTo>
                  <a:lnTo>
                    <a:pt x="2476360" y="2070100"/>
                  </a:lnTo>
                  <a:lnTo>
                    <a:pt x="2519921" y="2032000"/>
                  </a:lnTo>
                  <a:lnTo>
                    <a:pt x="2561831" y="1993900"/>
                  </a:lnTo>
                  <a:lnTo>
                    <a:pt x="2601963" y="1955800"/>
                  </a:lnTo>
                  <a:lnTo>
                    <a:pt x="2640444" y="1917700"/>
                  </a:lnTo>
                  <a:lnTo>
                    <a:pt x="2677020" y="1879600"/>
                  </a:lnTo>
                  <a:lnTo>
                    <a:pt x="2711945" y="1854200"/>
                  </a:lnTo>
                  <a:lnTo>
                    <a:pt x="2744965" y="1816100"/>
                  </a:lnTo>
                  <a:lnTo>
                    <a:pt x="2776080" y="1778000"/>
                  </a:lnTo>
                  <a:lnTo>
                    <a:pt x="2805290" y="1752600"/>
                  </a:lnTo>
                  <a:lnTo>
                    <a:pt x="2832595" y="1714500"/>
                  </a:lnTo>
                  <a:lnTo>
                    <a:pt x="2857868" y="1689100"/>
                  </a:lnTo>
                  <a:lnTo>
                    <a:pt x="2873489" y="1663700"/>
                  </a:lnTo>
                  <a:lnTo>
                    <a:pt x="2881236" y="1651000"/>
                  </a:lnTo>
                  <a:lnTo>
                    <a:pt x="2902445" y="1625600"/>
                  </a:lnTo>
                  <a:lnTo>
                    <a:pt x="2921622" y="1600200"/>
                  </a:lnTo>
                  <a:lnTo>
                    <a:pt x="2938767" y="1574800"/>
                  </a:lnTo>
                  <a:lnTo>
                    <a:pt x="2953626" y="1562100"/>
                  </a:lnTo>
                  <a:lnTo>
                    <a:pt x="2966453" y="1536700"/>
                  </a:lnTo>
                  <a:lnTo>
                    <a:pt x="2976994" y="1524000"/>
                  </a:lnTo>
                  <a:lnTo>
                    <a:pt x="2985249" y="1511300"/>
                  </a:lnTo>
                  <a:lnTo>
                    <a:pt x="2991345" y="1498600"/>
                  </a:lnTo>
                  <a:lnTo>
                    <a:pt x="2996425" y="1498600"/>
                  </a:lnTo>
                  <a:lnTo>
                    <a:pt x="3007982" y="1460500"/>
                  </a:lnTo>
                  <a:lnTo>
                    <a:pt x="3024746" y="1435100"/>
                  </a:lnTo>
                  <a:lnTo>
                    <a:pt x="3044685" y="1409700"/>
                  </a:lnTo>
                  <a:lnTo>
                    <a:pt x="3065513" y="1384300"/>
                  </a:lnTo>
                  <a:lnTo>
                    <a:pt x="3083420" y="1358900"/>
                  </a:lnTo>
                  <a:lnTo>
                    <a:pt x="3100311" y="1333500"/>
                  </a:lnTo>
                  <a:lnTo>
                    <a:pt x="3114408" y="1308100"/>
                  </a:lnTo>
                  <a:lnTo>
                    <a:pt x="3123933" y="1282700"/>
                  </a:lnTo>
                  <a:lnTo>
                    <a:pt x="3124301" y="1270000"/>
                  </a:lnTo>
                  <a:lnTo>
                    <a:pt x="3124822" y="1257300"/>
                  </a:lnTo>
                  <a:lnTo>
                    <a:pt x="3114662" y="1257300"/>
                  </a:lnTo>
                  <a:lnTo>
                    <a:pt x="3100946" y="1270000"/>
                  </a:lnTo>
                  <a:lnTo>
                    <a:pt x="3090786" y="1257300"/>
                  </a:lnTo>
                  <a:lnTo>
                    <a:pt x="3114281" y="1219200"/>
                  </a:lnTo>
                  <a:lnTo>
                    <a:pt x="3131413" y="1168400"/>
                  </a:lnTo>
                  <a:lnTo>
                    <a:pt x="3142475" y="1117612"/>
                  </a:lnTo>
                  <a:lnTo>
                    <a:pt x="3157702" y="1066812"/>
                  </a:lnTo>
                  <a:lnTo>
                    <a:pt x="3177273" y="1016000"/>
                  </a:lnTo>
                  <a:lnTo>
                    <a:pt x="3200895" y="965200"/>
                  </a:lnTo>
                  <a:lnTo>
                    <a:pt x="3228708" y="927100"/>
                  </a:lnTo>
                  <a:lnTo>
                    <a:pt x="3260458" y="889000"/>
                  </a:lnTo>
                  <a:lnTo>
                    <a:pt x="3273920" y="876300"/>
                  </a:lnTo>
                  <a:lnTo>
                    <a:pt x="3286747" y="850900"/>
                  </a:lnTo>
                  <a:lnTo>
                    <a:pt x="3301098" y="838200"/>
                  </a:lnTo>
                  <a:lnTo>
                    <a:pt x="3319005" y="825500"/>
                  </a:lnTo>
                  <a:lnTo>
                    <a:pt x="3350882" y="787400"/>
                  </a:lnTo>
                  <a:lnTo>
                    <a:pt x="3364344" y="749300"/>
                  </a:lnTo>
                  <a:lnTo>
                    <a:pt x="3372345" y="698500"/>
                  </a:lnTo>
                  <a:lnTo>
                    <a:pt x="3387585" y="660400"/>
                  </a:lnTo>
                  <a:lnTo>
                    <a:pt x="3389490" y="647700"/>
                  </a:lnTo>
                  <a:lnTo>
                    <a:pt x="3390760" y="635000"/>
                  </a:lnTo>
                  <a:lnTo>
                    <a:pt x="3391522" y="596900"/>
                  </a:lnTo>
                  <a:lnTo>
                    <a:pt x="3392030" y="546100"/>
                  </a:lnTo>
                  <a:close/>
                </a:path>
                <a:path w="3396615" h="2476500">
                  <a:moveTo>
                    <a:pt x="3396602" y="520700"/>
                  </a:moveTo>
                  <a:lnTo>
                    <a:pt x="3395840" y="508000"/>
                  </a:lnTo>
                  <a:lnTo>
                    <a:pt x="3393554" y="495300"/>
                  </a:lnTo>
                  <a:lnTo>
                    <a:pt x="3391649" y="482600"/>
                  </a:lnTo>
                  <a:lnTo>
                    <a:pt x="3391903" y="508000"/>
                  </a:lnTo>
                  <a:lnTo>
                    <a:pt x="3392030" y="546100"/>
                  </a:lnTo>
                  <a:lnTo>
                    <a:pt x="3393173" y="546100"/>
                  </a:lnTo>
                  <a:lnTo>
                    <a:pt x="3395713" y="533400"/>
                  </a:lnTo>
                  <a:lnTo>
                    <a:pt x="3396602" y="520700"/>
                  </a:lnTo>
                  <a:close/>
                </a:path>
              </a:pathLst>
            </a:custGeom>
            <a:solidFill>
              <a:srgbClr val="ECEBD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33" y="2332608"/>
              <a:ext cx="223520" cy="1778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96710" y="2040508"/>
              <a:ext cx="3193415" cy="469900"/>
            </a:xfrm>
            <a:custGeom>
              <a:avLst/>
              <a:gdLst/>
              <a:ahLst/>
              <a:cxnLst/>
              <a:rect l="l" t="t" r="r" b="b"/>
              <a:pathLst>
                <a:path w="3193415" h="469900">
                  <a:moveTo>
                    <a:pt x="29819" y="292100"/>
                  </a:moveTo>
                  <a:lnTo>
                    <a:pt x="27508" y="279400"/>
                  </a:lnTo>
                  <a:lnTo>
                    <a:pt x="23710" y="292100"/>
                  </a:lnTo>
                  <a:lnTo>
                    <a:pt x="29819" y="292100"/>
                  </a:lnTo>
                  <a:close/>
                </a:path>
                <a:path w="3193415" h="469900">
                  <a:moveTo>
                    <a:pt x="118630" y="444500"/>
                  </a:moveTo>
                  <a:lnTo>
                    <a:pt x="107086" y="431800"/>
                  </a:lnTo>
                  <a:lnTo>
                    <a:pt x="98323" y="419100"/>
                  </a:lnTo>
                  <a:lnTo>
                    <a:pt x="89471" y="419100"/>
                  </a:lnTo>
                  <a:lnTo>
                    <a:pt x="71729" y="406400"/>
                  </a:lnTo>
                  <a:lnTo>
                    <a:pt x="68872" y="393700"/>
                  </a:lnTo>
                  <a:lnTo>
                    <a:pt x="65824" y="393700"/>
                  </a:lnTo>
                  <a:lnTo>
                    <a:pt x="62115" y="406400"/>
                  </a:lnTo>
                  <a:lnTo>
                    <a:pt x="59474" y="406400"/>
                  </a:lnTo>
                  <a:lnTo>
                    <a:pt x="60375" y="419100"/>
                  </a:lnTo>
                  <a:lnTo>
                    <a:pt x="63792" y="431800"/>
                  </a:lnTo>
                  <a:lnTo>
                    <a:pt x="68732" y="444500"/>
                  </a:lnTo>
                  <a:lnTo>
                    <a:pt x="118630" y="444500"/>
                  </a:lnTo>
                  <a:close/>
                </a:path>
                <a:path w="3193415" h="469900">
                  <a:moveTo>
                    <a:pt x="3193300" y="406400"/>
                  </a:moveTo>
                  <a:lnTo>
                    <a:pt x="3191014" y="393700"/>
                  </a:lnTo>
                  <a:lnTo>
                    <a:pt x="3182505" y="368300"/>
                  </a:lnTo>
                  <a:lnTo>
                    <a:pt x="3178695" y="330200"/>
                  </a:lnTo>
                  <a:lnTo>
                    <a:pt x="3167773" y="304800"/>
                  </a:lnTo>
                  <a:lnTo>
                    <a:pt x="3138309" y="292100"/>
                  </a:lnTo>
                  <a:lnTo>
                    <a:pt x="3129546" y="292100"/>
                  </a:lnTo>
                  <a:lnTo>
                    <a:pt x="3128022" y="279400"/>
                  </a:lnTo>
                  <a:lnTo>
                    <a:pt x="3129800" y="279400"/>
                  </a:lnTo>
                  <a:lnTo>
                    <a:pt x="3136150" y="254000"/>
                  </a:lnTo>
                  <a:lnTo>
                    <a:pt x="3132086" y="241300"/>
                  </a:lnTo>
                  <a:lnTo>
                    <a:pt x="3084334" y="241300"/>
                  </a:lnTo>
                  <a:lnTo>
                    <a:pt x="3071253" y="254000"/>
                  </a:lnTo>
                  <a:lnTo>
                    <a:pt x="3058668" y="241300"/>
                  </a:lnTo>
                  <a:lnTo>
                    <a:pt x="3062617" y="228600"/>
                  </a:lnTo>
                  <a:lnTo>
                    <a:pt x="3069221" y="215900"/>
                  </a:lnTo>
                  <a:lnTo>
                    <a:pt x="3084461" y="215900"/>
                  </a:lnTo>
                  <a:lnTo>
                    <a:pt x="3103638" y="190500"/>
                  </a:lnTo>
                  <a:lnTo>
                    <a:pt x="3119259" y="165100"/>
                  </a:lnTo>
                  <a:lnTo>
                    <a:pt x="3129673" y="139700"/>
                  </a:lnTo>
                  <a:lnTo>
                    <a:pt x="3133229" y="114300"/>
                  </a:lnTo>
                  <a:lnTo>
                    <a:pt x="3133102" y="101600"/>
                  </a:lnTo>
                  <a:lnTo>
                    <a:pt x="1005192" y="101600"/>
                  </a:lnTo>
                  <a:lnTo>
                    <a:pt x="949464" y="88900"/>
                  </a:lnTo>
                  <a:lnTo>
                    <a:pt x="890892" y="88900"/>
                  </a:lnTo>
                  <a:lnTo>
                    <a:pt x="832967" y="76200"/>
                  </a:lnTo>
                  <a:lnTo>
                    <a:pt x="779208" y="63500"/>
                  </a:lnTo>
                  <a:lnTo>
                    <a:pt x="576618" y="63500"/>
                  </a:lnTo>
                  <a:lnTo>
                    <a:pt x="576618" y="228600"/>
                  </a:lnTo>
                  <a:lnTo>
                    <a:pt x="574713" y="228600"/>
                  </a:lnTo>
                  <a:lnTo>
                    <a:pt x="537171" y="203200"/>
                  </a:lnTo>
                  <a:lnTo>
                    <a:pt x="501230" y="177800"/>
                  </a:lnTo>
                  <a:lnTo>
                    <a:pt x="467487" y="152400"/>
                  </a:lnTo>
                  <a:lnTo>
                    <a:pt x="436575" y="114300"/>
                  </a:lnTo>
                  <a:lnTo>
                    <a:pt x="471576" y="139700"/>
                  </a:lnTo>
                  <a:lnTo>
                    <a:pt x="541604" y="203200"/>
                  </a:lnTo>
                  <a:lnTo>
                    <a:pt x="576618" y="228600"/>
                  </a:lnTo>
                  <a:lnTo>
                    <a:pt x="576618" y="63500"/>
                  </a:lnTo>
                  <a:lnTo>
                    <a:pt x="264896" y="63500"/>
                  </a:lnTo>
                  <a:lnTo>
                    <a:pt x="245376" y="38100"/>
                  </a:lnTo>
                  <a:lnTo>
                    <a:pt x="226098" y="25400"/>
                  </a:lnTo>
                  <a:lnTo>
                    <a:pt x="216471" y="25400"/>
                  </a:lnTo>
                  <a:lnTo>
                    <a:pt x="197256" y="0"/>
                  </a:lnTo>
                  <a:lnTo>
                    <a:pt x="186855" y="0"/>
                  </a:lnTo>
                  <a:lnTo>
                    <a:pt x="182600" y="12700"/>
                  </a:lnTo>
                  <a:lnTo>
                    <a:pt x="184670" y="12700"/>
                  </a:lnTo>
                  <a:lnTo>
                    <a:pt x="188150" y="25400"/>
                  </a:lnTo>
                  <a:lnTo>
                    <a:pt x="192519" y="38100"/>
                  </a:lnTo>
                  <a:lnTo>
                    <a:pt x="197739" y="50800"/>
                  </a:lnTo>
                  <a:lnTo>
                    <a:pt x="203733" y="50800"/>
                  </a:lnTo>
                  <a:lnTo>
                    <a:pt x="226085" y="76200"/>
                  </a:lnTo>
                  <a:lnTo>
                    <a:pt x="249364" y="101600"/>
                  </a:lnTo>
                  <a:lnTo>
                    <a:pt x="296443" y="152400"/>
                  </a:lnTo>
                  <a:lnTo>
                    <a:pt x="308724" y="165100"/>
                  </a:lnTo>
                  <a:lnTo>
                    <a:pt x="320586" y="177800"/>
                  </a:lnTo>
                  <a:lnTo>
                    <a:pt x="343281" y="203200"/>
                  </a:lnTo>
                  <a:lnTo>
                    <a:pt x="346570" y="203200"/>
                  </a:lnTo>
                  <a:lnTo>
                    <a:pt x="346557" y="215900"/>
                  </a:lnTo>
                  <a:lnTo>
                    <a:pt x="345846" y="215900"/>
                  </a:lnTo>
                  <a:lnTo>
                    <a:pt x="345414" y="228600"/>
                  </a:lnTo>
                  <a:lnTo>
                    <a:pt x="348615" y="241300"/>
                  </a:lnTo>
                  <a:lnTo>
                    <a:pt x="380365" y="241300"/>
                  </a:lnTo>
                  <a:lnTo>
                    <a:pt x="415137" y="292100"/>
                  </a:lnTo>
                  <a:lnTo>
                    <a:pt x="452386" y="330200"/>
                  </a:lnTo>
                  <a:lnTo>
                    <a:pt x="491820" y="355600"/>
                  </a:lnTo>
                  <a:lnTo>
                    <a:pt x="533158" y="393700"/>
                  </a:lnTo>
                  <a:lnTo>
                    <a:pt x="544855" y="402336"/>
                  </a:lnTo>
                  <a:lnTo>
                    <a:pt x="552958" y="406400"/>
                  </a:lnTo>
                  <a:lnTo>
                    <a:pt x="559231" y="412750"/>
                  </a:lnTo>
                  <a:lnTo>
                    <a:pt x="568020" y="419100"/>
                  </a:lnTo>
                  <a:lnTo>
                    <a:pt x="585762" y="419100"/>
                  </a:lnTo>
                  <a:lnTo>
                    <a:pt x="603656" y="431800"/>
                  </a:lnTo>
                  <a:lnTo>
                    <a:pt x="603542" y="444500"/>
                  </a:lnTo>
                  <a:lnTo>
                    <a:pt x="578104" y="431800"/>
                  </a:lnTo>
                  <a:lnTo>
                    <a:pt x="559231" y="412750"/>
                  </a:lnTo>
                  <a:lnTo>
                    <a:pt x="544855" y="402336"/>
                  </a:lnTo>
                  <a:lnTo>
                    <a:pt x="503275" y="381000"/>
                  </a:lnTo>
                  <a:lnTo>
                    <a:pt x="465353" y="342900"/>
                  </a:lnTo>
                  <a:lnTo>
                    <a:pt x="390512" y="292100"/>
                  </a:lnTo>
                  <a:lnTo>
                    <a:pt x="353428" y="254000"/>
                  </a:lnTo>
                  <a:lnTo>
                    <a:pt x="279476" y="203200"/>
                  </a:lnTo>
                  <a:lnTo>
                    <a:pt x="242455" y="165100"/>
                  </a:lnTo>
                  <a:lnTo>
                    <a:pt x="221538" y="152400"/>
                  </a:lnTo>
                  <a:lnTo>
                    <a:pt x="201930" y="127000"/>
                  </a:lnTo>
                  <a:lnTo>
                    <a:pt x="192366" y="114300"/>
                  </a:lnTo>
                  <a:lnTo>
                    <a:pt x="110426" y="114300"/>
                  </a:lnTo>
                  <a:lnTo>
                    <a:pt x="109931" y="112649"/>
                  </a:lnTo>
                  <a:lnTo>
                    <a:pt x="99745" y="101600"/>
                  </a:lnTo>
                  <a:lnTo>
                    <a:pt x="89585" y="88900"/>
                  </a:lnTo>
                  <a:lnTo>
                    <a:pt x="80581" y="76200"/>
                  </a:lnTo>
                  <a:lnTo>
                    <a:pt x="72263" y="63500"/>
                  </a:lnTo>
                  <a:lnTo>
                    <a:pt x="7442" y="63500"/>
                  </a:lnTo>
                  <a:lnTo>
                    <a:pt x="6578" y="76200"/>
                  </a:lnTo>
                  <a:lnTo>
                    <a:pt x="3784" y="88900"/>
                  </a:lnTo>
                  <a:lnTo>
                    <a:pt x="0" y="88900"/>
                  </a:lnTo>
                  <a:lnTo>
                    <a:pt x="520" y="101600"/>
                  </a:lnTo>
                  <a:lnTo>
                    <a:pt x="6007" y="101600"/>
                  </a:lnTo>
                  <a:lnTo>
                    <a:pt x="17881" y="114300"/>
                  </a:lnTo>
                  <a:lnTo>
                    <a:pt x="26530" y="127000"/>
                  </a:lnTo>
                  <a:lnTo>
                    <a:pt x="30975" y="139700"/>
                  </a:lnTo>
                  <a:lnTo>
                    <a:pt x="29502" y="165100"/>
                  </a:lnTo>
                  <a:lnTo>
                    <a:pt x="43434" y="165100"/>
                  </a:lnTo>
                  <a:lnTo>
                    <a:pt x="65443" y="228600"/>
                  </a:lnTo>
                  <a:lnTo>
                    <a:pt x="88023" y="266700"/>
                  </a:lnTo>
                  <a:lnTo>
                    <a:pt x="113220" y="304800"/>
                  </a:lnTo>
                  <a:lnTo>
                    <a:pt x="140576" y="342900"/>
                  </a:lnTo>
                  <a:lnTo>
                    <a:pt x="169341" y="381000"/>
                  </a:lnTo>
                  <a:lnTo>
                    <a:pt x="199529" y="406400"/>
                  </a:lnTo>
                  <a:lnTo>
                    <a:pt x="230974" y="444500"/>
                  </a:lnTo>
                  <a:lnTo>
                    <a:pt x="263499" y="469900"/>
                  </a:lnTo>
                  <a:lnTo>
                    <a:pt x="3154819" y="469900"/>
                  </a:lnTo>
                  <a:lnTo>
                    <a:pt x="3174377" y="444500"/>
                  </a:lnTo>
                  <a:lnTo>
                    <a:pt x="3184156" y="431800"/>
                  </a:lnTo>
                  <a:lnTo>
                    <a:pt x="3189236" y="419100"/>
                  </a:lnTo>
                  <a:lnTo>
                    <a:pt x="3192538" y="419100"/>
                  </a:lnTo>
                  <a:lnTo>
                    <a:pt x="3193300" y="406400"/>
                  </a:lnTo>
                  <a:close/>
                </a:path>
              </a:pathLst>
            </a:custGeom>
            <a:solidFill>
              <a:srgbClr val="ECEBD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268" y="2065908"/>
              <a:ext cx="122808" cy="889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1414" y="2065908"/>
              <a:ext cx="3138805" cy="76200"/>
            </a:xfrm>
            <a:custGeom>
              <a:avLst/>
              <a:gdLst/>
              <a:ahLst/>
              <a:cxnLst/>
              <a:rect l="l" t="t" r="r" b="b"/>
              <a:pathLst>
                <a:path w="3138804" h="76200">
                  <a:moveTo>
                    <a:pt x="39789" y="38100"/>
                  </a:moveTo>
                  <a:lnTo>
                    <a:pt x="35687" y="25400"/>
                  </a:lnTo>
                  <a:lnTo>
                    <a:pt x="29819" y="12700"/>
                  </a:lnTo>
                  <a:lnTo>
                    <a:pt x="22072" y="0"/>
                  </a:lnTo>
                  <a:lnTo>
                    <a:pt x="0" y="0"/>
                  </a:lnTo>
                  <a:lnTo>
                    <a:pt x="2336" y="12700"/>
                  </a:lnTo>
                  <a:lnTo>
                    <a:pt x="5791" y="12700"/>
                  </a:lnTo>
                  <a:lnTo>
                    <a:pt x="8191" y="25400"/>
                  </a:lnTo>
                  <a:lnTo>
                    <a:pt x="10058" y="25400"/>
                  </a:lnTo>
                  <a:lnTo>
                    <a:pt x="12014" y="38100"/>
                  </a:lnTo>
                  <a:lnTo>
                    <a:pt x="39789" y="38100"/>
                  </a:lnTo>
                  <a:close/>
                </a:path>
                <a:path w="3138804" h="76200">
                  <a:moveTo>
                    <a:pt x="75399" y="38100"/>
                  </a:moveTo>
                  <a:lnTo>
                    <a:pt x="73583" y="25400"/>
                  </a:lnTo>
                  <a:lnTo>
                    <a:pt x="59804" y="25400"/>
                  </a:lnTo>
                  <a:lnTo>
                    <a:pt x="53860" y="38100"/>
                  </a:lnTo>
                  <a:lnTo>
                    <a:pt x="75399" y="38100"/>
                  </a:lnTo>
                  <a:close/>
                </a:path>
                <a:path w="3138804" h="76200">
                  <a:moveTo>
                    <a:pt x="3138398" y="76200"/>
                  </a:moveTo>
                  <a:lnTo>
                    <a:pt x="3138017" y="50800"/>
                  </a:lnTo>
                  <a:lnTo>
                    <a:pt x="3134334" y="38100"/>
                  </a:lnTo>
                  <a:lnTo>
                    <a:pt x="3123285" y="12700"/>
                  </a:lnTo>
                  <a:lnTo>
                    <a:pt x="1559407" y="12700"/>
                  </a:lnTo>
                  <a:lnTo>
                    <a:pt x="1545056" y="25400"/>
                  </a:lnTo>
                  <a:lnTo>
                    <a:pt x="1530832" y="25400"/>
                  </a:lnTo>
                  <a:lnTo>
                    <a:pt x="1467700" y="38100"/>
                  </a:lnTo>
                  <a:lnTo>
                    <a:pt x="1405991" y="38100"/>
                  </a:lnTo>
                  <a:lnTo>
                    <a:pt x="1346809" y="50800"/>
                  </a:lnTo>
                  <a:lnTo>
                    <a:pt x="1291183" y="63500"/>
                  </a:lnTo>
                  <a:lnTo>
                    <a:pt x="1240129" y="63500"/>
                  </a:lnTo>
                  <a:lnTo>
                    <a:pt x="1194790" y="76200"/>
                  </a:lnTo>
                  <a:lnTo>
                    <a:pt x="3138398" y="76200"/>
                  </a:lnTo>
                  <a:close/>
                </a:path>
              </a:pathLst>
            </a:custGeom>
            <a:solidFill>
              <a:srgbClr val="ECEBD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893" y="1926208"/>
              <a:ext cx="203923" cy="1778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49618" y="1570608"/>
              <a:ext cx="3009265" cy="533400"/>
            </a:xfrm>
            <a:custGeom>
              <a:avLst/>
              <a:gdLst/>
              <a:ahLst/>
              <a:cxnLst/>
              <a:rect l="l" t="t" r="r" b="b"/>
              <a:pathLst>
                <a:path w="3009265" h="533400">
                  <a:moveTo>
                    <a:pt x="626300" y="533400"/>
                  </a:moveTo>
                  <a:lnTo>
                    <a:pt x="580199" y="520700"/>
                  </a:lnTo>
                  <a:lnTo>
                    <a:pt x="545261" y="495300"/>
                  </a:lnTo>
                  <a:lnTo>
                    <a:pt x="502373" y="469900"/>
                  </a:lnTo>
                  <a:lnTo>
                    <a:pt x="460133" y="431800"/>
                  </a:lnTo>
                  <a:lnTo>
                    <a:pt x="418401" y="406400"/>
                  </a:lnTo>
                  <a:lnTo>
                    <a:pt x="377075" y="368300"/>
                  </a:lnTo>
                  <a:lnTo>
                    <a:pt x="336042" y="342900"/>
                  </a:lnTo>
                  <a:lnTo>
                    <a:pt x="295186" y="304800"/>
                  </a:lnTo>
                  <a:lnTo>
                    <a:pt x="241452" y="266700"/>
                  </a:lnTo>
                  <a:lnTo>
                    <a:pt x="190055" y="215900"/>
                  </a:lnTo>
                  <a:lnTo>
                    <a:pt x="142036" y="165100"/>
                  </a:lnTo>
                  <a:lnTo>
                    <a:pt x="117576" y="139700"/>
                  </a:lnTo>
                  <a:lnTo>
                    <a:pt x="92176" y="114300"/>
                  </a:lnTo>
                  <a:lnTo>
                    <a:pt x="47269" y="114300"/>
                  </a:lnTo>
                  <a:lnTo>
                    <a:pt x="49199" y="127000"/>
                  </a:lnTo>
                  <a:lnTo>
                    <a:pt x="69100" y="127000"/>
                  </a:lnTo>
                  <a:lnTo>
                    <a:pt x="75209" y="139700"/>
                  </a:lnTo>
                  <a:lnTo>
                    <a:pt x="80848" y="152400"/>
                  </a:lnTo>
                  <a:lnTo>
                    <a:pt x="84175" y="152400"/>
                  </a:lnTo>
                  <a:lnTo>
                    <a:pt x="87642" y="165100"/>
                  </a:lnTo>
                  <a:lnTo>
                    <a:pt x="82270" y="165100"/>
                  </a:lnTo>
                  <a:lnTo>
                    <a:pt x="77584" y="177800"/>
                  </a:lnTo>
                  <a:lnTo>
                    <a:pt x="99682" y="177800"/>
                  </a:lnTo>
                  <a:lnTo>
                    <a:pt x="105854" y="190500"/>
                  </a:lnTo>
                  <a:lnTo>
                    <a:pt x="0" y="190500"/>
                  </a:lnTo>
                  <a:lnTo>
                    <a:pt x="2705" y="203200"/>
                  </a:lnTo>
                  <a:lnTo>
                    <a:pt x="2527" y="228600"/>
                  </a:lnTo>
                  <a:lnTo>
                    <a:pt x="1727" y="228600"/>
                  </a:lnTo>
                  <a:lnTo>
                    <a:pt x="2641" y="241300"/>
                  </a:lnTo>
                  <a:lnTo>
                    <a:pt x="15138" y="241300"/>
                  </a:lnTo>
                  <a:lnTo>
                    <a:pt x="36550" y="292100"/>
                  </a:lnTo>
                  <a:lnTo>
                    <a:pt x="61341" y="342900"/>
                  </a:lnTo>
                  <a:lnTo>
                    <a:pt x="89090" y="381000"/>
                  </a:lnTo>
                  <a:lnTo>
                    <a:pt x="119392" y="419100"/>
                  </a:lnTo>
                  <a:lnTo>
                    <a:pt x="145453" y="457200"/>
                  </a:lnTo>
                  <a:lnTo>
                    <a:pt x="172504" y="482600"/>
                  </a:lnTo>
                  <a:lnTo>
                    <a:pt x="200380" y="508000"/>
                  </a:lnTo>
                  <a:lnTo>
                    <a:pt x="228892" y="533400"/>
                  </a:lnTo>
                  <a:lnTo>
                    <a:pt x="626300" y="533400"/>
                  </a:lnTo>
                  <a:close/>
                </a:path>
                <a:path w="3009265" h="533400">
                  <a:moveTo>
                    <a:pt x="3009023" y="330200"/>
                  </a:moveTo>
                  <a:lnTo>
                    <a:pt x="3004578" y="317500"/>
                  </a:lnTo>
                  <a:lnTo>
                    <a:pt x="2996450" y="304800"/>
                  </a:lnTo>
                  <a:lnTo>
                    <a:pt x="2991497" y="279400"/>
                  </a:lnTo>
                  <a:lnTo>
                    <a:pt x="2990227" y="266700"/>
                  </a:lnTo>
                  <a:lnTo>
                    <a:pt x="2993148" y="241300"/>
                  </a:lnTo>
                  <a:lnTo>
                    <a:pt x="2995307" y="241300"/>
                  </a:lnTo>
                  <a:lnTo>
                    <a:pt x="2993402" y="228600"/>
                  </a:lnTo>
                  <a:lnTo>
                    <a:pt x="2987560" y="228600"/>
                  </a:lnTo>
                  <a:lnTo>
                    <a:pt x="2972320" y="215900"/>
                  </a:lnTo>
                  <a:lnTo>
                    <a:pt x="2961525" y="203200"/>
                  </a:lnTo>
                  <a:lnTo>
                    <a:pt x="2953270" y="177800"/>
                  </a:lnTo>
                  <a:lnTo>
                    <a:pt x="2945396" y="165100"/>
                  </a:lnTo>
                  <a:lnTo>
                    <a:pt x="2933966" y="139700"/>
                  </a:lnTo>
                  <a:lnTo>
                    <a:pt x="2923171" y="114300"/>
                  </a:lnTo>
                  <a:lnTo>
                    <a:pt x="2913138" y="88900"/>
                  </a:lnTo>
                  <a:lnTo>
                    <a:pt x="2904121" y="50800"/>
                  </a:lnTo>
                  <a:lnTo>
                    <a:pt x="2899295" y="38100"/>
                  </a:lnTo>
                  <a:lnTo>
                    <a:pt x="2895358" y="25400"/>
                  </a:lnTo>
                  <a:lnTo>
                    <a:pt x="2583700" y="25400"/>
                  </a:lnTo>
                  <a:lnTo>
                    <a:pt x="2574302" y="12700"/>
                  </a:lnTo>
                  <a:lnTo>
                    <a:pt x="2553347" y="12700"/>
                  </a:lnTo>
                  <a:lnTo>
                    <a:pt x="2549918" y="0"/>
                  </a:lnTo>
                  <a:lnTo>
                    <a:pt x="2532646" y="12700"/>
                  </a:lnTo>
                  <a:lnTo>
                    <a:pt x="2492260" y="38100"/>
                  </a:lnTo>
                  <a:lnTo>
                    <a:pt x="2445905" y="76200"/>
                  </a:lnTo>
                  <a:lnTo>
                    <a:pt x="2410599" y="101600"/>
                  </a:lnTo>
                  <a:lnTo>
                    <a:pt x="2405519" y="101600"/>
                  </a:lnTo>
                  <a:lnTo>
                    <a:pt x="2395994" y="114300"/>
                  </a:lnTo>
                  <a:lnTo>
                    <a:pt x="2381897" y="127000"/>
                  </a:lnTo>
                  <a:lnTo>
                    <a:pt x="2363609" y="139700"/>
                  </a:lnTo>
                  <a:lnTo>
                    <a:pt x="2341003" y="152400"/>
                  </a:lnTo>
                  <a:lnTo>
                    <a:pt x="2314333" y="177800"/>
                  </a:lnTo>
                  <a:lnTo>
                    <a:pt x="2283726" y="190500"/>
                  </a:lnTo>
                  <a:lnTo>
                    <a:pt x="2249309" y="215900"/>
                  </a:lnTo>
                  <a:lnTo>
                    <a:pt x="2211209" y="241300"/>
                  </a:lnTo>
                  <a:lnTo>
                    <a:pt x="2169426" y="266700"/>
                  </a:lnTo>
                  <a:lnTo>
                    <a:pt x="2124214" y="292100"/>
                  </a:lnTo>
                  <a:lnTo>
                    <a:pt x="2075573" y="317500"/>
                  </a:lnTo>
                  <a:lnTo>
                    <a:pt x="2023757" y="342900"/>
                  </a:lnTo>
                  <a:lnTo>
                    <a:pt x="1968766" y="368300"/>
                  </a:lnTo>
                  <a:lnTo>
                    <a:pt x="1910727" y="381000"/>
                  </a:lnTo>
                  <a:lnTo>
                    <a:pt x="1849894" y="406400"/>
                  </a:lnTo>
                  <a:lnTo>
                    <a:pt x="1786140" y="431800"/>
                  </a:lnTo>
                  <a:lnTo>
                    <a:pt x="1719846" y="457200"/>
                  </a:lnTo>
                  <a:lnTo>
                    <a:pt x="1651012" y="469900"/>
                  </a:lnTo>
                  <a:lnTo>
                    <a:pt x="1430413" y="508000"/>
                  </a:lnTo>
                  <a:lnTo>
                    <a:pt x="2936748" y="508000"/>
                  </a:lnTo>
                  <a:lnTo>
                    <a:pt x="2933458" y="495300"/>
                  </a:lnTo>
                  <a:lnTo>
                    <a:pt x="2932188" y="495300"/>
                  </a:lnTo>
                  <a:lnTo>
                    <a:pt x="2936379" y="482600"/>
                  </a:lnTo>
                  <a:lnTo>
                    <a:pt x="2940316" y="482600"/>
                  </a:lnTo>
                  <a:lnTo>
                    <a:pt x="2945269" y="469900"/>
                  </a:lnTo>
                  <a:lnTo>
                    <a:pt x="2955798" y="457200"/>
                  </a:lnTo>
                  <a:lnTo>
                    <a:pt x="2962910" y="444500"/>
                  </a:lnTo>
                  <a:lnTo>
                    <a:pt x="2967736" y="419100"/>
                  </a:lnTo>
                  <a:lnTo>
                    <a:pt x="2971304" y="406400"/>
                  </a:lnTo>
                  <a:lnTo>
                    <a:pt x="2973590" y="393700"/>
                  </a:lnTo>
                  <a:lnTo>
                    <a:pt x="2976257" y="381000"/>
                  </a:lnTo>
                  <a:lnTo>
                    <a:pt x="2979813" y="368300"/>
                  </a:lnTo>
                  <a:lnTo>
                    <a:pt x="2984512" y="355600"/>
                  </a:lnTo>
                  <a:lnTo>
                    <a:pt x="2987941" y="342900"/>
                  </a:lnTo>
                  <a:lnTo>
                    <a:pt x="2996323" y="342900"/>
                  </a:lnTo>
                  <a:lnTo>
                    <a:pt x="3001276" y="330200"/>
                  </a:lnTo>
                  <a:lnTo>
                    <a:pt x="3009023" y="330200"/>
                  </a:lnTo>
                  <a:close/>
                </a:path>
              </a:pathLst>
            </a:custGeom>
            <a:solidFill>
              <a:srgbClr val="ECEBD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211" y="1659508"/>
              <a:ext cx="123697" cy="1016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930906" y="1380108"/>
              <a:ext cx="314325" cy="215900"/>
            </a:xfrm>
            <a:custGeom>
              <a:avLst/>
              <a:gdLst/>
              <a:ahLst/>
              <a:cxnLst/>
              <a:rect l="l" t="t" r="r" b="b"/>
              <a:pathLst>
                <a:path w="314325" h="215900">
                  <a:moveTo>
                    <a:pt x="314071" y="215900"/>
                  </a:moveTo>
                  <a:lnTo>
                    <a:pt x="312039" y="190500"/>
                  </a:lnTo>
                  <a:lnTo>
                    <a:pt x="313309" y="165100"/>
                  </a:lnTo>
                  <a:lnTo>
                    <a:pt x="311531" y="165100"/>
                  </a:lnTo>
                  <a:lnTo>
                    <a:pt x="308991" y="152400"/>
                  </a:lnTo>
                  <a:lnTo>
                    <a:pt x="302895" y="139700"/>
                  </a:lnTo>
                  <a:lnTo>
                    <a:pt x="300482" y="127000"/>
                  </a:lnTo>
                  <a:lnTo>
                    <a:pt x="301498" y="101600"/>
                  </a:lnTo>
                  <a:lnTo>
                    <a:pt x="305435" y="88900"/>
                  </a:lnTo>
                  <a:lnTo>
                    <a:pt x="307594" y="76200"/>
                  </a:lnTo>
                  <a:lnTo>
                    <a:pt x="260223" y="76200"/>
                  </a:lnTo>
                  <a:lnTo>
                    <a:pt x="241935" y="88900"/>
                  </a:lnTo>
                  <a:lnTo>
                    <a:pt x="206756" y="88900"/>
                  </a:lnTo>
                  <a:lnTo>
                    <a:pt x="197612" y="76200"/>
                  </a:lnTo>
                  <a:lnTo>
                    <a:pt x="197231" y="63500"/>
                  </a:lnTo>
                  <a:lnTo>
                    <a:pt x="206502" y="38100"/>
                  </a:lnTo>
                  <a:lnTo>
                    <a:pt x="209550" y="38100"/>
                  </a:lnTo>
                  <a:lnTo>
                    <a:pt x="212090" y="25400"/>
                  </a:lnTo>
                  <a:lnTo>
                    <a:pt x="214376" y="25400"/>
                  </a:lnTo>
                  <a:lnTo>
                    <a:pt x="217170" y="0"/>
                  </a:lnTo>
                  <a:lnTo>
                    <a:pt x="203327" y="0"/>
                  </a:lnTo>
                  <a:lnTo>
                    <a:pt x="200533" y="12700"/>
                  </a:lnTo>
                  <a:lnTo>
                    <a:pt x="188468" y="25400"/>
                  </a:lnTo>
                  <a:lnTo>
                    <a:pt x="175260" y="38100"/>
                  </a:lnTo>
                  <a:lnTo>
                    <a:pt x="161417" y="63500"/>
                  </a:lnTo>
                  <a:lnTo>
                    <a:pt x="127381" y="101600"/>
                  </a:lnTo>
                  <a:lnTo>
                    <a:pt x="107442" y="114300"/>
                  </a:lnTo>
                  <a:lnTo>
                    <a:pt x="88011" y="139700"/>
                  </a:lnTo>
                  <a:lnTo>
                    <a:pt x="69723" y="165100"/>
                  </a:lnTo>
                  <a:lnTo>
                    <a:pt x="64643" y="177800"/>
                  </a:lnTo>
                  <a:lnTo>
                    <a:pt x="59182" y="177800"/>
                  </a:lnTo>
                  <a:lnTo>
                    <a:pt x="54737" y="165100"/>
                  </a:lnTo>
                  <a:lnTo>
                    <a:pt x="52324" y="165100"/>
                  </a:lnTo>
                  <a:lnTo>
                    <a:pt x="51054" y="152400"/>
                  </a:lnTo>
                  <a:lnTo>
                    <a:pt x="38862" y="152400"/>
                  </a:lnTo>
                  <a:lnTo>
                    <a:pt x="25908" y="165100"/>
                  </a:lnTo>
                  <a:lnTo>
                    <a:pt x="19431" y="165100"/>
                  </a:lnTo>
                  <a:lnTo>
                    <a:pt x="13081" y="177800"/>
                  </a:lnTo>
                  <a:lnTo>
                    <a:pt x="7366" y="177800"/>
                  </a:lnTo>
                  <a:lnTo>
                    <a:pt x="3429" y="190500"/>
                  </a:lnTo>
                  <a:lnTo>
                    <a:pt x="1016" y="190500"/>
                  </a:lnTo>
                  <a:lnTo>
                    <a:pt x="0" y="203200"/>
                  </a:lnTo>
                  <a:lnTo>
                    <a:pt x="508" y="203200"/>
                  </a:lnTo>
                  <a:lnTo>
                    <a:pt x="2413" y="215900"/>
                  </a:lnTo>
                  <a:lnTo>
                    <a:pt x="314071" y="215900"/>
                  </a:lnTo>
                  <a:close/>
                </a:path>
              </a:pathLst>
            </a:custGeom>
            <a:solidFill>
              <a:srgbClr val="ECEBD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29157" y="2374773"/>
            <a:ext cx="2388235" cy="1904364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0"/>
              </a:spcBef>
            </a:pPr>
            <a:r>
              <a:rPr dirty="0" sz="4400" spc="-10">
                <a:latin typeface="Calibri"/>
                <a:cs typeface="Calibri"/>
              </a:rPr>
              <a:t>Impacts </a:t>
            </a:r>
            <a:r>
              <a:rPr dirty="0" sz="4400">
                <a:latin typeface="Calibri"/>
                <a:cs typeface="Calibri"/>
              </a:rPr>
              <a:t>on</a:t>
            </a:r>
            <a:r>
              <a:rPr dirty="0" sz="4400" spc="-10">
                <a:latin typeface="Calibri"/>
                <a:cs typeface="Calibri"/>
              </a:rPr>
              <a:t> </a:t>
            </a:r>
            <a:r>
              <a:rPr dirty="0" sz="4400" spc="-20">
                <a:latin typeface="Calibri"/>
                <a:cs typeface="Calibri"/>
              </a:rPr>
              <a:t>Human </a:t>
            </a:r>
            <a:r>
              <a:rPr dirty="0" sz="4400" spc="-10">
                <a:latin typeface="Calibri"/>
                <a:cs typeface="Calibri"/>
              </a:rPr>
              <a:t>Health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526916" y="1013333"/>
            <a:ext cx="4988560" cy="4988560"/>
            <a:chOff x="3526916" y="1013333"/>
            <a:chExt cx="4988560" cy="4988560"/>
          </a:xfrm>
        </p:grpSpPr>
        <p:sp>
          <p:nvSpPr>
            <p:cNvPr id="14" name="object 14" descr=""/>
            <p:cNvSpPr/>
            <p:nvPr/>
          </p:nvSpPr>
          <p:spPr>
            <a:xfrm>
              <a:off x="3526916" y="1013333"/>
              <a:ext cx="4988560" cy="4988560"/>
            </a:xfrm>
            <a:custGeom>
              <a:avLst/>
              <a:gdLst/>
              <a:ahLst/>
              <a:cxnLst/>
              <a:rect l="l" t="t" r="r" b="b"/>
              <a:pathLst>
                <a:path w="4988559" h="4988560">
                  <a:moveTo>
                    <a:pt x="2494153" y="0"/>
                  </a:moveTo>
                  <a:lnTo>
                    <a:pt x="0" y="2494279"/>
                  </a:lnTo>
                  <a:lnTo>
                    <a:pt x="2494153" y="4988471"/>
                  </a:lnTo>
                  <a:lnTo>
                    <a:pt x="4988433" y="2494279"/>
                  </a:lnTo>
                  <a:lnTo>
                    <a:pt x="2494153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000753" y="1487297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39" h="1945639">
                  <a:moveTo>
                    <a:pt x="1621282" y="0"/>
                  </a:moveTo>
                  <a:lnTo>
                    <a:pt x="324358" y="0"/>
                  </a:lnTo>
                  <a:lnTo>
                    <a:pt x="276479" y="3555"/>
                  </a:lnTo>
                  <a:lnTo>
                    <a:pt x="230759" y="13715"/>
                  </a:lnTo>
                  <a:lnTo>
                    <a:pt x="187706" y="30099"/>
                  </a:lnTo>
                  <a:lnTo>
                    <a:pt x="147828" y="52197"/>
                  </a:lnTo>
                  <a:lnTo>
                    <a:pt x="111633" y="79501"/>
                  </a:lnTo>
                  <a:lnTo>
                    <a:pt x="79629" y="111505"/>
                  </a:lnTo>
                  <a:lnTo>
                    <a:pt x="52324" y="147700"/>
                  </a:lnTo>
                  <a:lnTo>
                    <a:pt x="30099" y="187578"/>
                  </a:lnTo>
                  <a:lnTo>
                    <a:pt x="13716" y="230631"/>
                  </a:lnTo>
                  <a:lnTo>
                    <a:pt x="3556" y="276351"/>
                  </a:lnTo>
                  <a:lnTo>
                    <a:pt x="0" y="324230"/>
                  </a:lnTo>
                  <a:lnTo>
                    <a:pt x="0" y="1621154"/>
                  </a:lnTo>
                  <a:lnTo>
                    <a:pt x="3556" y="1669033"/>
                  </a:lnTo>
                  <a:lnTo>
                    <a:pt x="13716" y="1714753"/>
                  </a:lnTo>
                  <a:lnTo>
                    <a:pt x="30099" y="1757806"/>
                  </a:lnTo>
                  <a:lnTo>
                    <a:pt x="52324" y="1797685"/>
                  </a:lnTo>
                  <a:lnTo>
                    <a:pt x="79629" y="1833879"/>
                  </a:lnTo>
                  <a:lnTo>
                    <a:pt x="111633" y="1865883"/>
                  </a:lnTo>
                  <a:lnTo>
                    <a:pt x="147828" y="1893189"/>
                  </a:lnTo>
                  <a:lnTo>
                    <a:pt x="187706" y="1915414"/>
                  </a:lnTo>
                  <a:lnTo>
                    <a:pt x="230759" y="1931797"/>
                  </a:lnTo>
                  <a:lnTo>
                    <a:pt x="276479" y="1941956"/>
                  </a:lnTo>
                  <a:lnTo>
                    <a:pt x="324358" y="1945513"/>
                  </a:lnTo>
                  <a:lnTo>
                    <a:pt x="1621282" y="1945513"/>
                  </a:lnTo>
                  <a:lnTo>
                    <a:pt x="1669161" y="1941956"/>
                  </a:lnTo>
                  <a:lnTo>
                    <a:pt x="1714881" y="1931797"/>
                  </a:lnTo>
                  <a:lnTo>
                    <a:pt x="1757934" y="1915414"/>
                  </a:lnTo>
                  <a:lnTo>
                    <a:pt x="1797812" y="1893189"/>
                  </a:lnTo>
                  <a:lnTo>
                    <a:pt x="1834007" y="1865883"/>
                  </a:lnTo>
                  <a:lnTo>
                    <a:pt x="1866011" y="1833879"/>
                  </a:lnTo>
                  <a:lnTo>
                    <a:pt x="1893316" y="1797685"/>
                  </a:lnTo>
                  <a:lnTo>
                    <a:pt x="1915414" y="1757806"/>
                  </a:lnTo>
                  <a:lnTo>
                    <a:pt x="1931797" y="1714753"/>
                  </a:lnTo>
                  <a:lnTo>
                    <a:pt x="1941957" y="1669033"/>
                  </a:lnTo>
                  <a:lnTo>
                    <a:pt x="1945513" y="1621154"/>
                  </a:lnTo>
                  <a:lnTo>
                    <a:pt x="1945513" y="324230"/>
                  </a:lnTo>
                  <a:lnTo>
                    <a:pt x="1941957" y="276351"/>
                  </a:lnTo>
                  <a:lnTo>
                    <a:pt x="1931797" y="230631"/>
                  </a:lnTo>
                  <a:lnTo>
                    <a:pt x="1915414" y="187578"/>
                  </a:lnTo>
                  <a:lnTo>
                    <a:pt x="1893316" y="147700"/>
                  </a:lnTo>
                  <a:lnTo>
                    <a:pt x="1866011" y="111505"/>
                  </a:lnTo>
                  <a:lnTo>
                    <a:pt x="1834007" y="79501"/>
                  </a:lnTo>
                  <a:lnTo>
                    <a:pt x="1797812" y="52197"/>
                  </a:lnTo>
                  <a:lnTo>
                    <a:pt x="1757934" y="30099"/>
                  </a:lnTo>
                  <a:lnTo>
                    <a:pt x="1714881" y="13715"/>
                  </a:lnTo>
                  <a:lnTo>
                    <a:pt x="1669161" y="3555"/>
                  </a:lnTo>
                  <a:lnTo>
                    <a:pt x="162128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00753" y="1487297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39" h="1945639">
                  <a:moveTo>
                    <a:pt x="0" y="324230"/>
                  </a:moveTo>
                  <a:lnTo>
                    <a:pt x="3556" y="276351"/>
                  </a:lnTo>
                  <a:lnTo>
                    <a:pt x="13716" y="230631"/>
                  </a:lnTo>
                  <a:lnTo>
                    <a:pt x="30099" y="187578"/>
                  </a:lnTo>
                  <a:lnTo>
                    <a:pt x="52324" y="147700"/>
                  </a:lnTo>
                  <a:lnTo>
                    <a:pt x="79629" y="111505"/>
                  </a:lnTo>
                  <a:lnTo>
                    <a:pt x="111633" y="79501"/>
                  </a:lnTo>
                  <a:lnTo>
                    <a:pt x="147828" y="52197"/>
                  </a:lnTo>
                  <a:lnTo>
                    <a:pt x="187706" y="30099"/>
                  </a:lnTo>
                  <a:lnTo>
                    <a:pt x="230759" y="13715"/>
                  </a:lnTo>
                  <a:lnTo>
                    <a:pt x="276479" y="3555"/>
                  </a:lnTo>
                  <a:lnTo>
                    <a:pt x="324358" y="0"/>
                  </a:lnTo>
                  <a:lnTo>
                    <a:pt x="1621282" y="0"/>
                  </a:lnTo>
                  <a:lnTo>
                    <a:pt x="1669161" y="3555"/>
                  </a:lnTo>
                  <a:lnTo>
                    <a:pt x="1714881" y="13715"/>
                  </a:lnTo>
                  <a:lnTo>
                    <a:pt x="1757934" y="30099"/>
                  </a:lnTo>
                  <a:lnTo>
                    <a:pt x="1797812" y="52197"/>
                  </a:lnTo>
                  <a:lnTo>
                    <a:pt x="1834007" y="79501"/>
                  </a:lnTo>
                  <a:lnTo>
                    <a:pt x="1866011" y="111505"/>
                  </a:lnTo>
                  <a:lnTo>
                    <a:pt x="1893316" y="147700"/>
                  </a:lnTo>
                  <a:lnTo>
                    <a:pt x="1915414" y="187578"/>
                  </a:lnTo>
                  <a:lnTo>
                    <a:pt x="1931797" y="230631"/>
                  </a:lnTo>
                  <a:lnTo>
                    <a:pt x="1941957" y="276351"/>
                  </a:lnTo>
                  <a:lnTo>
                    <a:pt x="1945513" y="324230"/>
                  </a:lnTo>
                  <a:lnTo>
                    <a:pt x="1945513" y="1621154"/>
                  </a:lnTo>
                  <a:lnTo>
                    <a:pt x="1941957" y="1669033"/>
                  </a:lnTo>
                  <a:lnTo>
                    <a:pt x="1931797" y="1714753"/>
                  </a:lnTo>
                  <a:lnTo>
                    <a:pt x="1915414" y="1757806"/>
                  </a:lnTo>
                  <a:lnTo>
                    <a:pt x="1893316" y="1797685"/>
                  </a:lnTo>
                  <a:lnTo>
                    <a:pt x="1866011" y="1833879"/>
                  </a:lnTo>
                  <a:lnTo>
                    <a:pt x="1834007" y="1865883"/>
                  </a:lnTo>
                  <a:lnTo>
                    <a:pt x="1797812" y="1893189"/>
                  </a:lnTo>
                  <a:lnTo>
                    <a:pt x="1757934" y="1915414"/>
                  </a:lnTo>
                  <a:lnTo>
                    <a:pt x="1714881" y="1931797"/>
                  </a:lnTo>
                  <a:lnTo>
                    <a:pt x="1669161" y="1941956"/>
                  </a:lnTo>
                  <a:lnTo>
                    <a:pt x="1621282" y="1945513"/>
                  </a:lnTo>
                  <a:lnTo>
                    <a:pt x="324358" y="1945513"/>
                  </a:lnTo>
                  <a:lnTo>
                    <a:pt x="276479" y="1941956"/>
                  </a:lnTo>
                  <a:lnTo>
                    <a:pt x="230759" y="1931797"/>
                  </a:lnTo>
                  <a:lnTo>
                    <a:pt x="187706" y="1915414"/>
                  </a:lnTo>
                  <a:lnTo>
                    <a:pt x="147828" y="1893189"/>
                  </a:lnTo>
                  <a:lnTo>
                    <a:pt x="111633" y="1865883"/>
                  </a:lnTo>
                  <a:lnTo>
                    <a:pt x="79629" y="1833879"/>
                  </a:lnTo>
                  <a:lnTo>
                    <a:pt x="52324" y="1797685"/>
                  </a:lnTo>
                  <a:lnTo>
                    <a:pt x="30099" y="1757806"/>
                  </a:lnTo>
                  <a:lnTo>
                    <a:pt x="13716" y="1714753"/>
                  </a:lnTo>
                  <a:lnTo>
                    <a:pt x="3556" y="1669033"/>
                  </a:lnTo>
                  <a:lnTo>
                    <a:pt x="0" y="1621154"/>
                  </a:lnTo>
                  <a:lnTo>
                    <a:pt x="0" y="32423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188078" y="1507363"/>
            <a:ext cx="1580515" cy="18376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2395" marR="1270" indent="-112395">
              <a:lnSpc>
                <a:spcPts val="2130"/>
              </a:lnSpc>
              <a:spcBef>
                <a:spcPts val="100"/>
              </a:spcBef>
              <a:buSzPct val="86111"/>
              <a:buChar char="•"/>
              <a:tabLst>
                <a:tab pos="112395" algn="l"/>
              </a:tabLst>
            </a:pPr>
            <a:r>
              <a:rPr dirty="0" u="sng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Respiratory</a:t>
            </a:r>
            <a:endParaRPr sz="1800">
              <a:latin typeface="Calibri"/>
              <a:cs typeface="Calibri"/>
            </a:endParaRPr>
          </a:p>
          <a:p>
            <a:pPr algn="ctr" marL="12700" marR="5080">
              <a:lnSpc>
                <a:spcPct val="92700"/>
              </a:lnSpc>
              <a:spcBef>
                <a:spcPts val="125"/>
              </a:spcBef>
            </a:pP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Issues:</a:t>
            </a:r>
            <a:r>
              <a:rPr dirty="0" u="none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Increased asthma, bronchitis,</a:t>
            </a:r>
            <a:r>
              <a:rPr dirty="0" u="none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u="none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lung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diseases</a:t>
            </a:r>
            <a:r>
              <a:rPr dirty="0" u="none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dirty="0" u="none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air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 pollutants.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83300" y="1474597"/>
            <a:ext cx="1971039" cy="1971039"/>
            <a:chOff x="6083300" y="1474597"/>
            <a:chExt cx="1971039" cy="1971039"/>
          </a:xfrm>
        </p:grpSpPr>
        <p:sp>
          <p:nvSpPr>
            <p:cNvPr id="19" name="object 19" descr=""/>
            <p:cNvSpPr/>
            <p:nvPr/>
          </p:nvSpPr>
          <p:spPr>
            <a:xfrm>
              <a:off x="6096000" y="1487297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40" h="1945639">
                  <a:moveTo>
                    <a:pt x="1621154" y="0"/>
                  </a:moveTo>
                  <a:lnTo>
                    <a:pt x="324230" y="0"/>
                  </a:lnTo>
                  <a:lnTo>
                    <a:pt x="276351" y="3555"/>
                  </a:lnTo>
                  <a:lnTo>
                    <a:pt x="230632" y="13715"/>
                  </a:lnTo>
                  <a:lnTo>
                    <a:pt x="187578" y="30099"/>
                  </a:lnTo>
                  <a:lnTo>
                    <a:pt x="147700" y="52197"/>
                  </a:lnTo>
                  <a:lnTo>
                    <a:pt x="111505" y="79501"/>
                  </a:lnTo>
                  <a:lnTo>
                    <a:pt x="79501" y="111505"/>
                  </a:lnTo>
                  <a:lnTo>
                    <a:pt x="52197" y="147700"/>
                  </a:lnTo>
                  <a:lnTo>
                    <a:pt x="30099" y="187578"/>
                  </a:lnTo>
                  <a:lnTo>
                    <a:pt x="13715" y="230631"/>
                  </a:lnTo>
                  <a:lnTo>
                    <a:pt x="3555" y="276351"/>
                  </a:lnTo>
                  <a:lnTo>
                    <a:pt x="0" y="324230"/>
                  </a:lnTo>
                  <a:lnTo>
                    <a:pt x="0" y="1621154"/>
                  </a:lnTo>
                  <a:lnTo>
                    <a:pt x="3555" y="1669033"/>
                  </a:lnTo>
                  <a:lnTo>
                    <a:pt x="13715" y="1714753"/>
                  </a:lnTo>
                  <a:lnTo>
                    <a:pt x="30099" y="1757806"/>
                  </a:lnTo>
                  <a:lnTo>
                    <a:pt x="52197" y="1797685"/>
                  </a:lnTo>
                  <a:lnTo>
                    <a:pt x="79501" y="1833879"/>
                  </a:lnTo>
                  <a:lnTo>
                    <a:pt x="111505" y="1865883"/>
                  </a:lnTo>
                  <a:lnTo>
                    <a:pt x="147700" y="1893189"/>
                  </a:lnTo>
                  <a:lnTo>
                    <a:pt x="187578" y="1915414"/>
                  </a:lnTo>
                  <a:lnTo>
                    <a:pt x="230632" y="1931797"/>
                  </a:lnTo>
                  <a:lnTo>
                    <a:pt x="276351" y="1941956"/>
                  </a:lnTo>
                  <a:lnTo>
                    <a:pt x="324230" y="1945513"/>
                  </a:lnTo>
                  <a:lnTo>
                    <a:pt x="1621154" y="1945513"/>
                  </a:lnTo>
                  <a:lnTo>
                    <a:pt x="1669033" y="1941956"/>
                  </a:lnTo>
                  <a:lnTo>
                    <a:pt x="1714753" y="1931797"/>
                  </a:lnTo>
                  <a:lnTo>
                    <a:pt x="1757806" y="1915414"/>
                  </a:lnTo>
                  <a:lnTo>
                    <a:pt x="1797684" y="1893189"/>
                  </a:lnTo>
                  <a:lnTo>
                    <a:pt x="1833879" y="1865883"/>
                  </a:lnTo>
                  <a:lnTo>
                    <a:pt x="1865883" y="1833879"/>
                  </a:lnTo>
                  <a:lnTo>
                    <a:pt x="1893189" y="1797685"/>
                  </a:lnTo>
                  <a:lnTo>
                    <a:pt x="1915286" y="1757806"/>
                  </a:lnTo>
                  <a:lnTo>
                    <a:pt x="1931670" y="1714753"/>
                  </a:lnTo>
                  <a:lnTo>
                    <a:pt x="1941829" y="1669033"/>
                  </a:lnTo>
                  <a:lnTo>
                    <a:pt x="1945385" y="1621154"/>
                  </a:lnTo>
                  <a:lnTo>
                    <a:pt x="1945385" y="324230"/>
                  </a:lnTo>
                  <a:lnTo>
                    <a:pt x="1941829" y="276351"/>
                  </a:lnTo>
                  <a:lnTo>
                    <a:pt x="1931670" y="230631"/>
                  </a:lnTo>
                  <a:lnTo>
                    <a:pt x="1915286" y="187578"/>
                  </a:lnTo>
                  <a:lnTo>
                    <a:pt x="1893189" y="147700"/>
                  </a:lnTo>
                  <a:lnTo>
                    <a:pt x="1865883" y="111505"/>
                  </a:lnTo>
                  <a:lnTo>
                    <a:pt x="1833879" y="79501"/>
                  </a:lnTo>
                  <a:lnTo>
                    <a:pt x="1797684" y="52197"/>
                  </a:lnTo>
                  <a:lnTo>
                    <a:pt x="1757806" y="30099"/>
                  </a:lnTo>
                  <a:lnTo>
                    <a:pt x="1714753" y="13715"/>
                  </a:lnTo>
                  <a:lnTo>
                    <a:pt x="1669033" y="3555"/>
                  </a:lnTo>
                  <a:lnTo>
                    <a:pt x="1621154" y="0"/>
                  </a:lnTo>
                  <a:close/>
                </a:path>
              </a:pathLst>
            </a:custGeom>
            <a:solidFill>
              <a:srgbClr val="BC83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96000" y="1487297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40" h="1945639">
                  <a:moveTo>
                    <a:pt x="0" y="324230"/>
                  </a:moveTo>
                  <a:lnTo>
                    <a:pt x="3555" y="276351"/>
                  </a:lnTo>
                  <a:lnTo>
                    <a:pt x="13715" y="230631"/>
                  </a:lnTo>
                  <a:lnTo>
                    <a:pt x="30099" y="187578"/>
                  </a:lnTo>
                  <a:lnTo>
                    <a:pt x="52197" y="147700"/>
                  </a:lnTo>
                  <a:lnTo>
                    <a:pt x="79501" y="111505"/>
                  </a:lnTo>
                  <a:lnTo>
                    <a:pt x="111505" y="79501"/>
                  </a:lnTo>
                  <a:lnTo>
                    <a:pt x="147700" y="52197"/>
                  </a:lnTo>
                  <a:lnTo>
                    <a:pt x="187578" y="30099"/>
                  </a:lnTo>
                  <a:lnTo>
                    <a:pt x="230632" y="13715"/>
                  </a:lnTo>
                  <a:lnTo>
                    <a:pt x="276351" y="3555"/>
                  </a:lnTo>
                  <a:lnTo>
                    <a:pt x="324230" y="0"/>
                  </a:lnTo>
                  <a:lnTo>
                    <a:pt x="1621154" y="0"/>
                  </a:lnTo>
                  <a:lnTo>
                    <a:pt x="1669033" y="3555"/>
                  </a:lnTo>
                  <a:lnTo>
                    <a:pt x="1714753" y="13715"/>
                  </a:lnTo>
                  <a:lnTo>
                    <a:pt x="1757806" y="30099"/>
                  </a:lnTo>
                  <a:lnTo>
                    <a:pt x="1797684" y="52197"/>
                  </a:lnTo>
                  <a:lnTo>
                    <a:pt x="1833879" y="79501"/>
                  </a:lnTo>
                  <a:lnTo>
                    <a:pt x="1865883" y="111505"/>
                  </a:lnTo>
                  <a:lnTo>
                    <a:pt x="1893189" y="147700"/>
                  </a:lnTo>
                  <a:lnTo>
                    <a:pt x="1915286" y="187578"/>
                  </a:lnTo>
                  <a:lnTo>
                    <a:pt x="1931670" y="230631"/>
                  </a:lnTo>
                  <a:lnTo>
                    <a:pt x="1941829" y="276351"/>
                  </a:lnTo>
                  <a:lnTo>
                    <a:pt x="1945385" y="324230"/>
                  </a:lnTo>
                  <a:lnTo>
                    <a:pt x="1945385" y="1621154"/>
                  </a:lnTo>
                  <a:lnTo>
                    <a:pt x="1941829" y="1669033"/>
                  </a:lnTo>
                  <a:lnTo>
                    <a:pt x="1931670" y="1714753"/>
                  </a:lnTo>
                  <a:lnTo>
                    <a:pt x="1915286" y="1757806"/>
                  </a:lnTo>
                  <a:lnTo>
                    <a:pt x="1893189" y="1797685"/>
                  </a:lnTo>
                  <a:lnTo>
                    <a:pt x="1865883" y="1833879"/>
                  </a:lnTo>
                  <a:lnTo>
                    <a:pt x="1833879" y="1865883"/>
                  </a:lnTo>
                  <a:lnTo>
                    <a:pt x="1797684" y="1893189"/>
                  </a:lnTo>
                  <a:lnTo>
                    <a:pt x="1757806" y="1915414"/>
                  </a:lnTo>
                  <a:lnTo>
                    <a:pt x="1714753" y="1931797"/>
                  </a:lnTo>
                  <a:lnTo>
                    <a:pt x="1669033" y="1941956"/>
                  </a:lnTo>
                  <a:lnTo>
                    <a:pt x="1621154" y="1945513"/>
                  </a:lnTo>
                  <a:lnTo>
                    <a:pt x="324230" y="1945513"/>
                  </a:lnTo>
                  <a:lnTo>
                    <a:pt x="276351" y="1941956"/>
                  </a:lnTo>
                  <a:lnTo>
                    <a:pt x="230632" y="1931797"/>
                  </a:lnTo>
                  <a:lnTo>
                    <a:pt x="187578" y="1915414"/>
                  </a:lnTo>
                  <a:lnTo>
                    <a:pt x="147700" y="1893189"/>
                  </a:lnTo>
                  <a:lnTo>
                    <a:pt x="111505" y="1865883"/>
                  </a:lnTo>
                  <a:lnTo>
                    <a:pt x="79501" y="1833879"/>
                  </a:lnTo>
                  <a:lnTo>
                    <a:pt x="52197" y="1797685"/>
                  </a:lnTo>
                  <a:lnTo>
                    <a:pt x="30099" y="1757806"/>
                  </a:lnTo>
                  <a:lnTo>
                    <a:pt x="13715" y="1714753"/>
                  </a:lnTo>
                  <a:lnTo>
                    <a:pt x="3555" y="1669033"/>
                  </a:lnTo>
                  <a:lnTo>
                    <a:pt x="0" y="1621154"/>
                  </a:lnTo>
                  <a:lnTo>
                    <a:pt x="0" y="32423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284721" y="1517141"/>
            <a:ext cx="1547495" cy="18199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08585" marR="5080" indent="-104139">
              <a:lnSpc>
                <a:spcPct val="92100"/>
              </a:lnSpc>
              <a:spcBef>
                <a:spcPts val="270"/>
              </a:spcBef>
              <a:buSzPct val="91666"/>
              <a:buChar char="•"/>
              <a:tabLst>
                <a:tab pos="108585" algn="l"/>
                <a:tab pos="121920" algn="l"/>
              </a:tabLst>
            </a:pPr>
            <a:r>
              <a:rPr dirty="0" u="sng" sz="1800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Cardiovascular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8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Problems:</a:t>
            </a:r>
            <a:r>
              <a:rPr dirty="0" u="none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Air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pollution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dirty="0" u="none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u="none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heart</a:t>
            </a:r>
            <a:endParaRPr sz="1800">
              <a:latin typeface="Calibri"/>
              <a:cs typeface="Calibri"/>
            </a:endParaRPr>
          </a:p>
          <a:p>
            <a:pPr algn="ctr" marL="155575" marR="109855" indent="-2540">
              <a:lnSpc>
                <a:spcPts val="2000"/>
              </a:lnSpc>
              <a:spcBef>
                <a:spcPts val="3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disease,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hypertension,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stroke.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988053" y="3569715"/>
            <a:ext cx="1971039" cy="1971039"/>
            <a:chOff x="3988053" y="3569715"/>
            <a:chExt cx="1971039" cy="1971039"/>
          </a:xfrm>
        </p:grpSpPr>
        <p:sp>
          <p:nvSpPr>
            <p:cNvPr id="23" name="object 23" descr=""/>
            <p:cNvSpPr/>
            <p:nvPr/>
          </p:nvSpPr>
          <p:spPr>
            <a:xfrm>
              <a:off x="4000753" y="3582415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39" h="1945639">
                  <a:moveTo>
                    <a:pt x="1621282" y="0"/>
                  </a:moveTo>
                  <a:lnTo>
                    <a:pt x="324358" y="0"/>
                  </a:lnTo>
                  <a:lnTo>
                    <a:pt x="276479" y="3556"/>
                  </a:lnTo>
                  <a:lnTo>
                    <a:pt x="230759" y="13716"/>
                  </a:lnTo>
                  <a:lnTo>
                    <a:pt x="187706" y="30099"/>
                  </a:lnTo>
                  <a:lnTo>
                    <a:pt x="147828" y="52197"/>
                  </a:lnTo>
                  <a:lnTo>
                    <a:pt x="111633" y="79502"/>
                  </a:lnTo>
                  <a:lnTo>
                    <a:pt x="79629" y="111506"/>
                  </a:lnTo>
                  <a:lnTo>
                    <a:pt x="52324" y="147701"/>
                  </a:lnTo>
                  <a:lnTo>
                    <a:pt x="30099" y="187579"/>
                  </a:lnTo>
                  <a:lnTo>
                    <a:pt x="13716" y="230632"/>
                  </a:lnTo>
                  <a:lnTo>
                    <a:pt x="3556" y="276352"/>
                  </a:lnTo>
                  <a:lnTo>
                    <a:pt x="0" y="324231"/>
                  </a:lnTo>
                  <a:lnTo>
                    <a:pt x="0" y="1621282"/>
                  </a:lnTo>
                  <a:lnTo>
                    <a:pt x="3556" y="1669161"/>
                  </a:lnTo>
                  <a:lnTo>
                    <a:pt x="13716" y="1714881"/>
                  </a:lnTo>
                  <a:lnTo>
                    <a:pt x="30099" y="1757934"/>
                  </a:lnTo>
                  <a:lnTo>
                    <a:pt x="52324" y="1797812"/>
                  </a:lnTo>
                  <a:lnTo>
                    <a:pt x="79629" y="1834007"/>
                  </a:lnTo>
                  <a:lnTo>
                    <a:pt x="111633" y="1866011"/>
                  </a:lnTo>
                  <a:lnTo>
                    <a:pt x="147828" y="1893316"/>
                  </a:lnTo>
                  <a:lnTo>
                    <a:pt x="187706" y="1915414"/>
                  </a:lnTo>
                  <a:lnTo>
                    <a:pt x="230759" y="1931797"/>
                  </a:lnTo>
                  <a:lnTo>
                    <a:pt x="276479" y="1941957"/>
                  </a:lnTo>
                  <a:lnTo>
                    <a:pt x="324358" y="1945513"/>
                  </a:lnTo>
                  <a:lnTo>
                    <a:pt x="1621282" y="1945513"/>
                  </a:lnTo>
                  <a:lnTo>
                    <a:pt x="1669161" y="1941957"/>
                  </a:lnTo>
                  <a:lnTo>
                    <a:pt x="1714881" y="1931797"/>
                  </a:lnTo>
                  <a:lnTo>
                    <a:pt x="1757934" y="1915414"/>
                  </a:lnTo>
                  <a:lnTo>
                    <a:pt x="1797812" y="1893316"/>
                  </a:lnTo>
                  <a:lnTo>
                    <a:pt x="1834007" y="1866011"/>
                  </a:lnTo>
                  <a:lnTo>
                    <a:pt x="1866011" y="1834007"/>
                  </a:lnTo>
                  <a:lnTo>
                    <a:pt x="1893316" y="1797812"/>
                  </a:lnTo>
                  <a:lnTo>
                    <a:pt x="1915414" y="1757934"/>
                  </a:lnTo>
                  <a:lnTo>
                    <a:pt x="1931797" y="1714881"/>
                  </a:lnTo>
                  <a:lnTo>
                    <a:pt x="1941957" y="1669161"/>
                  </a:lnTo>
                  <a:lnTo>
                    <a:pt x="1945513" y="1621282"/>
                  </a:lnTo>
                  <a:lnTo>
                    <a:pt x="1945513" y="324231"/>
                  </a:lnTo>
                  <a:lnTo>
                    <a:pt x="1941957" y="276352"/>
                  </a:lnTo>
                  <a:lnTo>
                    <a:pt x="1931797" y="230632"/>
                  </a:lnTo>
                  <a:lnTo>
                    <a:pt x="1915414" y="187579"/>
                  </a:lnTo>
                  <a:lnTo>
                    <a:pt x="1893316" y="147701"/>
                  </a:lnTo>
                  <a:lnTo>
                    <a:pt x="1866011" y="111506"/>
                  </a:lnTo>
                  <a:lnTo>
                    <a:pt x="1834007" y="79502"/>
                  </a:lnTo>
                  <a:lnTo>
                    <a:pt x="1797812" y="52197"/>
                  </a:lnTo>
                  <a:lnTo>
                    <a:pt x="1757934" y="30099"/>
                  </a:lnTo>
                  <a:lnTo>
                    <a:pt x="1714881" y="13716"/>
                  </a:lnTo>
                  <a:lnTo>
                    <a:pt x="1669161" y="3556"/>
                  </a:lnTo>
                  <a:lnTo>
                    <a:pt x="1621282" y="0"/>
                  </a:lnTo>
                  <a:close/>
                </a:path>
              </a:pathLst>
            </a:custGeom>
            <a:solidFill>
              <a:srgbClr val="BBB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000753" y="3582415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39" h="1945639">
                  <a:moveTo>
                    <a:pt x="0" y="324231"/>
                  </a:moveTo>
                  <a:lnTo>
                    <a:pt x="3556" y="276352"/>
                  </a:lnTo>
                  <a:lnTo>
                    <a:pt x="13716" y="230632"/>
                  </a:lnTo>
                  <a:lnTo>
                    <a:pt x="30099" y="187579"/>
                  </a:lnTo>
                  <a:lnTo>
                    <a:pt x="52324" y="147701"/>
                  </a:lnTo>
                  <a:lnTo>
                    <a:pt x="79629" y="111506"/>
                  </a:lnTo>
                  <a:lnTo>
                    <a:pt x="111633" y="79502"/>
                  </a:lnTo>
                  <a:lnTo>
                    <a:pt x="147828" y="52197"/>
                  </a:lnTo>
                  <a:lnTo>
                    <a:pt x="187706" y="30099"/>
                  </a:lnTo>
                  <a:lnTo>
                    <a:pt x="230759" y="13716"/>
                  </a:lnTo>
                  <a:lnTo>
                    <a:pt x="276479" y="3556"/>
                  </a:lnTo>
                  <a:lnTo>
                    <a:pt x="324358" y="0"/>
                  </a:lnTo>
                  <a:lnTo>
                    <a:pt x="1621282" y="0"/>
                  </a:lnTo>
                  <a:lnTo>
                    <a:pt x="1669161" y="3556"/>
                  </a:lnTo>
                  <a:lnTo>
                    <a:pt x="1714881" y="13716"/>
                  </a:lnTo>
                  <a:lnTo>
                    <a:pt x="1757934" y="30099"/>
                  </a:lnTo>
                  <a:lnTo>
                    <a:pt x="1797812" y="52197"/>
                  </a:lnTo>
                  <a:lnTo>
                    <a:pt x="1834007" y="79502"/>
                  </a:lnTo>
                  <a:lnTo>
                    <a:pt x="1866011" y="111506"/>
                  </a:lnTo>
                  <a:lnTo>
                    <a:pt x="1893316" y="147701"/>
                  </a:lnTo>
                  <a:lnTo>
                    <a:pt x="1915414" y="187579"/>
                  </a:lnTo>
                  <a:lnTo>
                    <a:pt x="1931797" y="230632"/>
                  </a:lnTo>
                  <a:lnTo>
                    <a:pt x="1941957" y="276352"/>
                  </a:lnTo>
                  <a:lnTo>
                    <a:pt x="1945513" y="324231"/>
                  </a:lnTo>
                  <a:lnTo>
                    <a:pt x="1945513" y="1621282"/>
                  </a:lnTo>
                  <a:lnTo>
                    <a:pt x="1941957" y="1669161"/>
                  </a:lnTo>
                  <a:lnTo>
                    <a:pt x="1931797" y="1714881"/>
                  </a:lnTo>
                  <a:lnTo>
                    <a:pt x="1915414" y="1757934"/>
                  </a:lnTo>
                  <a:lnTo>
                    <a:pt x="1893316" y="1797812"/>
                  </a:lnTo>
                  <a:lnTo>
                    <a:pt x="1866011" y="1834007"/>
                  </a:lnTo>
                  <a:lnTo>
                    <a:pt x="1834007" y="1866011"/>
                  </a:lnTo>
                  <a:lnTo>
                    <a:pt x="1797812" y="1893316"/>
                  </a:lnTo>
                  <a:lnTo>
                    <a:pt x="1757934" y="1915414"/>
                  </a:lnTo>
                  <a:lnTo>
                    <a:pt x="1714881" y="1931797"/>
                  </a:lnTo>
                  <a:lnTo>
                    <a:pt x="1669161" y="1941957"/>
                  </a:lnTo>
                  <a:lnTo>
                    <a:pt x="1621282" y="1945513"/>
                  </a:lnTo>
                  <a:lnTo>
                    <a:pt x="324358" y="1945513"/>
                  </a:lnTo>
                  <a:lnTo>
                    <a:pt x="276479" y="1941957"/>
                  </a:lnTo>
                  <a:lnTo>
                    <a:pt x="230759" y="1931797"/>
                  </a:lnTo>
                  <a:lnTo>
                    <a:pt x="187706" y="1915414"/>
                  </a:lnTo>
                  <a:lnTo>
                    <a:pt x="147828" y="1893316"/>
                  </a:lnTo>
                  <a:lnTo>
                    <a:pt x="111633" y="1866011"/>
                  </a:lnTo>
                  <a:lnTo>
                    <a:pt x="79629" y="1834007"/>
                  </a:lnTo>
                  <a:lnTo>
                    <a:pt x="52324" y="1797812"/>
                  </a:lnTo>
                  <a:lnTo>
                    <a:pt x="30099" y="1757934"/>
                  </a:lnTo>
                  <a:lnTo>
                    <a:pt x="13716" y="1714881"/>
                  </a:lnTo>
                  <a:lnTo>
                    <a:pt x="3556" y="1669161"/>
                  </a:lnTo>
                  <a:lnTo>
                    <a:pt x="0" y="1621282"/>
                  </a:lnTo>
                  <a:lnTo>
                    <a:pt x="0" y="32423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176776" y="3612591"/>
            <a:ext cx="1605280" cy="181546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8920" marR="167005" indent="-118110">
              <a:lnSpc>
                <a:spcPct val="92100"/>
              </a:lnSpc>
              <a:spcBef>
                <a:spcPts val="270"/>
              </a:spcBef>
              <a:buSzPct val="94444"/>
              <a:buChar char="•"/>
              <a:tabLst>
                <a:tab pos="248920" algn="l"/>
                <a:tab pos="25146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u="sng" sz="18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Cancer</a:t>
            </a:r>
            <a:r>
              <a:rPr dirty="0" u="sng" sz="1800" spc="-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Risk: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30">
                <a:solidFill>
                  <a:srgbClr val="FFFFFF"/>
                </a:solidFill>
                <a:latin typeface="Calibri"/>
                <a:cs typeface="Calibri"/>
              </a:rPr>
              <a:t>Long-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term exposure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pollutants</a:t>
            </a:r>
            <a:endParaRPr sz="1800">
              <a:latin typeface="Calibri"/>
              <a:cs typeface="Calibri"/>
            </a:endParaRPr>
          </a:p>
          <a:p>
            <a:pPr algn="ctr" marL="12700" marR="5080">
              <a:lnSpc>
                <a:spcPts val="1989"/>
              </a:lnSpc>
              <a:spcBef>
                <a:spcPts val="3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risk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certain cancers.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083300" y="3569715"/>
            <a:ext cx="1971039" cy="1971039"/>
            <a:chOff x="6083300" y="3569715"/>
            <a:chExt cx="1971039" cy="1971039"/>
          </a:xfrm>
        </p:grpSpPr>
        <p:sp>
          <p:nvSpPr>
            <p:cNvPr id="27" name="object 27" descr=""/>
            <p:cNvSpPr/>
            <p:nvPr/>
          </p:nvSpPr>
          <p:spPr>
            <a:xfrm>
              <a:off x="6096000" y="3582415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40" h="1945639">
                  <a:moveTo>
                    <a:pt x="1621154" y="0"/>
                  </a:moveTo>
                  <a:lnTo>
                    <a:pt x="324230" y="0"/>
                  </a:lnTo>
                  <a:lnTo>
                    <a:pt x="276351" y="3556"/>
                  </a:lnTo>
                  <a:lnTo>
                    <a:pt x="230632" y="13716"/>
                  </a:lnTo>
                  <a:lnTo>
                    <a:pt x="187578" y="30099"/>
                  </a:lnTo>
                  <a:lnTo>
                    <a:pt x="147700" y="52197"/>
                  </a:lnTo>
                  <a:lnTo>
                    <a:pt x="111505" y="79502"/>
                  </a:lnTo>
                  <a:lnTo>
                    <a:pt x="79501" y="111506"/>
                  </a:lnTo>
                  <a:lnTo>
                    <a:pt x="52197" y="147701"/>
                  </a:lnTo>
                  <a:lnTo>
                    <a:pt x="30099" y="187579"/>
                  </a:lnTo>
                  <a:lnTo>
                    <a:pt x="13715" y="230632"/>
                  </a:lnTo>
                  <a:lnTo>
                    <a:pt x="3555" y="276352"/>
                  </a:lnTo>
                  <a:lnTo>
                    <a:pt x="0" y="324231"/>
                  </a:lnTo>
                  <a:lnTo>
                    <a:pt x="0" y="1621282"/>
                  </a:lnTo>
                  <a:lnTo>
                    <a:pt x="3555" y="1669161"/>
                  </a:lnTo>
                  <a:lnTo>
                    <a:pt x="13715" y="1714881"/>
                  </a:lnTo>
                  <a:lnTo>
                    <a:pt x="30099" y="1757934"/>
                  </a:lnTo>
                  <a:lnTo>
                    <a:pt x="52197" y="1797812"/>
                  </a:lnTo>
                  <a:lnTo>
                    <a:pt x="79501" y="1834007"/>
                  </a:lnTo>
                  <a:lnTo>
                    <a:pt x="111505" y="1866011"/>
                  </a:lnTo>
                  <a:lnTo>
                    <a:pt x="147700" y="1893316"/>
                  </a:lnTo>
                  <a:lnTo>
                    <a:pt x="187578" y="1915414"/>
                  </a:lnTo>
                  <a:lnTo>
                    <a:pt x="230632" y="1931797"/>
                  </a:lnTo>
                  <a:lnTo>
                    <a:pt x="276351" y="1941957"/>
                  </a:lnTo>
                  <a:lnTo>
                    <a:pt x="324230" y="1945513"/>
                  </a:lnTo>
                  <a:lnTo>
                    <a:pt x="1621154" y="1945513"/>
                  </a:lnTo>
                  <a:lnTo>
                    <a:pt x="1669033" y="1941957"/>
                  </a:lnTo>
                  <a:lnTo>
                    <a:pt x="1714753" y="1931797"/>
                  </a:lnTo>
                  <a:lnTo>
                    <a:pt x="1757806" y="1915414"/>
                  </a:lnTo>
                  <a:lnTo>
                    <a:pt x="1797684" y="1893316"/>
                  </a:lnTo>
                  <a:lnTo>
                    <a:pt x="1833879" y="1866011"/>
                  </a:lnTo>
                  <a:lnTo>
                    <a:pt x="1865883" y="1834007"/>
                  </a:lnTo>
                  <a:lnTo>
                    <a:pt x="1893189" y="1797812"/>
                  </a:lnTo>
                  <a:lnTo>
                    <a:pt x="1915286" y="1757934"/>
                  </a:lnTo>
                  <a:lnTo>
                    <a:pt x="1931670" y="1714881"/>
                  </a:lnTo>
                  <a:lnTo>
                    <a:pt x="1941829" y="1669161"/>
                  </a:lnTo>
                  <a:lnTo>
                    <a:pt x="1945385" y="1621282"/>
                  </a:lnTo>
                  <a:lnTo>
                    <a:pt x="1945385" y="324231"/>
                  </a:lnTo>
                  <a:lnTo>
                    <a:pt x="1941829" y="276352"/>
                  </a:lnTo>
                  <a:lnTo>
                    <a:pt x="1931670" y="230632"/>
                  </a:lnTo>
                  <a:lnTo>
                    <a:pt x="1915286" y="187579"/>
                  </a:lnTo>
                  <a:lnTo>
                    <a:pt x="1893189" y="147701"/>
                  </a:lnTo>
                  <a:lnTo>
                    <a:pt x="1865883" y="111506"/>
                  </a:lnTo>
                  <a:lnTo>
                    <a:pt x="1833879" y="79502"/>
                  </a:lnTo>
                  <a:lnTo>
                    <a:pt x="1797684" y="52197"/>
                  </a:lnTo>
                  <a:lnTo>
                    <a:pt x="1757806" y="30099"/>
                  </a:lnTo>
                  <a:lnTo>
                    <a:pt x="1714753" y="13716"/>
                  </a:lnTo>
                  <a:lnTo>
                    <a:pt x="1669033" y="3556"/>
                  </a:lnTo>
                  <a:lnTo>
                    <a:pt x="1621154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096000" y="3582415"/>
              <a:ext cx="1945639" cy="1945639"/>
            </a:xfrm>
            <a:custGeom>
              <a:avLst/>
              <a:gdLst/>
              <a:ahLst/>
              <a:cxnLst/>
              <a:rect l="l" t="t" r="r" b="b"/>
              <a:pathLst>
                <a:path w="1945640" h="1945639">
                  <a:moveTo>
                    <a:pt x="0" y="324231"/>
                  </a:moveTo>
                  <a:lnTo>
                    <a:pt x="3555" y="276352"/>
                  </a:lnTo>
                  <a:lnTo>
                    <a:pt x="13715" y="230632"/>
                  </a:lnTo>
                  <a:lnTo>
                    <a:pt x="30099" y="187579"/>
                  </a:lnTo>
                  <a:lnTo>
                    <a:pt x="52197" y="147701"/>
                  </a:lnTo>
                  <a:lnTo>
                    <a:pt x="79501" y="111506"/>
                  </a:lnTo>
                  <a:lnTo>
                    <a:pt x="111505" y="79502"/>
                  </a:lnTo>
                  <a:lnTo>
                    <a:pt x="147700" y="52197"/>
                  </a:lnTo>
                  <a:lnTo>
                    <a:pt x="187578" y="30099"/>
                  </a:lnTo>
                  <a:lnTo>
                    <a:pt x="230632" y="13716"/>
                  </a:lnTo>
                  <a:lnTo>
                    <a:pt x="276351" y="3556"/>
                  </a:lnTo>
                  <a:lnTo>
                    <a:pt x="324230" y="0"/>
                  </a:lnTo>
                  <a:lnTo>
                    <a:pt x="1621154" y="0"/>
                  </a:lnTo>
                  <a:lnTo>
                    <a:pt x="1669033" y="3556"/>
                  </a:lnTo>
                  <a:lnTo>
                    <a:pt x="1714753" y="13716"/>
                  </a:lnTo>
                  <a:lnTo>
                    <a:pt x="1757806" y="30099"/>
                  </a:lnTo>
                  <a:lnTo>
                    <a:pt x="1797684" y="52197"/>
                  </a:lnTo>
                  <a:lnTo>
                    <a:pt x="1833879" y="79502"/>
                  </a:lnTo>
                  <a:lnTo>
                    <a:pt x="1865883" y="111506"/>
                  </a:lnTo>
                  <a:lnTo>
                    <a:pt x="1893189" y="147701"/>
                  </a:lnTo>
                  <a:lnTo>
                    <a:pt x="1915286" y="187579"/>
                  </a:lnTo>
                  <a:lnTo>
                    <a:pt x="1931670" y="230632"/>
                  </a:lnTo>
                  <a:lnTo>
                    <a:pt x="1941829" y="276352"/>
                  </a:lnTo>
                  <a:lnTo>
                    <a:pt x="1945385" y="324231"/>
                  </a:lnTo>
                  <a:lnTo>
                    <a:pt x="1945385" y="1621282"/>
                  </a:lnTo>
                  <a:lnTo>
                    <a:pt x="1941829" y="1669161"/>
                  </a:lnTo>
                  <a:lnTo>
                    <a:pt x="1931670" y="1714881"/>
                  </a:lnTo>
                  <a:lnTo>
                    <a:pt x="1915286" y="1757934"/>
                  </a:lnTo>
                  <a:lnTo>
                    <a:pt x="1893189" y="1797812"/>
                  </a:lnTo>
                  <a:lnTo>
                    <a:pt x="1865883" y="1834007"/>
                  </a:lnTo>
                  <a:lnTo>
                    <a:pt x="1833879" y="1866011"/>
                  </a:lnTo>
                  <a:lnTo>
                    <a:pt x="1797684" y="1893316"/>
                  </a:lnTo>
                  <a:lnTo>
                    <a:pt x="1757806" y="1915414"/>
                  </a:lnTo>
                  <a:lnTo>
                    <a:pt x="1714753" y="1931797"/>
                  </a:lnTo>
                  <a:lnTo>
                    <a:pt x="1669033" y="1941957"/>
                  </a:lnTo>
                  <a:lnTo>
                    <a:pt x="1621154" y="1945513"/>
                  </a:lnTo>
                  <a:lnTo>
                    <a:pt x="324230" y="1945513"/>
                  </a:lnTo>
                  <a:lnTo>
                    <a:pt x="276351" y="1941957"/>
                  </a:lnTo>
                  <a:lnTo>
                    <a:pt x="230632" y="1931797"/>
                  </a:lnTo>
                  <a:lnTo>
                    <a:pt x="187578" y="1915414"/>
                  </a:lnTo>
                  <a:lnTo>
                    <a:pt x="147700" y="1893316"/>
                  </a:lnTo>
                  <a:lnTo>
                    <a:pt x="111505" y="1866011"/>
                  </a:lnTo>
                  <a:lnTo>
                    <a:pt x="79501" y="1834007"/>
                  </a:lnTo>
                  <a:lnTo>
                    <a:pt x="52197" y="1797812"/>
                  </a:lnTo>
                  <a:lnTo>
                    <a:pt x="30099" y="1757934"/>
                  </a:lnTo>
                  <a:lnTo>
                    <a:pt x="13715" y="1714881"/>
                  </a:lnTo>
                  <a:lnTo>
                    <a:pt x="3555" y="1669161"/>
                  </a:lnTo>
                  <a:lnTo>
                    <a:pt x="0" y="1621282"/>
                  </a:lnTo>
                  <a:lnTo>
                    <a:pt x="0" y="32423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370446" y="3603447"/>
            <a:ext cx="1411605" cy="182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2395" marR="1905" indent="-112395">
              <a:lnSpc>
                <a:spcPts val="2125"/>
              </a:lnSpc>
              <a:spcBef>
                <a:spcPts val="100"/>
              </a:spcBef>
              <a:buSzPct val="86111"/>
              <a:buChar char="•"/>
              <a:tabLst>
                <a:tab pos="112395" algn="l"/>
              </a:tabLst>
            </a:pPr>
            <a:r>
              <a:rPr dirty="0" u="sng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Premature</a:t>
            </a:r>
            <a:endParaRPr sz="1800">
              <a:latin typeface="Calibri"/>
              <a:cs typeface="Calibri"/>
            </a:endParaRPr>
          </a:p>
          <a:p>
            <a:pPr algn="ctr" marL="12700" marR="5080">
              <a:lnSpc>
                <a:spcPct val="92000"/>
              </a:lnSpc>
              <a:spcBef>
                <a:spcPts val="140"/>
              </a:spcBef>
            </a:pP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Death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u="none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Poor</a:t>
            </a:r>
            <a:r>
              <a:rPr dirty="0" u="none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air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contributes</a:t>
            </a:r>
            <a:r>
              <a:rPr dirty="0" u="none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premature mortality worldwide.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5520" y="1905000"/>
            <a:ext cx="3401695" cy="3140710"/>
          </a:xfrm>
          <a:custGeom>
            <a:avLst/>
            <a:gdLst/>
            <a:ahLst/>
            <a:cxnLst/>
            <a:rect l="l" t="t" r="r" b="b"/>
            <a:pathLst>
              <a:path w="3401695" h="3140710">
                <a:moveTo>
                  <a:pt x="1887048" y="0"/>
                </a:moveTo>
                <a:lnTo>
                  <a:pt x="1834978" y="635"/>
                </a:lnTo>
                <a:lnTo>
                  <a:pt x="1737442" y="2921"/>
                </a:lnTo>
                <a:lnTo>
                  <a:pt x="1688674" y="4572"/>
                </a:lnTo>
                <a:lnTo>
                  <a:pt x="1639906" y="7112"/>
                </a:lnTo>
                <a:lnTo>
                  <a:pt x="1591011" y="10922"/>
                </a:lnTo>
                <a:lnTo>
                  <a:pt x="1542243" y="16510"/>
                </a:lnTo>
                <a:lnTo>
                  <a:pt x="1493348" y="24257"/>
                </a:lnTo>
                <a:lnTo>
                  <a:pt x="1444326" y="34671"/>
                </a:lnTo>
                <a:lnTo>
                  <a:pt x="1393780" y="43307"/>
                </a:lnTo>
                <a:lnTo>
                  <a:pt x="1342599" y="47751"/>
                </a:lnTo>
                <a:lnTo>
                  <a:pt x="1291418" y="51435"/>
                </a:lnTo>
                <a:lnTo>
                  <a:pt x="1240491" y="58165"/>
                </a:lnTo>
                <a:lnTo>
                  <a:pt x="1189183" y="68199"/>
                </a:lnTo>
                <a:lnTo>
                  <a:pt x="1137786" y="78994"/>
                </a:lnTo>
                <a:lnTo>
                  <a:pt x="1086542" y="90424"/>
                </a:lnTo>
                <a:lnTo>
                  <a:pt x="1035424" y="102742"/>
                </a:lnTo>
                <a:lnTo>
                  <a:pt x="984459" y="115950"/>
                </a:lnTo>
                <a:lnTo>
                  <a:pt x="908831" y="137033"/>
                </a:lnTo>
                <a:lnTo>
                  <a:pt x="858932" y="159130"/>
                </a:lnTo>
                <a:lnTo>
                  <a:pt x="838053" y="180848"/>
                </a:lnTo>
                <a:lnTo>
                  <a:pt x="811218" y="174625"/>
                </a:lnTo>
                <a:lnTo>
                  <a:pt x="787965" y="184150"/>
                </a:lnTo>
                <a:lnTo>
                  <a:pt x="766311" y="200660"/>
                </a:lnTo>
                <a:lnTo>
                  <a:pt x="744289" y="215391"/>
                </a:lnTo>
                <a:lnTo>
                  <a:pt x="734993" y="220217"/>
                </a:lnTo>
                <a:lnTo>
                  <a:pt x="726281" y="226567"/>
                </a:lnTo>
                <a:lnTo>
                  <a:pt x="720147" y="235203"/>
                </a:lnTo>
                <a:lnTo>
                  <a:pt x="718597" y="246887"/>
                </a:lnTo>
                <a:lnTo>
                  <a:pt x="722572" y="262000"/>
                </a:lnTo>
                <a:lnTo>
                  <a:pt x="730916" y="273050"/>
                </a:lnTo>
                <a:lnTo>
                  <a:pt x="742092" y="279146"/>
                </a:lnTo>
                <a:lnTo>
                  <a:pt x="754526" y="279146"/>
                </a:lnTo>
                <a:lnTo>
                  <a:pt x="792702" y="275844"/>
                </a:lnTo>
                <a:lnTo>
                  <a:pt x="829989" y="281939"/>
                </a:lnTo>
                <a:lnTo>
                  <a:pt x="867556" y="289940"/>
                </a:lnTo>
                <a:lnTo>
                  <a:pt x="906557" y="291846"/>
                </a:lnTo>
                <a:lnTo>
                  <a:pt x="767048" y="332994"/>
                </a:lnTo>
                <a:lnTo>
                  <a:pt x="818711" y="336041"/>
                </a:lnTo>
                <a:lnTo>
                  <a:pt x="870083" y="331342"/>
                </a:lnTo>
                <a:lnTo>
                  <a:pt x="921251" y="322707"/>
                </a:lnTo>
                <a:lnTo>
                  <a:pt x="972331" y="313436"/>
                </a:lnTo>
                <a:lnTo>
                  <a:pt x="1009249" y="302005"/>
                </a:lnTo>
                <a:lnTo>
                  <a:pt x="1025010" y="303529"/>
                </a:lnTo>
                <a:lnTo>
                  <a:pt x="1033938" y="320548"/>
                </a:lnTo>
                <a:lnTo>
                  <a:pt x="1030077" y="335025"/>
                </a:lnTo>
                <a:lnTo>
                  <a:pt x="1016374" y="343535"/>
                </a:lnTo>
                <a:lnTo>
                  <a:pt x="998086" y="348869"/>
                </a:lnTo>
                <a:lnTo>
                  <a:pt x="980484" y="353440"/>
                </a:lnTo>
                <a:lnTo>
                  <a:pt x="934739" y="367029"/>
                </a:lnTo>
                <a:lnTo>
                  <a:pt x="888803" y="379095"/>
                </a:lnTo>
                <a:lnTo>
                  <a:pt x="842727" y="389889"/>
                </a:lnTo>
                <a:lnTo>
                  <a:pt x="796563" y="400050"/>
                </a:lnTo>
                <a:lnTo>
                  <a:pt x="704195" y="419735"/>
                </a:lnTo>
                <a:lnTo>
                  <a:pt x="690048" y="421259"/>
                </a:lnTo>
                <a:lnTo>
                  <a:pt x="683393" y="422528"/>
                </a:lnTo>
                <a:lnTo>
                  <a:pt x="678084" y="425576"/>
                </a:lnTo>
                <a:lnTo>
                  <a:pt x="640454" y="454913"/>
                </a:lnTo>
                <a:lnTo>
                  <a:pt x="598785" y="477265"/>
                </a:lnTo>
                <a:lnTo>
                  <a:pt x="553751" y="497204"/>
                </a:lnTo>
                <a:lnTo>
                  <a:pt x="506012" y="519429"/>
                </a:lnTo>
                <a:lnTo>
                  <a:pt x="534663" y="523494"/>
                </a:lnTo>
                <a:lnTo>
                  <a:pt x="560177" y="517905"/>
                </a:lnTo>
                <a:lnTo>
                  <a:pt x="584384" y="510666"/>
                </a:lnTo>
                <a:lnTo>
                  <a:pt x="609174" y="510032"/>
                </a:lnTo>
                <a:lnTo>
                  <a:pt x="582123" y="531113"/>
                </a:lnTo>
                <a:lnTo>
                  <a:pt x="553967" y="545591"/>
                </a:lnTo>
                <a:lnTo>
                  <a:pt x="525684" y="557149"/>
                </a:lnTo>
                <a:lnTo>
                  <a:pt x="498278" y="569595"/>
                </a:lnTo>
                <a:lnTo>
                  <a:pt x="468547" y="583946"/>
                </a:lnTo>
                <a:lnTo>
                  <a:pt x="426878" y="603503"/>
                </a:lnTo>
                <a:lnTo>
                  <a:pt x="387292" y="622808"/>
                </a:lnTo>
                <a:lnTo>
                  <a:pt x="363785" y="636397"/>
                </a:lnTo>
                <a:lnTo>
                  <a:pt x="329507" y="661162"/>
                </a:lnTo>
                <a:lnTo>
                  <a:pt x="293782" y="683513"/>
                </a:lnTo>
                <a:lnTo>
                  <a:pt x="259543" y="708533"/>
                </a:lnTo>
                <a:lnTo>
                  <a:pt x="229723" y="740917"/>
                </a:lnTo>
                <a:lnTo>
                  <a:pt x="208248" y="760729"/>
                </a:lnTo>
                <a:lnTo>
                  <a:pt x="183229" y="771778"/>
                </a:lnTo>
                <a:lnTo>
                  <a:pt x="157384" y="780669"/>
                </a:lnTo>
                <a:lnTo>
                  <a:pt x="133445" y="794512"/>
                </a:lnTo>
                <a:lnTo>
                  <a:pt x="130689" y="809116"/>
                </a:lnTo>
                <a:lnTo>
                  <a:pt x="135324" y="819403"/>
                </a:lnTo>
                <a:lnTo>
                  <a:pt x="143249" y="827659"/>
                </a:lnTo>
                <a:lnTo>
                  <a:pt x="150361" y="836167"/>
                </a:lnTo>
                <a:lnTo>
                  <a:pt x="153104" y="847598"/>
                </a:lnTo>
                <a:lnTo>
                  <a:pt x="149625" y="858012"/>
                </a:lnTo>
                <a:lnTo>
                  <a:pt x="143478" y="869061"/>
                </a:lnTo>
                <a:lnTo>
                  <a:pt x="138245" y="882396"/>
                </a:lnTo>
                <a:lnTo>
                  <a:pt x="179470" y="867028"/>
                </a:lnTo>
                <a:lnTo>
                  <a:pt x="220922" y="854837"/>
                </a:lnTo>
                <a:lnTo>
                  <a:pt x="263734" y="845565"/>
                </a:lnTo>
                <a:lnTo>
                  <a:pt x="309073" y="838708"/>
                </a:lnTo>
                <a:lnTo>
                  <a:pt x="292944" y="855599"/>
                </a:lnTo>
                <a:lnTo>
                  <a:pt x="276332" y="861695"/>
                </a:lnTo>
                <a:lnTo>
                  <a:pt x="260445" y="863853"/>
                </a:lnTo>
                <a:lnTo>
                  <a:pt x="246424" y="869061"/>
                </a:lnTo>
                <a:lnTo>
                  <a:pt x="237432" y="874267"/>
                </a:lnTo>
                <a:lnTo>
                  <a:pt x="228682" y="879855"/>
                </a:lnTo>
                <a:lnTo>
                  <a:pt x="222573" y="887476"/>
                </a:lnTo>
                <a:lnTo>
                  <a:pt x="221570" y="899033"/>
                </a:lnTo>
                <a:lnTo>
                  <a:pt x="225405" y="907414"/>
                </a:lnTo>
                <a:lnTo>
                  <a:pt x="232175" y="910971"/>
                </a:lnTo>
                <a:lnTo>
                  <a:pt x="240430" y="911605"/>
                </a:lnTo>
                <a:lnTo>
                  <a:pt x="278606" y="907923"/>
                </a:lnTo>
                <a:lnTo>
                  <a:pt x="308133" y="909574"/>
                </a:lnTo>
                <a:lnTo>
                  <a:pt x="337356" y="919099"/>
                </a:lnTo>
                <a:lnTo>
                  <a:pt x="366299" y="939546"/>
                </a:lnTo>
                <a:lnTo>
                  <a:pt x="323627" y="957961"/>
                </a:lnTo>
                <a:lnTo>
                  <a:pt x="279863" y="970279"/>
                </a:lnTo>
                <a:lnTo>
                  <a:pt x="191789" y="988822"/>
                </a:lnTo>
                <a:lnTo>
                  <a:pt x="148863" y="1001140"/>
                </a:lnTo>
                <a:lnTo>
                  <a:pt x="107613" y="1019555"/>
                </a:lnTo>
                <a:lnTo>
                  <a:pt x="68700" y="1046988"/>
                </a:lnTo>
                <a:lnTo>
                  <a:pt x="78771" y="1058672"/>
                </a:lnTo>
                <a:lnTo>
                  <a:pt x="89871" y="1061085"/>
                </a:lnTo>
                <a:lnTo>
                  <a:pt x="101098" y="1058417"/>
                </a:lnTo>
                <a:lnTo>
                  <a:pt x="111512" y="1055115"/>
                </a:lnTo>
                <a:lnTo>
                  <a:pt x="147288" y="1050544"/>
                </a:lnTo>
                <a:lnTo>
                  <a:pt x="195319" y="1049020"/>
                </a:lnTo>
                <a:lnTo>
                  <a:pt x="251669" y="1049654"/>
                </a:lnTo>
                <a:lnTo>
                  <a:pt x="373589" y="1053464"/>
                </a:lnTo>
                <a:lnTo>
                  <a:pt x="431285" y="1054862"/>
                </a:lnTo>
                <a:lnTo>
                  <a:pt x="481539" y="1054735"/>
                </a:lnTo>
                <a:lnTo>
                  <a:pt x="520426" y="1052195"/>
                </a:lnTo>
                <a:lnTo>
                  <a:pt x="544010" y="1046099"/>
                </a:lnTo>
                <a:lnTo>
                  <a:pt x="564483" y="1036574"/>
                </a:lnTo>
                <a:lnTo>
                  <a:pt x="585412" y="1030732"/>
                </a:lnTo>
                <a:lnTo>
                  <a:pt x="606748" y="1029462"/>
                </a:lnTo>
                <a:lnTo>
                  <a:pt x="628389" y="1033399"/>
                </a:lnTo>
                <a:lnTo>
                  <a:pt x="639184" y="1046607"/>
                </a:lnTo>
                <a:lnTo>
                  <a:pt x="642550" y="1074547"/>
                </a:lnTo>
                <a:lnTo>
                  <a:pt x="636873" y="1112901"/>
                </a:lnTo>
                <a:lnTo>
                  <a:pt x="620553" y="1157351"/>
                </a:lnTo>
                <a:lnTo>
                  <a:pt x="592016" y="1203578"/>
                </a:lnTo>
                <a:lnTo>
                  <a:pt x="549649" y="1247266"/>
                </a:lnTo>
                <a:lnTo>
                  <a:pt x="551059" y="1256791"/>
                </a:lnTo>
                <a:lnTo>
                  <a:pt x="581132" y="1276858"/>
                </a:lnTo>
                <a:lnTo>
                  <a:pt x="579723" y="1285239"/>
                </a:lnTo>
                <a:lnTo>
                  <a:pt x="559225" y="1289050"/>
                </a:lnTo>
                <a:lnTo>
                  <a:pt x="527386" y="1290574"/>
                </a:lnTo>
                <a:lnTo>
                  <a:pt x="494887" y="1291716"/>
                </a:lnTo>
                <a:lnTo>
                  <a:pt x="472382" y="1294638"/>
                </a:lnTo>
                <a:lnTo>
                  <a:pt x="409987" y="1321942"/>
                </a:lnTo>
                <a:lnTo>
                  <a:pt x="356711" y="1347089"/>
                </a:lnTo>
                <a:lnTo>
                  <a:pt x="305822" y="1373759"/>
                </a:lnTo>
                <a:lnTo>
                  <a:pt x="270148" y="1397253"/>
                </a:lnTo>
                <a:lnTo>
                  <a:pt x="262502" y="1412748"/>
                </a:lnTo>
                <a:lnTo>
                  <a:pt x="278174" y="1426337"/>
                </a:lnTo>
                <a:lnTo>
                  <a:pt x="316744" y="1457198"/>
                </a:lnTo>
                <a:lnTo>
                  <a:pt x="336391" y="1473835"/>
                </a:lnTo>
                <a:lnTo>
                  <a:pt x="354095" y="1490979"/>
                </a:lnTo>
                <a:lnTo>
                  <a:pt x="368230" y="1508252"/>
                </a:lnTo>
                <a:lnTo>
                  <a:pt x="377183" y="1525397"/>
                </a:lnTo>
                <a:lnTo>
                  <a:pt x="379304" y="1542288"/>
                </a:lnTo>
                <a:lnTo>
                  <a:pt x="372967" y="1558544"/>
                </a:lnTo>
                <a:lnTo>
                  <a:pt x="328428" y="1588135"/>
                </a:lnTo>
                <a:lnTo>
                  <a:pt x="286950" y="1600835"/>
                </a:lnTo>
                <a:lnTo>
                  <a:pt x="230511" y="1611884"/>
                </a:lnTo>
                <a:lnTo>
                  <a:pt x="157460" y="1621027"/>
                </a:lnTo>
                <a:lnTo>
                  <a:pt x="169614" y="1632077"/>
                </a:lnTo>
                <a:lnTo>
                  <a:pt x="184194" y="1637919"/>
                </a:lnTo>
                <a:lnTo>
                  <a:pt x="195637" y="1646809"/>
                </a:lnTo>
                <a:lnTo>
                  <a:pt x="198393" y="1667128"/>
                </a:lnTo>
                <a:lnTo>
                  <a:pt x="158959" y="1679448"/>
                </a:lnTo>
                <a:lnTo>
                  <a:pt x="117290" y="1688719"/>
                </a:lnTo>
                <a:lnTo>
                  <a:pt x="74085" y="1700022"/>
                </a:lnTo>
                <a:lnTo>
                  <a:pt x="30067" y="1718691"/>
                </a:lnTo>
                <a:lnTo>
                  <a:pt x="50590" y="1729994"/>
                </a:lnTo>
                <a:lnTo>
                  <a:pt x="71862" y="1732914"/>
                </a:lnTo>
                <a:lnTo>
                  <a:pt x="93186" y="1732788"/>
                </a:lnTo>
                <a:lnTo>
                  <a:pt x="113811" y="1735201"/>
                </a:lnTo>
                <a:lnTo>
                  <a:pt x="100742" y="1751457"/>
                </a:lnTo>
                <a:lnTo>
                  <a:pt x="85070" y="1759204"/>
                </a:lnTo>
                <a:lnTo>
                  <a:pt x="51796" y="1766062"/>
                </a:lnTo>
                <a:lnTo>
                  <a:pt x="34270" y="1777364"/>
                </a:lnTo>
                <a:lnTo>
                  <a:pt x="15322" y="1796288"/>
                </a:lnTo>
                <a:lnTo>
                  <a:pt x="1657" y="1813560"/>
                </a:lnTo>
                <a:lnTo>
                  <a:pt x="0" y="1820164"/>
                </a:lnTo>
                <a:lnTo>
                  <a:pt x="48875" y="1809495"/>
                </a:lnTo>
                <a:lnTo>
                  <a:pt x="97936" y="1803145"/>
                </a:lnTo>
                <a:lnTo>
                  <a:pt x="147072" y="1798193"/>
                </a:lnTo>
                <a:lnTo>
                  <a:pt x="196195" y="1791970"/>
                </a:lnTo>
                <a:lnTo>
                  <a:pt x="245167" y="1781683"/>
                </a:lnTo>
                <a:lnTo>
                  <a:pt x="265703" y="1775841"/>
                </a:lnTo>
                <a:lnTo>
                  <a:pt x="285527" y="1773682"/>
                </a:lnTo>
                <a:lnTo>
                  <a:pt x="302609" y="1781175"/>
                </a:lnTo>
                <a:lnTo>
                  <a:pt x="314928" y="1804543"/>
                </a:lnTo>
                <a:lnTo>
                  <a:pt x="317265" y="1812544"/>
                </a:lnTo>
                <a:lnTo>
                  <a:pt x="321583" y="1815845"/>
                </a:lnTo>
                <a:lnTo>
                  <a:pt x="332276" y="1813560"/>
                </a:lnTo>
                <a:lnTo>
                  <a:pt x="353764" y="1804289"/>
                </a:lnTo>
                <a:lnTo>
                  <a:pt x="365639" y="1799463"/>
                </a:lnTo>
                <a:lnTo>
                  <a:pt x="378402" y="1796669"/>
                </a:lnTo>
                <a:lnTo>
                  <a:pt x="391179" y="1798447"/>
                </a:lnTo>
                <a:lnTo>
                  <a:pt x="403053" y="1806829"/>
                </a:lnTo>
                <a:lnTo>
                  <a:pt x="394569" y="1818005"/>
                </a:lnTo>
                <a:lnTo>
                  <a:pt x="384041" y="1822831"/>
                </a:lnTo>
                <a:lnTo>
                  <a:pt x="372738" y="1824736"/>
                </a:lnTo>
                <a:lnTo>
                  <a:pt x="361905" y="1827530"/>
                </a:lnTo>
                <a:lnTo>
                  <a:pt x="359886" y="1845691"/>
                </a:lnTo>
                <a:lnTo>
                  <a:pt x="415969" y="1899158"/>
                </a:lnTo>
                <a:lnTo>
                  <a:pt x="414534" y="1918716"/>
                </a:lnTo>
                <a:lnTo>
                  <a:pt x="365131" y="1938527"/>
                </a:lnTo>
                <a:lnTo>
                  <a:pt x="320668" y="1949958"/>
                </a:lnTo>
                <a:lnTo>
                  <a:pt x="276040" y="1961895"/>
                </a:lnTo>
                <a:lnTo>
                  <a:pt x="226167" y="1983613"/>
                </a:lnTo>
                <a:lnTo>
                  <a:pt x="239617" y="1985264"/>
                </a:lnTo>
                <a:lnTo>
                  <a:pt x="254476" y="1994281"/>
                </a:lnTo>
                <a:lnTo>
                  <a:pt x="267938" y="1996439"/>
                </a:lnTo>
                <a:lnTo>
                  <a:pt x="276155" y="1997202"/>
                </a:lnTo>
                <a:lnTo>
                  <a:pt x="283470" y="1999995"/>
                </a:lnTo>
                <a:lnTo>
                  <a:pt x="288690" y="2005838"/>
                </a:lnTo>
                <a:lnTo>
                  <a:pt x="290696" y="2015363"/>
                </a:lnTo>
                <a:lnTo>
                  <a:pt x="270719" y="2036572"/>
                </a:lnTo>
                <a:lnTo>
                  <a:pt x="228149" y="2069592"/>
                </a:lnTo>
                <a:lnTo>
                  <a:pt x="189033" y="2101215"/>
                </a:lnTo>
                <a:lnTo>
                  <a:pt x="179393" y="2118487"/>
                </a:lnTo>
                <a:lnTo>
                  <a:pt x="216985" y="2122170"/>
                </a:lnTo>
                <a:lnTo>
                  <a:pt x="261994" y="2114296"/>
                </a:lnTo>
                <a:lnTo>
                  <a:pt x="302990" y="2102993"/>
                </a:lnTo>
                <a:lnTo>
                  <a:pt x="328555" y="2097024"/>
                </a:lnTo>
                <a:lnTo>
                  <a:pt x="298418" y="2132076"/>
                </a:lnTo>
                <a:lnTo>
                  <a:pt x="259937" y="2158873"/>
                </a:lnTo>
                <a:lnTo>
                  <a:pt x="237445" y="2164715"/>
                </a:lnTo>
                <a:lnTo>
                  <a:pt x="202355" y="2187575"/>
                </a:lnTo>
                <a:lnTo>
                  <a:pt x="152812" y="2233168"/>
                </a:lnTo>
                <a:lnTo>
                  <a:pt x="103346" y="2279650"/>
                </a:lnTo>
                <a:lnTo>
                  <a:pt x="68497" y="2305177"/>
                </a:lnTo>
                <a:lnTo>
                  <a:pt x="105276" y="2328799"/>
                </a:lnTo>
                <a:lnTo>
                  <a:pt x="157511" y="2342896"/>
                </a:lnTo>
                <a:lnTo>
                  <a:pt x="211131" y="2353691"/>
                </a:lnTo>
                <a:lnTo>
                  <a:pt x="278415" y="2356231"/>
                </a:lnTo>
                <a:lnTo>
                  <a:pt x="329241" y="2355596"/>
                </a:lnTo>
                <a:lnTo>
                  <a:pt x="447948" y="2353437"/>
                </a:lnTo>
                <a:lnTo>
                  <a:pt x="508920" y="2353183"/>
                </a:lnTo>
                <a:lnTo>
                  <a:pt x="566362" y="2354199"/>
                </a:lnTo>
                <a:lnTo>
                  <a:pt x="616807" y="2357120"/>
                </a:lnTo>
                <a:lnTo>
                  <a:pt x="656799" y="2362454"/>
                </a:lnTo>
                <a:lnTo>
                  <a:pt x="682885" y="2370963"/>
                </a:lnTo>
                <a:lnTo>
                  <a:pt x="641534" y="2384933"/>
                </a:lnTo>
                <a:lnTo>
                  <a:pt x="600919" y="2402078"/>
                </a:lnTo>
                <a:lnTo>
                  <a:pt x="559835" y="2415159"/>
                </a:lnTo>
                <a:lnTo>
                  <a:pt x="517074" y="2417445"/>
                </a:lnTo>
                <a:lnTo>
                  <a:pt x="507307" y="2416429"/>
                </a:lnTo>
                <a:lnTo>
                  <a:pt x="497541" y="2417191"/>
                </a:lnTo>
                <a:lnTo>
                  <a:pt x="489819" y="2422271"/>
                </a:lnTo>
                <a:lnTo>
                  <a:pt x="486162" y="2434082"/>
                </a:lnTo>
                <a:lnTo>
                  <a:pt x="489553" y="2443226"/>
                </a:lnTo>
                <a:lnTo>
                  <a:pt x="498443" y="2446274"/>
                </a:lnTo>
                <a:lnTo>
                  <a:pt x="508488" y="2449195"/>
                </a:lnTo>
                <a:lnTo>
                  <a:pt x="515410" y="2457704"/>
                </a:lnTo>
                <a:lnTo>
                  <a:pt x="492156" y="2468753"/>
                </a:lnTo>
                <a:lnTo>
                  <a:pt x="467861" y="2470404"/>
                </a:lnTo>
                <a:lnTo>
                  <a:pt x="443541" y="2471039"/>
                </a:lnTo>
                <a:lnTo>
                  <a:pt x="420173" y="2478913"/>
                </a:lnTo>
                <a:lnTo>
                  <a:pt x="416007" y="2494026"/>
                </a:lnTo>
                <a:lnTo>
                  <a:pt x="422395" y="2505456"/>
                </a:lnTo>
                <a:lnTo>
                  <a:pt x="430549" y="2516886"/>
                </a:lnTo>
                <a:lnTo>
                  <a:pt x="431666" y="2532126"/>
                </a:lnTo>
                <a:lnTo>
                  <a:pt x="381971" y="2547239"/>
                </a:lnTo>
                <a:lnTo>
                  <a:pt x="343681" y="2565654"/>
                </a:lnTo>
                <a:lnTo>
                  <a:pt x="309289" y="2586228"/>
                </a:lnTo>
                <a:lnTo>
                  <a:pt x="271291" y="2607818"/>
                </a:lnTo>
                <a:lnTo>
                  <a:pt x="222205" y="2629281"/>
                </a:lnTo>
                <a:lnTo>
                  <a:pt x="218179" y="2631948"/>
                </a:lnTo>
                <a:lnTo>
                  <a:pt x="215436" y="2637028"/>
                </a:lnTo>
                <a:lnTo>
                  <a:pt x="214763" y="2644521"/>
                </a:lnTo>
                <a:lnTo>
                  <a:pt x="216985" y="2655062"/>
                </a:lnTo>
                <a:lnTo>
                  <a:pt x="248761" y="2657348"/>
                </a:lnTo>
                <a:lnTo>
                  <a:pt x="281768" y="2654554"/>
                </a:lnTo>
                <a:lnTo>
                  <a:pt x="315474" y="2649220"/>
                </a:lnTo>
                <a:lnTo>
                  <a:pt x="349383" y="2643505"/>
                </a:lnTo>
                <a:lnTo>
                  <a:pt x="391077" y="2637663"/>
                </a:lnTo>
                <a:lnTo>
                  <a:pt x="418560" y="2638933"/>
                </a:lnTo>
                <a:lnTo>
                  <a:pt x="444709" y="2650236"/>
                </a:lnTo>
                <a:lnTo>
                  <a:pt x="482403" y="2674620"/>
                </a:lnTo>
                <a:lnTo>
                  <a:pt x="492702" y="2679446"/>
                </a:lnTo>
                <a:lnTo>
                  <a:pt x="504628" y="2681224"/>
                </a:lnTo>
                <a:lnTo>
                  <a:pt x="516502" y="2678938"/>
                </a:lnTo>
                <a:lnTo>
                  <a:pt x="526688" y="2671572"/>
                </a:lnTo>
                <a:lnTo>
                  <a:pt x="543071" y="2657094"/>
                </a:lnTo>
                <a:lnTo>
                  <a:pt x="558780" y="2651887"/>
                </a:lnTo>
                <a:lnTo>
                  <a:pt x="574427" y="2654681"/>
                </a:lnTo>
                <a:lnTo>
                  <a:pt x="590581" y="2664206"/>
                </a:lnTo>
                <a:lnTo>
                  <a:pt x="610000" y="2671445"/>
                </a:lnTo>
                <a:lnTo>
                  <a:pt x="631958" y="2672080"/>
                </a:lnTo>
                <a:lnTo>
                  <a:pt x="655046" y="2674112"/>
                </a:lnTo>
                <a:lnTo>
                  <a:pt x="677881" y="2685669"/>
                </a:lnTo>
                <a:lnTo>
                  <a:pt x="636835" y="2696337"/>
                </a:lnTo>
                <a:lnTo>
                  <a:pt x="596245" y="2701671"/>
                </a:lnTo>
                <a:lnTo>
                  <a:pt x="554920" y="2703322"/>
                </a:lnTo>
                <a:lnTo>
                  <a:pt x="511651" y="2702941"/>
                </a:lnTo>
                <a:lnTo>
                  <a:pt x="527081" y="2723388"/>
                </a:lnTo>
                <a:lnTo>
                  <a:pt x="543782" y="2733929"/>
                </a:lnTo>
                <a:lnTo>
                  <a:pt x="561066" y="2738120"/>
                </a:lnTo>
                <a:lnTo>
                  <a:pt x="578262" y="2739517"/>
                </a:lnTo>
                <a:lnTo>
                  <a:pt x="634485" y="2748915"/>
                </a:lnTo>
                <a:lnTo>
                  <a:pt x="695356" y="2765806"/>
                </a:lnTo>
                <a:lnTo>
                  <a:pt x="752557" y="2785618"/>
                </a:lnTo>
                <a:lnTo>
                  <a:pt x="797744" y="2803271"/>
                </a:lnTo>
                <a:lnTo>
                  <a:pt x="877754" y="2841117"/>
                </a:lnTo>
                <a:lnTo>
                  <a:pt x="922407" y="2863977"/>
                </a:lnTo>
                <a:lnTo>
                  <a:pt x="989958" y="2899029"/>
                </a:lnTo>
                <a:lnTo>
                  <a:pt x="1017746" y="2912364"/>
                </a:lnTo>
                <a:lnTo>
                  <a:pt x="1073600" y="2933573"/>
                </a:lnTo>
                <a:lnTo>
                  <a:pt x="1146130" y="2951353"/>
                </a:lnTo>
                <a:lnTo>
                  <a:pt x="1194771" y="2960370"/>
                </a:lnTo>
                <a:lnTo>
                  <a:pt x="1254842" y="2970149"/>
                </a:lnTo>
                <a:lnTo>
                  <a:pt x="1297260" y="2978150"/>
                </a:lnTo>
                <a:lnTo>
                  <a:pt x="1319993" y="2985135"/>
                </a:lnTo>
                <a:lnTo>
                  <a:pt x="1329645" y="2991104"/>
                </a:lnTo>
                <a:lnTo>
                  <a:pt x="1332947" y="2996311"/>
                </a:lnTo>
                <a:lnTo>
                  <a:pt x="1336249" y="3000756"/>
                </a:lnTo>
                <a:lnTo>
                  <a:pt x="1346282" y="3004312"/>
                </a:lnTo>
                <a:lnTo>
                  <a:pt x="1369523" y="3007360"/>
                </a:lnTo>
                <a:lnTo>
                  <a:pt x="1412576" y="3009900"/>
                </a:lnTo>
                <a:lnTo>
                  <a:pt x="1426927" y="3010281"/>
                </a:lnTo>
                <a:lnTo>
                  <a:pt x="1441278" y="3010154"/>
                </a:lnTo>
                <a:lnTo>
                  <a:pt x="1469980" y="3009265"/>
                </a:lnTo>
                <a:lnTo>
                  <a:pt x="1445977" y="3020949"/>
                </a:lnTo>
                <a:lnTo>
                  <a:pt x="1424006" y="3030855"/>
                </a:lnTo>
                <a:lnTo>
                  <a:pt x="1401908" y="3040126"/>
                </a:lnTo>
                <a:lnTo>
                  <a:pt x="1414735" y="3049905"/>
                </a:lnTo>
                <a:lnTo>
                  <a:pt x="1491062" y="3074543"/>
                </a:lnTo>
                <a:lnTo>
                  <a:pt x="1687150" y="3107182"/>
                </a:lnTo>
                <a:lnTo>
                  <a:pt x="2059514" y="3140710"/>
                </a:lnTo>
                <a:lnTo>
                  <a:pt x="2083263" y="3140710"/>
                </a:lnTo>
                <a:lnTo>
                  <a:pt x="2158574" y="3133852"/>
                </a:lnTo>
                <a:lnTo>
                  <a:pt x="2207723" y="3127629"/>
                </a:lnTo>
                <a:lnTo>
                  <a:pt x="2262968" y="3119628"/>
                </a:lnTo>
                <a:lnTo>
                  <a:pt x="2322912" y="3110484"/>
                </a:lnTo>
                <a:lnTo>
                  <a:pt x="2386666" y="3100070"/>
                </a:lnTo>
                <a:lnTo>
                  <a:pt x="2452833" y="3088894"/>
                </a:lnTo>
                <a:lnTo>
                  <a:pt x="2520143" y="3077210"/>
                </a:lnTo>
                <a:lnTo>
                  <a:pt x="2587580" y="3065018"/>
                </a:lnTo>
                <a:lnTo>
                  <a:pt x="2717882" y="3040888"/>
                </a:lnTo>
                <a:lnTo>
                  <a:pt x="2833960" y="3018536"/>
                </a:lnTo>
                <a:lnTo>
                  <a:pt x="2926162" y="2999867"/>
                </a:lnTo>
                <a:lnTo>
                  <a:pt x="2985090" y="2987040"/>
                </a:lnTo>
                <a:lnTo>
                  <a:pt x="3029286" y="2959862"/>
                </a:lnTo>
                <a:lnTo>
                  <a:pt x="3059639" y="2916301"/>
                </a:lnTo>
                <a:lnTo>
                  <a:pt x="3088341" y="2867787"/>
                </a:lnTo>
                <a:lnTo>
                  <a:pt x="3113868" y="2828798"/>
                </a:lnTo>
                <a:lnTo>
                  <a:pt x="3143459" y="2782316"/>
                </a:lnTo>
                <a:lnTo>
                  <a:pt x="3160096" y="2708529"/>
                </a:lnTo>
                <a:lnTo>
                  <a:pt x="3170256" y="2658999"/>
                </a:lnTo>
                <a:lnTo>
                  <a:pt x="3180797" y="2602738"/>
                </a:lnTo>
                <a:lnTo>
                  <a:pt x="3191592" y="2540889"/>
                </a:lnTo>
                <a:lnTo>
                  <a:pt x="3202006" y="2474722"/>
                </a:lnTo>
                <a:lnTo>
                  <a:pt x="3211531" y="2405507"/>
                </a:lnTo>
                <a:lnTo>
                  <a:pt x="3219786" y="2334387"/>
                </a:lnTo>
                <a:lnTo>
                  <a:pt x="3226263" y="2262759"/>
                </a:lnTo>
                <a:lnTo>
                  <a:pt x="3255346" y="2233676"/>
                </a:lnTo>
                <a:lnTo>
                  <a:pt x="3282778" y="2202815"/>
                </a:lnTo>
                <a:lnTo>
                  <a:pt x="3308051" y="2169668"/>
                </a:lnTo>
                <a:lnTo>
                  <a:pt x="3330276" y="2134108"/>
                </a:lnTo>
                <a:lnTo>
                  <a:pt x="3342976" y="2111502"/>
                </a:lnTo>
                <a:lnTo>
                  <a:pt x="3356565" y="2089658"/>
                </a:lnTo>
                <a:lnTo>
                  <a:pt x="3372821" y="2069592"/>
                </a:lnTo>
                <a:lnTo>
                  <a:pt x="3393141" y="2051939"/>
                </a:lnTo>
                <a:lnTo>
                  <a:pt x="3378536" y="2033524"/>
                </a:lnTo>
                <a:lnTo>
                  <a:pt x="3361137" y="2020062"/>
                </a:lnTo>
                <a:lnTo>
                  <a:pt x="3342849" y="2008124"/>
                </a:lnTo>
                <a:lnTo>
                  <a:pt x="3325450" y="1994154"/>
                </a:lnTo>
                <a:lnTo>
                  <a:pt x="3329768" y="1983994"/>
                </a:lnTo>
                <a:lnTo>
                  <a:pt x="3340182" y="1976374"/>
                </a:lnTo>
                <a:lnTo>
                  <a:pt x="3349199" y="1964689"/>
                </a:lnTo>
                <a:lnTo>
                  <a:pt x="3349453" y="1942592"/>
                </a:lnTo>
                <a:lnTo>
                  <a:pt x="3338150" y="1864360"/>
                </a:lnTo>
                <a:lnTo>
                  <a:pt x="3323799" y="1831594"/>
                </a:lnTo>
                <a:lnTo>
                  <a:pt x="3291414" y="1808480"/>
                </a:lnTo>
                <a:lnTo>
                  <a:pt x="3282270" y="1765808"/>
                </a:lnTo>
                <a:lnTo>
                  <a:pt x="3280238" y="1717420"/>
                </a:lnTo>
                <a:lnTo>
                  <a:pt x="3288112" y="1669288"/>
                </a:lnTo>
                <a:lnTo>
                  <a:pt x="3308940" y="1627251"/>
                </a:lnTo>
                <a:lnTo>
                  <a:pt x="3338785" y="1576451"/>
                </a:lnTo>
                <a:lnTo>
                  <a:pt x="3344500" y="1534033"/>
                </a:lnTo>
                <a:lnTo>
                  <a:pt x="3326212" y="1497838"/>
                </a:lnTo>
                <a:lnTo>
                  <a:pt x="3284175" y="1466341"/>
                </a:lnTo>
                <a:lnTo>
                  <a:pt x="3281254" y="1446911"/>
                </a:lnTo>
                <a:lnTo>
                  <a:pt x="3280111" y="1400428"/>
                </a:lnTo>
                <a:lnTo>
                  <a:pt x="3280238" y="1337310"/>
                </a:lnTo>
                <a:lnTo>
                  <a:pt x="3281508" y="1204340"/>
                </a:lnTo>
                <a:lnTo>
                  <a:pt x="3281635" y="1155827"/>
                </a:lnTo>
                <a:lnTo>
                  <a:pt x="3280619" y="1133602"/>
                </a:lnTo>
                <a:lnTo>
                  <a:pt x="3287096" y="1123950"/>
                </a:lnTo>
                <a:lnTo>
                  <a:pt x="3295732" y="1119504"/>
                </a:lnTo>
                <a:lnTo>
                  <a:pt x="3305384" y="1117600"/>
                </a:lnTo>
                <a:lnTo>
                  <a:pt x="3314655" y="1115187"/>
                </a:lnTo>
                <a:lnTo>
                  <a:pt x="3344246" y="1102487"/>
                </a:lnTo>
                <a:lnTo>
                  <a:pt x="3358724" y="1089660"/>
                </a:lnTo>
                <a:lnTo>
                  <a:pt x="3361010" y="1068959"/>
                </a:lnTo>
                <a:lnTo>
                  <a:pt x="3354787" y="1032763"/>
                </a:lnTo>
                <a:lnTo>
                  <a:pt x="3354025" y="1020572"/>
                </a:lnTo>
                <a:lnTo>
                  <a:pt x="3356819" y="1011174"/>
                </a:lnTo>
                <a:lnTo>
                  <a:pt x="3361899" y="1003046"/>
                </a:lnTo>
                <a:lnTo>
                  <a:pt x="3367868" y="994790"/>
                </a:lnTo>
                <a:lnTo>
                  <a:pt x="3385013" y="969137"/>
                </a:lnTo>
                <a:lnTo>
                  <a:pt x="3390728" y="952119"/>
                </a:lnTo>
                <a:lnTo>
                  <a:pt x="3385013" y="936244"/>
                </a:lnTo>
                <a:lnTo>
                  <a:pt x="3361264" y="906272"/>
                </a:lnTo>
                <a:lnTo>
                  <a:pt x="3356057" y="897763"/>
                </a:lnTo>
                <a:lnTo>
                  <a:pt x="3351866" y="888491"/>
                </a:lnTo>
                <a:lnTo>
                  <a:pt x="3348437" y="878332"/>
                </a:lnTo>
                <a:lnTo>
                  <a:pt x="3344754" y="859916"/>
                </a:lnTo>
                <a:lnTo>
                  <a:pt x="3345643" y="843279"/>
                </a:lnTo>
                <a:lnTo>
                  <a:pt x="3353136" y="829055"/>
                </a:lnTo>
                <a:lnTo>
                  <a:pt x="3369138" y="817245"/>
                </a:lnTo>
                <a:lnTo>
                  <a:pt x="3382092" y="809244"/>
                </a:lnTo>
                <a:lnTo>
                  <a:pt x="3391871" y="799211"/>
                </a:lnTo>
                <a:lnTo>
                  <a:pt x="3398094" y="785495"/>
                </a:lnTo>
                <a:lnTo>
                  <a:pt x="3400888" y="766699"/>
                </a:lnTo>
                <a:lnTo>
                  <a:pt x="3401396" y="750062"/>
                </a:lnTo>
                <a:lnTo>
                  <a:pt x="3400126" y="736219"/>
                </a:lnTo>
                <a:lnTo>
                  <a:pt x="3394538" y="724915"/>
                </a:lnTo>
                <a:lnTo>
                  <a:pt x="3371678" y="707898"/>
                </a:lnTo>
                <a:lnTo>
                  <a:pt x="3365074" y="696849"/>
                </a:lnTo>
                <a:lnTo>
                  <a:pt x="3362026" y="683260"/>
                </a:lnTo>
                <a:lnTo>
                  <a:pt x="3362026" y="667892"/>
                </a:lnTo>
                <a:lnTo>
                  <a:pt x="3360248" y="632205"/>
                </a:lnTo>
                <a:lnTo>
                  <a:pt x="3349199" y="603376"/>
                </a:lnTo>
                <a:lnTo>
                  <a:pt x="3330022" y="579754"/>
                </a:lnTo>
                <a:lnTo>
                  <a:pt x="3303987" y="560197"/>
                </a:lnTo>
                <a:lnTo>
                  <a:pt x="3277063" y="541654"/>
                </a:lnTo>
                <a:lnTo>
                  <a:pt x="3251155" y="521080"/>
                </a:lnTo>
                <a:lnTo>
                  <a:pt x="3200609" y="478282"/>
                </a:lnTo>
                <a:lnTo>
                  <a:pt x="3139903" y="439674"/>
                </a:lnTo>
                <a:lnTo>
                  <a:pt x="3073228" y="412623"/>
                </a:lnTo>
                <a:lnTo>
                  <a:pt x="3082626" y="400938"/>
                </a:lnTo>
                <a:lnTo>
                  <a:pt x="3095326" y="395224"/>
                </a:lnTo>
                <a:lnTo>
                  <a:pt x="3107010" y="387730"/>
                </a:lnTo>
                <a:lnTo>
                  <a:pt x="3113360" y="370966"/>
                </a:lnTo>
                <a:lnTo>
                  <a:pt x="3070688" y="353567"/>
                </a:lnTo>
                <a:lnTo>
                  <a:pt x="3028143" y="335025"/>
                </a:lnTo>
                <a:lnTo>
                  <a:pt x="2984709" y="317373"/>
                </a:lnTo>
                <a:lnTo>
                  <a:pt x="2939878" y="302895"/>
                </a:lnTo>
                <a:lnTo>
                  <a:pt x="2892761" y="293624"/>
                </a:lnTo>
                <a:lnTo>
                  <a:pt x="2940767" y="290702"/>
                </a:lnTo>
                <a:lnTo>
                  <a:pt x="2987376" y="278384"/>
                </a:lnTo>
                <a:lnTo>
                  <a:pt x="3033350" y="263271"/>
                </a:lnTo>
                <a:lnTo>
                  <a:pt x="3079451" y="251333"/>
                </a:lnTo>
                <a:lnTo>
                  <a:pt x="3080594" y="241680"/>
                </a:lnTo>
                <a:lnTo>
                  <a:pt x="3077038" y="237616"/>
                </a:lnTo>
                <a:lnTo>
                  <a:pt x="3066370" y="234950"/>
                </a:lnTo>
                <a:lnTo>
                  <a:pt x="3060909" y="231521"/>
                </a:lnTo>
                <a:lnTo>
                  <a:pt x="3054178" y="230377"/>
                </a:lnTo>
                <a:lnTo>
                  <a:pt x="3053416" y="217677"/>
                </a:lnTo>
                <a:lnTo>
                  <a:pt x="3077038" y="208661"/>
                </a:lnTo>
                <a:lnTo>
                  <a:pt x="3127330" y="201929"/>
                </a:lnTo>
                <a:lnTo>
                  <a:pt x="3151587" y="192786"/>
                </a:lnTo>
                <a:lnTo>
                  <a:pt x="3143205" y="179197"/>
                </a:lnTo>
                <a:lnTo>
                  <a:pt x="3130759" y="174371"/>
                </a:lnTo>
                <a:lnTo>
                  <a:pt x="3117551" y="170561"/>
                </a:lnTo>
                <a:lnTo>
                  <a:pt x="3106883" y="160147"/>
                </a:lnTo>
                <a:lnTo>
                  <a:pt x="3148666" y="155066"/>
                </a:lnTo>
                <a:lnTo>
                  <a:pt x="3188544" y="148589"/>
                </a:lnTo>
                <a:lnTo>
                  <a:pt x="3207467" y="117728"/>
                </a:lnTo>
                <a:lnTo>
                  <a:pt x="3200609" y="104901"/>
                </a:lnTo>
                <a:lnTo>
                  <a:pt x="3190195" y="96392"/>
                </a:lnTo>
                <a:lnTo>
                  <a:pt x="3178384" y="91186"/>
                </a:lnTo>
                <a:lnTo>
                  <a:pt x="3153365" y="83692"/>
                </a:lnTo>
                <a:lnTo>
                  <a:pt x="3103327" y="67563"/>
                </a:lnTo>
                <a:lnTo>
                  <a:pt x="3052527" y="54610"/>
                </a:lnTo>
                <a:lnTo>
                  <a:pt x="3001219" y="44450"/>
                </a:lnTo>
                <a:lnTo>
                  <a:pt x="2949403" y="36829"/>
                </a:lnTo>
                <a:lnTo>
                  <a:pt x="2897206" y="31241"/>
                </a:lnTo>
                <a:lnTo>
                  <a:pt x="2844755" y="27559"/>
                </a:lnTo>
                <a:lnTo>
                  <a:pt x="2791923" y="25273"/>
                </a:lnTo>
                <a:lnTo>
                  <a:pt x="2692863" y="22733"/>
                </a:lnTo>
                <a:lnTo>
                  <a:pt x="2346153" y="16128"/>
                </a:lnTo>
                <a:lnTo>
                  <a:pt x="2247220" y="13335"/>
                </a:lnTo>
                <a:lnTo>
                  <a:pt x="2197817" y="11429"/>
                </a:lnTo>
                <a:lnTo>
                  <a:pt x="2146001" y="9144"/>
                </a:lnTo>
                <a:lnTo>
                  <a:pt x="2042496" y="4190"/>
                </a:lnTo>
                <a:lnTo>
                  <a:pt x="1990680" y="2032"/>
                </a:lnTo>
                <a:lnTo>
                  <a:pt x="1938864" y="508"/>
                </a:lnTo>
                <a:lnTo>
                  <a:pt x="1887048" y="0"/>
                </a:lnTo>
                <a:close/>
              </a:path>
            </a:pathLst>
          </a:custGeom>
          <a:solidFill>
            <a:srgbClr val="ECEBD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07237" y="2808477"/>
            <a:ext cx="2501900" cy="12103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685"/>
              </a:spcBef>
            </a:pPr>
            <a:r>
              <a:rPr dirty="0" sz="4100" spc="-10">
                <a:latin typeface="Calibri"/>
                <a:cs typeface="Calibri"/>
              </a:rPr>
              <a:t>Vulnerable </a:t>
            </a:r>
            <a:r>
              <a:rPr dirty="0" sz="4100" spc="-30">
                <a:latin typeface="Calibri"/>
                <a:cs typeface="Calibri"/>
              </a:rPr>
              <a:t>Populations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808854" y="435355"/>
            <a:ext cx="3018155" cy="2663825"/>
          </a:xfrm>
          <a:custGeom>
            <a:avLst/>
            <a:gdLst/>
            <a:ahLst/>
            <a:cxnLst/>
            <a:rect l="l" t="t" r="r" b="b"/>
            <a:pathLst>
              <a:path w="3018154" h="2663825">
                <a:moveTo>
                  <a:pt x="2263267" y="0"/>
                </a:moveTo>
                <a:lnTo>
                  <a:pt x="754380" y="0"/>
                </a:lnTo>
                <a:lnTo>
                  <a:pt x="754380" y="1731264"/>
                </a:lnTo>
                <a:lnTo>
                  <a:pt x="0" y="1731264"/>
                </a:lnTo>
                <a:lnTo>
                  <a:pt x="1508887" y="2663571"/>
                </a:lnTo>
                <a:lnTo>
                  <a:pt x="3017647" y="1731264"/>
                </a:lnTo>
                <a:lnTo>
                  <a:pt x="2263267" y="1731264"/>
                </a:lnTo>
                <a:lnTo>
                  <a:pt x="2263267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70550" y="465201"/>
            <a:ext cx="1233805" cy="20669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1590" marR="5080" indent="-17145">
              <a:lnSpc>
                <a:spcPct val="92000"/>
              </a:lnSpc>
              <a:spcBef>
                <a:spcPts val="270"/>
              </a:spcBef>
              <a:buSzPct val="91666"/>
              <a:buChar char="•"/>
              <a:tabLst>
                <a:tab pos="21590" algn="l"/>
                <a:tab pos="121920" algn="l"/>
              </a:tabLst>
            </a:pPr>
            <a:r>
              <a:rPr dirty="0" u="sng" sz="1800" spc="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Children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susceptible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respiratory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dirty="0" u="none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dirty="0" u="none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developing lungs.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625081" y="1981073"/>
            <a:ext cx="2531745" cy="2871470"/>
            <a:chOff x="6625081" y="1981073"/>
            <a:chExt cx="2531745" cy="2871470"/>
          </a:xfrm>
        </p:grpSpPr>
        <p:sp>
          <p:nvSpPr>
            <p:cNvPr id="7" name="object 7" descr=""/>
            <p:cNvSpPr/>
            <p:nvPr/>
          </p:nvSpPr>
          <p:spPr>
            <a:xfrm>
              <a:off x="6637781" y="1993773"/>
              <a:ext cx="2506345" cy="2846070"/>
            </a:xfrm>
            <a:custGeom>
              <a:avLst/>
              <a:gdLst/>
              <a:ahLst/>
              <a:cxnLst/>
              <a:rect l="l" t="t" r="r" b="b"/>
              <a:pathLst>
                <a:path w="2506345" h="2846070">
                  <a:moveTo>
                    <a:pt x="930528" y="0"/>
                  </a:moveTo>
                  <a:lnTo>
                    <a:pt x="0" y="1422780"/>
                  </a:lnTo>
                  <a:lnTo>
                    <a:pt x="930528" y="2845562"/>
                  </a:lnTo>
                  <a:lnTo>
                    <a:pt x="930528" y="2134108"/>
                  </a:lnTo>
                  <a:lnTo>
                    <a:pt x="2506218" y="2134108"/>
                  </a:lnTo>
                  <a:lnTo>
                    <a:pt x="2506218" y="711453"/>
                  </a:lnTo>
                  <a:lnTo>
                    <a:pt x="930528" y="711453"/>
                  </a:lnTo>
                  <a:lnTo>
                    <a:pt x="930528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37781" y="1993773"/>
              <a:ext cx="2506345" cy="2846070"/>
            </a:xfrm>
            <a:custGeom>
              <a:avLst/>
              <a:gdLst/>
              <a:ahLst/>
              <a:cxnLst/>
              <a:rect l="l" t="t" r="r" b="b"/>
              <a:pathLst>
                <a:path w="2506345" h="2846070">
                  <a:moveTo>
                    <a:pt x="2506218" y="2134108"/>
                  </a:moveTo>
                  <a:lnTo>
                    <a:pt x="930528" y="2134108"/>
                  </a:lnTo>
                  <a:lnTo>
                    <a:pt x="930528" y="2845562"/>
                  </a:lnTo>
                  <a:lnTo>
                    <a:pt x="0" y="1422780"/>
                  </a:lnTo>
                  <a:lnTo>
                    <a:pt x="930528" y="0"/>
                  </a:lnTo>
                  <a:lnTo>
                    <a:pt x="930528" y="711453"/>
                  </a:lnTo>
                  <a:lnTo>
                    <a:pt x="2506218" y="711453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220204" y="2850896"/>
            <a:ext cx="1821814" cy="10572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165735">
              <a:lnSpc>
                <a:spcPct val="92000"/>
              </a:lnSpc>
              <a:spcBef>
                <a:spcPts val="270"/>
              </a:spcBef>
              <a:buChar char="•"/>
              <a:tabLst>
                <a:tab pos="178435" algn="l"/>
              </a:tabLst>
            </a:pP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Elderly:</a:t>
            </a:r>
            <a:r>
              <a:rPr dirty="0" u="none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Increased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health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complications</a:t>
            </a:r>
            <a:r>
              <a:rPr dirty="0" u="none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chronic</a:t>
            </a:r>
            <a:r>
              <a:rPr dirty="0" u="none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exposure.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30725" y="3544189"/>
            <a:ext cx="3574415" cy="3044190"/>
            <a:chOff x="4530725" y="3544189"/>
            <a:chExt cx="3574415" cy="3044190"/>
          </a:xfrm>
        </p:grpSpPr>
        <p:sp>
          <p:nvSpPr>
            <p:cNvPr id="11" name="object 11" descr=""/>
            <p:cNvSpPr/>
            <p:nvPr/>
          </p:nvSpPr>
          <p:spPr>
            <a:xfrm>
              <a:off x="4543425" y="3556889"/>
              <a:ext cx="3549015" cy="3018790"/>
            </a:xfrm>
            <a:custGeom>
              <a:avLst/>
              <a:gdLst/>
              <a:ahLst/>
              <a:cxnLst/>
              <a:rect l="l" t="t" r="r" b="b"/>
              <a:pathLst>
                <a:path w="3549015" h="3018790">
                  <a:moveTo>
                    <a:pt x="1774316" y="0"/>
                  </a:moveTo>
                  <a:lnTo>
                    <a:pt x="0" y="1056386"/>
                  </a:lnTo>
                  <a:lnTo>
                    <a:pt x="887222" y="1056386"/>
                  </a:lnTo>
                  <a:lnTo>
                    <a:pt x="887222" y="3018167"/>
                  </a:lnTo>
                  <a:lnTo>
                    <a:pt x="2661411" y="3018167"/>
                  </a:lnTo>
                  <a:lnTo>
                    <a:pt x="2661411" y="1056386"/>
                  </a:lnTo>
                  <a:lnTo>
                    <a:pt x="3548506" y="1056386"/>
                  </a:lnTo>
                  <a:lnTo>
                    <a:pt x="1774316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43425" y="3556889"/>
              <a:ext cx="3549015" cy="3018790"/>
            </a:xfrm>
            <a:custGeom>
              <a:avLst/>
              <a:gdLst/>
              <a:ahLst/>
              <a:cxnLst/>
              <a:rect l="l" t="t" r="r" b="b"/>
              <a:pathLst>
                <a:path w="3549015" h="3018790">
                  <a:moveTo>
                    <a:pt x="3548506" y="1056386"/>
                  </a:moveTo>
                  <a:lnTo>
                    <a:pt x="2661411" y="1056386"/>
                  </a:lnTo>
                  <a:lnTo>
                    <a:pt x="2661411" y="3018167"/>
                  </a:lnTo>
                  <a:lnTo>
                    <a:pt x="887222" y="3018167"/>
                  </a:lnTo>
                  <a:lnTo>
                    <a:pt x="887222" y="1056386"/>
                  </a:lnTo>
                  <a:lnTo>
                    <a:pt x="0" y="1056386"/>
                  </a:lnTo>
                  <a:lnTo>
                    <a:pt x="1774316" y="0"/>
                  </a:lnTo>
                  <a:lnTo>
                    <a:pt x="3548506" y="1056386"/>
                  </a:lnTo>
                  <a:close/>
                </a:path>
              </a:pathLst>
            </a:custGeom>
            <a:ln w="253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558663" y="4918454"/>
              <a:ext cx="1007744" cy="15240"/>
            </a:xfrm>
            <a:custGeom>
              <a:avLst/>
              <a:gdLst/>
              <a:ahLst/>
              <a:cxnLst/>
              <a:rect l="l" t="t" r="r" b="b"/>
              <a:pathLst>
                <a:path w="1007745" h="15239">
                  <a:moveTo>
                    <a:pt x="1007363" y="0"/>
                  </a:moveTo>
                  <a:lnTo>
                    <a:pt x="0" y="0"/>
                  </a:lnTo>
                  <a:lnTo>
                    <a:pt x="0" y="15241"/>
                  </a:lnTo>
                  <a:lnTo>
                    <a:pt x="1007363" y="15241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547105" y="4639436"/>
            <a:ext cx="1305560" cy="13093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165735">
              <a:lnSpc>
                <a:spcPct val="92000"/>
              </a:lnSpc>
              <a:spcBef>
                <a:spcPts val="270"/>
              </a:spcBef>
              <a:buChar char="•"/>
              <a:tabLst>
                <a:tab pos="17843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Pregnant 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Women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Exposure</a:t>
            </a:r>
            <a:r>
              <a:rPr dirty="0" u="none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dirty="0" u="none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fetal development.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400933" y="1892300"/>
            <a:ext cx="2534920" cy="3048635"/>
            <a:chOff x="3400933" y="1892300"/>
            <a:chExt cx="2534920" cy="3048635"/>
          </a:xfrm>
        </p:grpSpPr>
        <p:sp>
          <p:nvSpPr>
            <p:cNvPr id="16" name="object 16" descr=""/>
            <p:cNvSpPr/>
            <p:nvPr/>
          </p:nvSpPr>
          <p:spPr>
            <a:xfrm>
              <a:off x="3413633" y="1905000"/>
              <a:ext cx="2509520" cy="3023235"/>
            </a:xfrm>
            <a:custGeom>
              <a:avLst/>
              <a:gdLst/>
              <a:ahLst/>
              <a:cxnLst/>
              <a:rect l="l" t="t" r="r" b="b"/>
              <a:pathLst>
                <a:path w="2509520" h="3023235">
                  <a:moveTo>
                    <a:pt x="1631061" y="0"/>
                  </a:moveTo>
                  <a:lnTo>
                    <a:pt x="1631061" y="755776"/>
                  </a:lnTo>
                  <a:lnTo>
                    <a:pt x="0" y="755776"/>
                  </a:lnTo>
                  <a:lnTo>
                    <a:pt x="0" y="2267331"/>
                  </a:lnTo>
                  <a:lnTo>
                    <a:pt x="1631061" y="2267331"/>
                  </a:lnTo>
                  <a:lnTo>
                    <a:pt x="1631061" y="3023108"/>
                  </a:lnTo>
                  <a:lnTo>
                    <a:pt x="2509392" y="1511553"/>
                  </a:lnTo>
                  <a:lnTo>
                    <a:pt x="1631061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13633" y="1905000"/>
              <a:ext cx="2509520" cy="3023235"/>
            </a:xfrm>
            <a:custGeom>
              <a:avLst/>
              <a:gdLst/>
              <a:ahLst/>
              <a:cxnLst/>
              <a:rect l="l" t="t" r="r" b="b"/>
              <a:pathLst>
                <a:path w="2509520" h="3023235">
                  <a:moveTo>
                    <a:pt x="1631061" y="3023108"/>
                  </a:moveTo>
                  <a:lnTo>
                    <a:pt x="1631061" y="2267331"/>
                  </a:lnTo>
                  <a:lnTo>
                    <a:pt x="0" y="2267331"/>
                  </a:lnTo>
                  <a:lnTo>
                    <a:pt x="0" y="755776"/>
                  </a:lnTo>
                  <a:lnTo>
                    <a:pt x="1631061" y="755776"/>
                  </a:lnTo>
                  <a:lnTo>
                    <a:pt x="1631061" y="0"/>
                  </a:lnTo>
                  <a:lnTo>
                    <a:pt x="2509392" y="1511553"/>
                  </a:lnTo>
                  <a:lnTo>
                    <a:pt x="1631061" y="30231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520185" y="2599690"/>
            <a:ext cx="1753235" cy="15621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1590" marR="5080" indent="-17145">
              <a:lnSpc>
                <a:spcPct val="92000"/>
              </a:lnSpc>
              <a:spcBef>
                <a:spcPts val="270"/>
              </a:spcBef>
              <a:buSzPct val="91666"/>
              <a:buChar char="•"/>
              <a:tabLst>
                <a:tab pos="21590" algn="l"/>
                <a:tab pos="121920" algn="l"/>
              </a:tabLst>
            </a:pPr>
            <a:r>
              <a:rPr dirty="0" u="sng" sz="1800" spc="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Low-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Income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Communities: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 Often</a:t>
            </a:r>
            <a:r>
              <a:rPr dirty="0" u="none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dirty="0" u="none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FFFFFF"/>
                </a:solidFill>
                <a:latin typeface="Calibri"/>
                <a:cs typeface="Calibri"/>
              </a:rPr>
              <a:t>near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pollution</a:t>
            </a:r>
            <a:r>
              <a:rPr dirty="0" u="none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sources, facing</a:t>
            </a:r>
            <a:r>
              <a:rPr dirty="0" u="none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dirty="0" u="none" sz="18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u="none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FFFFFF"/>
                </a:solidFill>
                <a:latin typeface="Calibri"/>
                <a:cs typeface="Calibri"/>
              </a:rPr>
              <a:t>risks.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515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05"/>
              </a:spcBef>
            </a:pPr>
            <a:r>
              <a:rPr dirty="0" sz="3500" spc="-20"/>
              <a:t>Preventive</a:t>
            </a:r>
            <a:r>
              <a:rPr dirty="0" sz="3500" spc="-150"/>
              <a:t> </a:t>
            </a:r>
            <a:r>
              <a:rPr dirty="0" sz="3500" spc="-10"/>
              <a:t>Measures</a:t>
            </a:r>
            <a:endParaRPr sz="3500"/>
          </a:p>
        </p:txBody>
      </p:sp>
      <p:grpSp>
        <p:nvGrpSpPr>
          <p:cNvPr id="3" name="object 3" descr=""/>
          <p:cNvGrpSpPr/>
          <p:nvPr/>
        </p:nvGrpSpPr>
        <p:grpSpPr>
          <a:xfrm>
            <a:off x="501573" y="2772410"/>
            <a:ext cx="1080135" cy="1080135"/>
            <a:chOff x="501573" y="2772410"/>
            <a:chExt cx="1080135" cy="1080135"/>
          </a:xfrm>
        </p:grpSpPr>
        <p:sp>
          <p:nvSpPr>
            <p:cNvPr id="4" name="object 4" descr=""/>
            <p:cNvSpPr/>
            <p:nvPr/>
          </p:nvSpPr>
          <p:spPr>
            <a:xfrm>
              <a:off x="501573" y="2772410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067" y="0"/>
                  </a:moveTo>
                  <a:lnTo>
                    <a:pt x="490905" y="2159"/>
                  </a:lnTo>
                  <a:lnTo>
                    <a:pt x="442988" y="8762"/>
                  </a:lnTo>
                  <a:lnTo>
                    <a:pt x="396494" y="19303"/>
                  </a:lnTo>
                  <a:lnTo>
                    <a:pt x="351612" y="33781"/>
                  </a:lnTo>
                  <a:lnTo>
                    <a:pt x="308546" y="51942"/>
                  </a:lnTo>
                  <a:lnTo>
                    <a:pt x="267487" y="73787"/>
                  </a:lnTo>
                  <a:lnTo>
                    <a:pt x="228600" y="98805"/>
                  </a:lnTo>
                  <a:lnTo>
                    <a:pt x="192112" y="127000"/>
                  </a:lnTo>
                  <a:lnTo>
                    <a:pt x="158178" y="158241"/>
                  </a:lnTo>
                  <a:lnTo>
                    <a:pt x="127012" y="192150"/>
                  </a:lnTo>
                  <a:lnTo>
                    <a:pt x="98806" y="228600"/>
                  </a:lnTo>
                  <a:lnTo>
                    <a:pt x="73736" y="267462"/>
                  </a:lnTo>
                  <a:lnTo>
                    <a:pt x="51993" y="308610"/>
                  </a:lnTo>
                  <a:lnTo>
                    <a:pt x="33782" y="351663"/>
                  </a:lnTo>
                  <a:lnTo>
                    <a:pt x="19291" y="396493"/>
                  </a:lnTo>
                  <a:lnTo>
                    <a:pt x="8699" y="442975"/>
                  </a:lnTo>
                  <a:lnTo>
                    <a:pt x="2209" y="490981"/>
                  </a:lnTo>
                  <a:lnTo>
                    <a:pt x="0" y="540130"/>
                  </a:lnTo>
                  <a:lnTo>
                    <a:pt x="2209" y="589279"/>
                  </a:lnTo>
                  <a:lnTo>
                    <a:pt x="8699" y="637159"/>
                  </a:lnTo>
                  <a:lnTo>
                    <a:pt x="19291" y="683640"/>
                  </a:lnTo>
                  <a:lnTo>
                    <a:pt x="33782" y="728599"/>
                  </a:lnTo>
                  <a:lnTo>
                    <a:pt x="51993" y="771651"/>
                  </a:lnTo>
                  <a:lnTo>
                    <a:pt x="73736" y="812673"/>
                  </a:lnTo>
                  <a:lnTo>
                    <a:pt x="98806" y="851534"/>
                  </a:lnTo>
                  <a:lnTo>
                    <a:pt x="127012" y="887983"/>
                  </a:lnTo>
                  <a:lnTo>
                    <a:pt x="158178" y="921892"/>
                  </a:lnTo>
                  <a:lnTo>
                    <a:pt x="192112" y="953134"/>
                  </a:lnTo>
                  <a:lnTo>
                    <a:pt x="228600" y="981328"/>
                  </a:lnTo>
                  <a:lnTo>
                    <a:pt x="267487" y="1006347"/>
                  </a:lnTo>
                  <a:lnTo>
                    <a:pt x="308546" y="1028191"/>
                  </a:lnTo>
                  <a:lnTo>
                    <a:pt x="351612" y="1046352"/>
                  </a:lnTo>
                  <a:lnTo>
                    <a:pt x="396494" y="1060831"/>
                  </a:lnTo>
                  <a:lnTo>
                    <a:pt x="442988" y="1071371"/>
                  </a:lnTo>
                  <a:lnTo>
                    <a:pt x="490905" y="1077976"/>
                  </a:lnTo>
                  <a:lnTo>
                    <a:pt x="540067" y="1080134"/>
                  </a:lnTo>
                  <a:lnTo>
                    <a:pt x="589216" y="1077976"/>
                  </a:lnTo>
                  <a:lnTo>
                    <a:pt x="637120" y="1071371"/>
                  </a:lnTo>
                  <a:lnTo>
                    <a:pt x="683615" y="1060831"/>
                  </a:lnTo>
                  <a:lnTo>
                    <a:pt x="728484" y="1046352"/>
                  </a:lnTo>
                  <a:lnTo>
                    <a:pt x="771601" y="1028191"/>
                  </a:lnTo>
                  <a:lnTo>
                    <a:pt x="812622" y="1006347"/>
                  </a:lnTo>
                  <a:lnTo>
                    <a:pt x="851484" y="981328"/>
                  </a:lnTo>
                  <a:lnTo>
                    <a:pt x="887933" y="953134"/>
                  </a:lnTo>
                  <a:lnTo>
                    <a:pt x="921842" y="921892"/>
                  </a:lnTo>
                  <a:lnTo>
                    <a:pt x="953084" y="887983"/>
                  </a:lnTo>
                  <a:lnTo>
                    <a:pt x="981278" y="851534"/>
                  </a:lnTo>
                  <a:lnTo>
                    <a:pt x="1006297" y="812673"/>
                  </a:lnTo>
                  <a:lnTo>
                    <a:pt x="1028141" y="771651"/>
                  </a:lnTo>
                  <a:lnTo>
                    <a:pt x="1046302" y="728599"/>
                  </a:lnTo>
                  <a:lnTo>
                    <a:pt x="1060780" y="683640"/>
                  </a:lnTo>
                  <a:lnTo>
                    <a:pt x="1071321" y="637159"/>
                  </a:lnTo>
                  <a:lnTo>
                    <a:pt x="1077925" y="589279"/>
                  </a:lnTo>
                  <a:lnTo>
                    <a:pt x="1080084" y="540130"/>
                  </a:lnTo>
                  <a:lnTo>
                    <a:pt x="1077925" y="490981"/>
                  </a:lnTo>
                  <a:lnTo>
                    <a:pt x="1071321" y="442975"/>
                  </a:lnTo>
                  <a:lnTo>
                    <a:pt x="1060780" y="396493"/>
                  </a:lnTo>
                  <a:lnTo>
                    <a:pt x="1046302" y="351663"/>
                  </a:lnTo>
                  <a:lnTo>
                    <a:pt x="1028141" y="308610"/>
                  </a:lnTo>
                  <a:lnTo>
                    <a:pt x="1006297" y="267462"/>
                  </a:lnTo>
                  <a:lnTo>
                    <a:pt x="981278" y="228600"/>
                  </a:lnTo>
                  <a:lnTo>
                    <a:pt x="953084" y="192150"/>
                  </a:lnTo>
                  <a:lnTo>
                    <a:pt x="921842" y="158241"/>
                  </a:lnTo>
                  <a:lnTo>
                    <a:pt x="887933" y="127000"/>
                  </a:lnTo>
                  <a:lnTo>
                    <a:pt x="851484" y="98805"/>
                  </a:lnTo>
                  <a:lnTo>
                    <a:pt x="812622" y="73787"/>
                  </a:lnTo>
                  <a:lnTo>
                    <a:pt x="771601" y="51942"/>
                  </a:lnTo>
                  <a:lnTo>
                    <a:pt x="728484" y="33781"/>
                  </a:lnTo>
                  <a:lnTo>
                    <a:pt x="683615" y="19303"/>
                  </a:lnTo>
                  <a:lnTo>
                    <a:pt x="637120" y="8762"/>
                  </a:lnTo>
                  <a:lnTo>
                    <a:pt x="589216" y="2159"/>
                  </a:lnTo>
                  <a:lnTo>
                    <a:pt x="5400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7496" y="3081273"/>
              <a:ext cx="490855" cy="465455"/>
            </a:xfrm>
            <a:custGeom>
              <a:avLst/>
              <a:gdLst/>
              <a:ahLst/>
              <a:cxnLst/>
              <a:rect l="l" t="t" r="r" b="b"/>
              <a:pathLst>
                <a:path w="490855" h="465454">
                  <a:moveTo>
                    <a:pt x="490410" y="439039"/>
                  </a:moveTo>
                  <a:lnTo>
                    <a:pt x="445198" y="406781"/>
                  </a:lnTo>
                  <a:lnTo>
                    <a:pt x="445198" y="393827"/>
                  </a:lnTo>
                  <a:lnTo>
                    <a:pt x="419379" y="393827"/>
                  </a:lnTo>
                  <a:lnTo>
                    <a:pt x="419379" y="174371"/>
                  </a:lnTo>
                  <a:lnTo>
                    <a:pt x="445198" y="174371"/>
                  </a:lnTo>
                  <a:lnTo>
                    <a:pt x="445198" y="161417"/>
                  </a:lnTo>
                  <a:lnTo>
                    <a:pt x="464553" y="161417"/>
                  </a:lnTo>
                  <a:lnTo>
                    <a:pt x="464553" y="122682"/>
                  </a:lnTo>
                  <a:lnTo>
                    <a:pt x="445198" y="122682"/>
                  </a:lnTo>
                  <a:lnTo>
                    <a:pt x="424141" y="109728"/>
                  </a:lnTo>
                  <a:lnTo>
                    <a:pt x="380669" y="83121"/>
                  </a:lnTo>
                  <a:lnTo>
                    <a:pt x="380669" y="174371"/>
                  </a:lnTo>
                  <a:lnTo>
                    <a:pt x="380669" y="393827"/>
                  </a:lnTo>
                  <a:lnTo>
                    <a:pt x="341960" y="393827"/>
                  </a:lnTo>
                  <a:lnTo>
                    <a:pt x="341960" y="174371"/>
                  </a:lnTo>
                  <a:lnTo>
                    <a:pt x="380669" y="174371"/>
                  </a:lnTo>
                  <a:lnTo>
                    <a:pt x="380669" y="83121"/>
                  </a:lnTo>
                  <a:lnTo>
                    <a:pt x="339928" y="58166"/>
                  </a:lnTo>
                  <a:lnTo>
                    <a:pt x="303250" y="35661"/>
                  </a:lnTo>
                  <a:lnTo>
                    <a:pt x="303250" y="174371"/>
                  </a:lnTo>
                  <a:lnTo>
                    <a:pt x="303250" y="393827"/>
                  </a:lnTo>
                  <a:lnTo>
                    <a:pt x="264528" y="393827"/>
                  </a:lnTo>
                  <a:lnTo>
                    <a:pt x="264528" y="174371"/>
                  </a:lnTo>
                  <a:lnTo>
                    <a:pt x="303250" y="174371"/>
                  </a:lnTo>
                  <a:lnTo>
                    <a:pt x="303250" y="35661"/>
                  </a:lnTo>
                  <a:lnTo>
                    <a:pt x="264541" y="11899"/>
                  </a:lnTo>
                  <a:lnTo>
                    <a:pt x="264541" y="83947"/>
                  </a:lnTo>
                  <a:lnTo>
                    <a:pt x="262496" y="93980"/>
                  </a:lnTo>
                  <a:lnTo>
                    <a:pt x="256959" y="102235"/>
                  </a:lnTo>
                  <a:lnTo>
                    <a:pt x="248742" y="107696"/>
                  </a:lnTo>
                  <a:lnTo>
                    <a:pt x="238721" y="109728"/>
                  </a:lnTo>
                  <a:lnTo>
                    <a:pt x="228701" y="107696"/>
                  </a:lnTo>
                  <a:lnTo>
                    <a:pt x="225818" y="105778"/>
                  </a:lnTo>
                  <a:lnTo>
                    <a:pt x="225818" y="174371"/>
                  </a:lnTo>
                  <a:lnTo>
                    <a:pt x="225818" y="393827"/>
                  </a:lnTo>
                  <a:lnTo>
                    <a:pt x="187109" y="393827"/>
                  </a:lnTo>
                  <a:lnTo>
                    <a:pt x="187109" y="174371"/>
                  </a:lnTo>
                  <a:lnTo>
                    <a:pt x="225818" y="174371"/>
                  </a:lnTo>
                  <a:lnTo>
                    <a:pt x="225818" y="105778"/>
                  </a:lnTo>
                  <a:lnTo>
                    <a:pt x="220497" y="102235"/>
                  </a:lnTo>
                  <a:lnTo>
                    <a:pt x="214960" y="93980"/>
                  </a:lnTo>
                  <a:lnTo>
                    <a:pt x="212915" y="83947"/>
                  </a:lnTo>
                  <a:lnTo>
                    <a:pt x="214960" y="73914"/>
                  </a:lnTo>
                  <a:lnTo>
                    <a:pt x="220497" y="65659"/>
                  </a:lnTo>
                  <a:lnTo>
                    <a:pt x="228701" y="60198"/>
                  </a:lnTo>
                  <a:lnTo>
                    <a:pt x="238721" y="58166"/>
                  </a:lnTo>
                  <a:lnTo>
                    <a:pt x="248742" y="60198"/>
                  </a:lnTo>
                  <a:lnTo>
                    <a:pt x="256959" y="65659"/>
                  </a:lnTo>
                  <a:lnTo>
                    <a:pt x="262496" y="73914"/>
                  </a:lnTo>
                  <a:lnTo>
                    <a:pt x="264541" y="83947"/>
                  </a:lnTo>
                  <a:lnTo>
                    <a:pt x="264541" y="11899"/>
                  </a:lnTo>
                  <a:lnTo>
                    <a:pt x="245173" y="0"/>
                  </a:lnTo>
                  <a:lnTo>
                    <a:pt x="148399" y="59359"/>
                  </a:lnTo>
                  <a:lnTo>
                    <a:pt x="148399" y="174371"/>
                  </a:lnTo>
                  <a:lnTo>
                    <a:pt x="148399" y="393827"/>
                  </a:lnTo>
                  <a:lnTo>
                    <a:pt x="109689" y="393827"/>
                  </a:lnTo>
                  <a:lnTo>
                    <a:pt x="109689" y="174371"/>
                  </a:lnTo>
                  <a:lnTo>
                    <a:pt x="148399" y="174371"/>
                  </a:lnTo>
                  <a:lnTo>
                    <a:pt x="148399" y="59359"/>
                  </a:lnTo>
                  <a:lnTo>
                    <a:pt x="45161" y="122682"/>
                  </a:lnTo>
                  <a:lnTo>
                    <a:pt x="25806" y="122682"/>
                  </a:lnTo>
                  <a:lnTo>
                    <a:pt x="25806" y="161417"/>
                  </a:lnTo>
                  <a:lnTo>
                    <a:pt x="45161" y="161417"/>
                  </a:lnTo>
                  <a:lnTo>
                    <a:pt x="45161" y="174371"/>
                  </a:lnTo>
                  <a:lnTo>
                    <a:pt x="70980" y="174371"/>
                  </a:lnTo>
                  <a:lnTo>
                    <a:pt x="70980" y="393827"/>
                  </a:lnTo>
                  <a:lnTo>
                    <a:pt x="45161" y="393827"/>
                  </a:lnTo>
                  <a:lnTo>
                    <a:pt x="45161" y="406781"/>
                  </a:lnTo>
                  <a:lnTo>
                    <a:pt x="0" y="439039"/>
                  </a:lnTo>
                  <a:lnTo>
                    <a:pt x="0" y="464832"/>
                  </a:lnTo>
                  <a:lnTo>
                    <a:pt x="490410" y="464832"/>
                  </a:lnTo>
                  <a:lnTo>
                    <a:pt x="490410" y="439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94510" y="2886583"/>
            <a:ext cx="2484120" cy="7778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415" marR="5080" indent="-13335">
              <a:lnSpc>
                <a:spcPct val="92200"/>
              </a:lnSpc>
              <a:spcBef>
                <a:spcPts val="265"/>
              </a:spcBef>
              <a:buSzPct val="83333"/>
              <a:buChar char="•"/>
              <a:tabLst>
                <a:tab pos="18415" algn="l"/>
                <a:tab pos="113030" algn="l"/>
              </a:tabLst>
            </a:pPr>
            <a:r>
              <a:rPr dirty="0" u="sng" sz="1800" spc="-31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31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Government</a:t>
            </a:r>
            <a:r>
              <a:rPr dirty="0" u="sng" sz="1800" spc="-95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Regulations:</a:t>
            </a:r>
            <a:r>
              <a:rPr dirty="0" u="none" sz="1800" spc="-1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u="none" sz="1700" spc="-10">
                <a:solidFill>
                  <a:srgbClr val="C0504D"/>
                </a:solidFill>
                <a:latin typeface="Calibri"/>
                <a:cs typeface="Calibri"/>
              </a:rPr>
              <a:t>Policies</a:t>
            </a:r>
            <a:r>
              <a:rPr dirty="0" u="none" sz="1700" spc="-8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u="none" sz="1700">
                <a:solidFill>
                  <a:srgbClr val="C0504D"/>
                </a:solidFill>
                <a:latin typeface="Calibri"/>
                <a:cs typeface="Calibri"/>
              </a:rPr>
              <a:t>like</a:t>
            </a:r>
            <a:r>
              <a:rPr dirty="0" u="none" sz="1700" spc="-5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u="none" sz="1700">
                <a:solidFill>
                  <a:srgbClr val="C0504D"/>
                </a:solidFill>
                <a:latin typeface="Calibri"/>
                <a:cs typeface="Calibri"/>
              </a:rPr>
              <a:t>Clean</a:t>
            </a:r>
            <a:r>
              <a:rPr dirty="0" u="none" sz="1700" spc="-5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u="none" sz="1700">
                <a:solidFill>
                  <a:srgbClr val="C0504D"/>
                </a:solidFill>
                <a:latin typeface="Calibri"/>
                <a:cs typeface="Calibri"/>
              </a:rPr>
              <a:t>Air</a:t>
            </a:r>
            <a:r>
              <a:rPr dirty="0" u="none" sz="1700" spc="-4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u="none" sz="1700" spc="-20">
                <a:solidFill>
                  <a:srgbClr val="C0504D"/>
                </a:solidFill>
                <a:latin typeface="Calibri"/>
                <a:cs typeface="Calibri"/>
              </a:rPr>
              <a:t>Acts enforce</a:t>
            </a:r>
            <a:r>
              <a:rPr dirty="0" u="none" sz="1700" spc="-10">
                <a:solidFill>
                  <a:srgbClr val="C0504D"/>
                </a:solidFill>
                <a:latin typeface="Calibri"/>
                <a:cs typeface="Calibri"/>
              </a:rPr>
              <a:t> emission</a:t>
            </a:r>
            <a:r>
              <a:rPr dirty="0" u="none" sz="1700" spc="-4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u="none" sz="1700" spc="-10">
                <a:solidFill>
                  <a:srgbClr val="C0504D"/>
                </a:solidFill>
                <a:latin typeface="Calibri"/>
                <a:cs typeface="Calibri"/>
              </a:rPr>
              <a:t>standards.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802759" y="2772410"/>
            <a:ext cx="1080135" cy="1080135"/>
            <a:chOff x="4802759" y="2772410"/>
            <a:chExt cx="1080135" cy="1080135"/>
          </a:xfrm>
        </p:grpSpPr>
        <p:sp>
          <p:nvSpPr>
            <p:cNvPr id="8" name="object 8" descr=""/>
            <p:cNvSpPr/>
            <p:nvPr/>
          </p:nvSpPr>
          <p:spPr>
            <a:xfrm>
              <a:off x="4802759" y="2772410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130" y="0"/>
                  </a:moveTo>
                  <a:lnTo>
                    <a:pt x="490981" y="2159"/>
                  </a:lnTo>
                  <a:lnTo>
                    <a:pt x="442975" y="8762"/>
                  </a:lnTo>
                  <a:lnTo>
                    <a:pt x="396493" y="19303"/>
                  </a:lnTo>
                  <a:lnTo>
                    <a:pt x="351663" y="33781"/>
                  </a:lnTo>
                  <a:lnTo>
                    <a:pt x="308610" y="51942"/>
                  </a:lnTo>
                  <a:lnTo>
                    <a:pt x="267462" y="73787"/>
                  </a:lnTo>
                  <a:lnTo>
                    <a:pt x="228600" y="98805"/>
                  </a:lnTo>
                  <a:lnTo>
                    <a:pt x="192150" y="127000"/>
                  </a:lnTo>
                  <a:lnTo>
                    <a:pt x="158241" y="158241"/>
                  </a:lnTo>
                  <a:lnTo>
                    <a:pt x="127000" y="192150"/>
                  </a:lnTo>
                  <a:lnTo>
                    <a:pt x="98805" y="228600"/>
                  </a:lnTo>
                  <a:lnTo>
                    <a:pt x="73787" y="267462"/>
                  </a:lnTo>
                  <a:lnTo>
                    <a:pt x="51942" y="308610"/>
                  </a:lnTo>
                  <a:lnTo>
                    <a:pt x="33781" y="351663"/>
                  </a:lnTo>
                  <a:lnTo>
                    <a:pt x="19303" y="396493"/>
                  </a:lnTo>
                  <a:lnTo>
                    <a:pt x="8762" y="442975"/>
                  </a:lnTo>
                  <a:lnTo>
                    <a:pt x="2158" y="490981"/>
                  </a:lnTo>
                  <a:lnTo>
                    <a:pt x="0" y="540130"/>
                  </a:lnTo>
                  <a:lnTo>
                    <a:pt x="2158" y="589279"/>
                  </a:lnTo>
                  <a:lnTo>
                    <a:pt x="8762" y="637159"/>
                  </a:lnTo>
                  <a:lnTo>
                    <a:pt x="19303" y="683640"/>
                  </a:lnTo>
                  <a:lnTo>
                    <a:pt x="33781" y="728599"/>
                  </a:lnTo>
                  <a:lnTo>
                    <a:pt x="51942" y="771651"/>
                  </a:lnTo>
                  <a:lnTo>
                    <a:pt x="73787" y="812673"/>
                  </a:lnTo>
                  <a:lnTo>
                    <a:pt x="98805" y="851534"/>
                  </a:lnTo>
                  <a:lnTo>
                    <a:pt x="127000" y="887983"/>
                  </a:lnTo>
                  <a:lnTo>
                    <a:pt x="158241" y="921892"/>
                  </a:lnTo>
                  <a:lnTo>
                    <a:pt x="192150" y="953134"/>
                  </a:lnTo>
                  <a:lnTo>
                    <a:pt x="228600" y="981328"/>
                  </a:lnTo>
                  <a:lnTo>
                    <a:pt x="267462" y="1006347"/>
                  </a:lnTo>
                  <a:lnTo>
                    <a:pt x="308610" y="1028191"/>
                  </a:lnTo>
                  <a:lnTo>
                    <a:pt x="351663" y="1046352"/>
                  </a:lnTo>
                  <a:lnTo>
                    <a:pt x="396493" y="1060831"/>
                  </a:lnTo>
                  <a:lnTo>
                    <a:pt x="442975" y="1071371"/>
                  </a:lnTo>
                  <a:lnTo>
                    <a:pt x="490981" y="1077976"/>
                  </a:lnTo>
                  <a:lnTo>
                    <a:pt x="540130" y="1080134"/>
                  </a:lnTo>
                  <a:lnTo>
                    <a:pt x="589279" y="1077976"/>
                  </a:lnTo>
                  <a:lnTo>
                    <a:pt x="637158" y="1071371"/>
                  </a:lnTo>
                  <a:lnTo>
                    <a:pt x="683640" y="1060831"/>
                  </a:lnTo>
                  <a:lnTo>
                    <a:pt x="728599" y="1046352"/>
                  </a:lnTo>
                  <a:lnTo>
                    <a:pt x="771651" y="1028191"/>
                  </a:lnTo>
                  <a:lnTo>
                    <a:pt x="812673" y="1006347"/>
                  </a:lnTo>
                  <a:lnTo>
                    <a:pt x="851535" y="981328"/>
                  </a:lnTo>
                  <a:lnTo>
                    <a:pt x="887983" y="953134"/>
                  </a:lnTo>
                  <a:lnTo>
                    <a:pt x="921892" y="921892"/>
                  </a:lnTo>
                  <a:lnTo>
                    <a:pt x="953135" y="887983"/>
                  </a:lnTo>
                  <a:lnTo>
                    <a:pt x="981328" y="851534"/>
                  </a:lnTo>
                  <a:lnTo>
                    <a:pt x="1006348" y="812673"/>
                  </a:lnTo>
                  <a:lnTo>
                    <a:pt x="1028191" y="771651"/>
                  </a:lnTo>
                  <a:lnTo>
                    <a:pt x="1046352" y="728599"/>
                  </a:lnTo>
                  <a:lnTo>
                    <a:pt x="1060830" y="683640"/>
                  </a:lnTo>
                  <a:lnTo>
                    <a:pt x="1071371" y="637159"/>
                  </a:lnTo>
                  <a:lnTo>
                    <a:pt x="1077976" y="589279"/>
                  </a:lnTo>
                  <a:lnTo>
                    <a:pt x="1080135" y="540130"/>
                  </a:lnTo>
                  <a:lnTo>
                    <a:pt x="1077976" y="490981"/>
                  </a:lnTo>
                  <a:lnTo>
                    <a:pt x="1071371" y="442975"/>
                  </a:lnTo>
                  <a:lnTo>
                    <a:pt x="1060830" y="396493"/>
                  </a:lnTo>
                  <a:lnTo>
                    <a:pt x="1046352" y="351663"/>
                  </a:lnTo>
                  <a:lnTo>
                    <a:pt x="1028191" y="308610"/>
                  </a:lnTo>
                  <a:lnTo>
                    <a:pt x="1006348" y="267462"/>
                  </a:lnTo>
                  <a:lnTo>
                    <a:pt x="981328" y="228600"/>
                  </a:lnTo>
                  <a:lnTo>
                    <a:pt x="953135" y="192150"/>
                  </a:lnTo>
                  <a:lnTo>
                    <a:pt x="921892" y="158241"/>
                  </a:lnTo>
                  <a:lnTo>
                    <a:pt x="887983" y="127000"/>
                  </a:lnTo>
                  <a:lnTo>
                    <a:pt x="851535" y="98805"/>
                  </a:lnTo>
                  <a:lnTo>
                    <a:pt x="812673" y="73787"/>
                  </a:lnTo>
                  <a:lnTo>
                    <a:pt x="771651" y="51942"/>
                  </a:lnTo>
                  <a:lnTo>
                    <a:pt x="728599" y="33781"/>
                  </a:lnTo>
                  <a:lnTo>
                    <a:pt x="683640" y="19303"/>
                  </a:lnTo>
                  <a:lnTo>
                    <a:pt x="637158" y="8762"/>
                  </a:lnTo>
                  <a:lnTo>
                    <a:pt x="589279" y="2159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5461" y="3029711"/>
              <a:ext cx="516890" cy="568325"/>
            </a:xfrm>
            <a:custGeom>
              <a:avLst/>
              <a:gdLst/>
              <a:ahLst/>
              <a:cxnLst/>
              <a:rect l="l" t="t" r="r" b="b"/>
              <a:pathLst>
                <a:path w="516889" h="568325">
                  <a:moveTo>
                    <a:pt x="280924" y="348488"/>
                  </a:moveTo>
                  <a:lnTo>
                    <a:pt x="269494" y="325501"/>
                  </a:lnTo>
                  <a:lnTo>
                    <a:pt x="264414" y="322707"/>
                  </a:lnTo>
                  <a:lnTo>
                    <a:pt x="255778" y="318135"/>
                  </a:lnTo>
                  <a:lnTo>
                    <a:pt x="255778" y="348488"/>
                  </a:lnTo>
                  <a:lnTo>
                    <a:pt x="249174" y="355346"/>
                  </a:lnTo>
                  <a:lnTo>
                    <a:pt x="229616" y="363855"/>
                  </a:lnTo>
                  <a:lnTo>
                    <a:pt x="197231" y="371221"/>
                  </a:lnTo>
                  <a:lnTo>
                    <a:pt x="152527" y="374396"/>
                  </a:lnTo>
                  <a:lnTo>
                    <a:pt x="107823" y="371221"/>
                  </a:lnTo>
                  <a:lnTo>
                    <a:pt x="75565" y="363855"/>
                  </a:lnTo>
                  <a:lnTo>
                    <a:pt x="55880" y="355346"/>
                  </a:lnTo>
                  <a:lnTo>
                    <a:pt x="52578" y="351790"/>
                  </a:lnTo>
                  <a:lnTo>
                    <a:pt x="52578" y="489331"/>
                  </a:lnTo>
                  <a:lnTo>
                    <a:pt x="15494" y="456692"/>
                  </a:lnTo>
                  <a:lnTo>
                    <a:pt x="12573" y="433324"/>
                  </a:lnTo>
                  <a:lnTo>
                    <a:pt x="17145" y="406527"/>
                  </a:lnTo>
                  <a:lnTo>
                    <a:pt x="28702" y="377571"/>
                  </a:lnTo>
                  <a:lnTo>
                    <a:pt x="52578" y="489331"/>
                  </a:lnTo>
                  <a:lnTo>
                    <a:pt x="52578" y="351790"/>
                  </a:lnTo>
                  <a:lnTo>
                    <a:pt x="107823" y="325882"/>
                  </a:lnTo>
                  <a:lnTo>
                    <a:pt x="152527" y="322707"/>
                  </a:lnTo>
                  <a:lnTo>
                    <a:pt x="197231" y="325882"/>
                  </a:lnTo>
                  <a:lnTo>
                    <a:pt x="229616" y="333248"/>
                  </a:lnTo>
                  <a:lnTo>
                    <a:pt x="249174" y="341757"/>
                  </a:lnTo>
                  <a:lnTo>
                    <a:pt x="255778" y="348488"/>
                  </a:lnTo>
                  <a:lnTo>
                    <a:pt x="255778" y="318135"/>
                  </a:lnTo>
                  <a:lnTo>
                    <a:pt x="239649" y="309372"/>
                  </a:lnTo>
                  <a:lnTo>
                    <a:pt x="198247" y="299974"/>
                  </a:lnTo>
                  <a:lnTo>
                    <a:pt x="151892" y="296926"/>
                  </a:lnTo>
                  <a:lnTo>
                    <a:pt x="105664" y="299974"/>
                  </a:lnTo>
                  <a:lnTo>
                    <a:pt x="64135" y="309372"/>
                  </a:lnTo>
                  <a:lnTo>
                    <a:pt x="34290" y="325501"/>
                  </a:lnTo>
                  <a:lnTo>
                    <a:pt x="22860" y="348488"/>
                  </a:lnTo>
                  <a:lnTo>
                    <a:pt x="22860" y="350520"/>
                  </a:lnTo>
                  <a:lnTo>
                    <a:pt x="23495" y="354965"/>
                  </a:lnTo>
                  <a:lnTo>
                    <a:pt x="23495" y="355600"/>
                  </a:lnTo>
                  <a:lnTo>
                    <a:pt x="24130" y="358394"/>
                  </a:lnTo>
                  <a:lnTo>
                    <a:pt x="7366" y="394970"/>
                  </a:lnTo>
                  <a:lnTo>
                    <a:pt x="0" y="429387"/>
                  </a:lnTo>
                  <a:lnTo>
                    <a:pt x="3048" y="459740"/>
                  </a:lnTo>
                  <a:lnTo>
                    <a:pt x="17018" y="484124"/>
                  </a:lnTo>
                  <a:lnTo>
                    <a:pt x="55753" y="502793"/>
                  </a:lnTo>
                  <a:lnTo>
                    <a:pt x="59690" y="503428"/>
                  </a:lnTo>
                  <a:lnTo>
                    <a:pt x="68072" y="503428"/>
                  </a:lnTo>
                  <a:lnTo>
                    <a:pt x="126873" y="489331"/>
                  </a:lnTo>
                  <a:lnTo>
                    <a:pt x="175260" y="463169"/>
                  </a:lnTo>
                  <a:lnTo>
                    <a:pt x="210693" y="434467"/>
                  </a:lnTo>
                  <a:lnTo>
                    <a:pt x="222885" y="422148"/>
                  </a:lnTo>
                  <a:lnTo>
                    <a:pt x="224155" y="420878"/>
                  </a:lnTo>
                  <a:lnTo>
                    <a:pt x="224790" y="420878"/>
                  </a:lnTo>
                  <a:lnTo>
                    <a:pt x="226060" y="421513"/>
                  </a:lnTo>
                  <a:lnTo>
                    <a:pt x="233807" y="421513"/>
                  </a:lnTo>
                  <a:lnTo>
                    <a:pt x="234442" y="420878"/>
                  </a:lnTo>
                  <a:lnTo>
                    <a:pt x="239649" y="415671"/>
                  </a:lnTo>
                  <a:lnTo>
                    <a:pt x="239649" y="401447"/>
                  </a:lnTo>
                  <a:lnTo>
                    <a:pt x="233807" y="395732"/>
                  </a:lnTo>
                  <a:lnTo>
                    <a:pt x="219710" y="395732"/>
                  </a:lnTo>
                  <a:lnTo>
                    <a:pt x="213868" y="401447"/>
                  </a:lnTo>
                  <a:lnTo>
                    <a:pt x="213868" y="411226"/>
                  </a:lnTo>
                  <a:lnTo>
                    <a:pt x="214503" y="412496"/>
                  </a:lnTo>
                  <a:lnTo>
                    <a:pt x="204851" y="422148"/>
                  </a:lnTo>
                  <a:lnTo>
                    <a:pt x="202184" y="418211"/>
                  </a:lnTo>
                  <a:lnTo>
                    <a:pt x="200914" y="413766"/>
                  </a:lnTo>
                  <a:lnTo>
                    <a:pt x="200914" y="408559"/>
                  </a:lnTo>
                  <a:lnTo>
                    <a:pt x="202946" y="398526"/>
                  </a:lnTo>
                  <a:lnTo>
                    <a:pt x="208534" y="390398"/>
                  </a:lnTo>
                  <a:lnTo>
                    <a:pt x="216789" y="384810"/>
                  </a:lnTo>
                  <a:lnTo>
                    <a:pt x="226822" y="382778"/>
                  </a:lnTo>
                  <a:lnTo>
                    <a:pt x="236728" y="384810"/>
                  </a:lnTo>
                  <a:lnTo>
                    <a:pt x="244983" y="390398"/>
                  </a:lnTo>
                  <a:lnTo>
                    <a:pt x="250571" y="398526"/>
                  </a:lnTo>
                  <a:lnTo>
                    <a:pt x="252603" y="408559"/>
                  </a:lnTo>
                  <a:lnTo>
                    <a:pt x="250698" y="418211"/>
                  </a:lnTo>
                  <a:lnTo>
                    <a:pt x="245745" y="426085"/>
                  </a:lnTo>
                  <a:lnTo>
                    <a:pt x="238379" y="431673"/>
                  </a:lnTo>
                  <a:lnTo>
                    <a:pt x="229362" y="434467"/>
                  </a:lnTo>
                  <a:lnTo>
                    <a:pt x="225425" y="438277"/>
                  </a:lnTo>
                  <a:lnTo>
                    <a:pt x="182372" y="474472"/>
                  </a:lnTo>
                  <a:lnTo>
                    <a:pt x="143637" y="497078"/>
                  </a:lnTo>
                  <a:lnTo>
                    <a:pt x="105029" y="511429"/>
                  </a:lnTo>
                  <a:lnTo>
                    <a:pt x="68707" y="516394"/>
                  </a:lnTo>
                  <a:lnTo>
                    <a:pt x="62230" y="516394"/>
                  </a:lnTo>
                  <a:lnTo>
                    <a:pt x="59055" y="515759"/>
                  </a:lnTo>
                  <a:lnTo>
                    <a:pt x="62230" y="531241"/>
                  </a:lnTo>
                  <a:lnTo>
                    <a:pt x="70612" y="545719"/>
                  </a:lnTo>
                  <a:lnTo>
                    <a:pt x="90170" y="557403"/>
                  </a:lnTo>
                  <a:lnTo>
                    <a:pt x="118364" y="565150"/>
                  </a:lnTo>
                  <a:lnTo>
                    <a:pt x="152527" y="568083"/>
                  </a:lnTo>
                  <a:lnTo>
                    <a:pt x="186690" y="565150"/>
                  </a:lnTo>
                  <a:lnTo>
                    <a:pt x="214884" y="557403"/>
                  </a:lnTo>
                  <a:lnTo>
                    <a:pt x="234442" y="545719"/>
                  </a:lnTo>
                  <a:lnTo>
                    <a:pt x="242951" y="531241"/>
                  </a:lnTo>
                  <a:lnTo>
                    <a:pt x="245999" y="516394"/>
                  </a:lnTo>
                  <a:lnTo>
                    <a:pt x="274447" y="382778"/>
                  </a:lnTo>
                  <a:lnTo>
                    <a:pt x="275463" y="377571"/>
                  </a:lnTo>
                  <a:lnTo>
                    <a:pt x="275844" y="376301"/>
                  </a:lnTo>
                  <a:lnTo>
                    <a:pt x="276225" y="374396"/>
                  </a:lnTo>
                  <a:lnTo>
                    <a:pt x="280162" y="355600"/>
                  </a:lnTo>
                  <a:lnTo>
                    <a:pt x="280289" y="354965"/>
                  </a:lnTo>
                  <a:lnTo>
                    <a:pt x="280924" y="350520"/>
                  </a:lnTo>
                  <a:lnTo>
                    <a:pt x="280924" y="348488"/>
                  </a:lnTo>
                  <a:close/>
                </a:path>
                <a:path w="516889" h="568325">
                  <a:moveTo>
                    <a:pt x="516509" y="418211"/>
                  </a:moveTo>
                  <a:lnTo>
                    <a:pt x="458343" y="381508"/>
                  </a:lnTo>
                  <a:lnTo>
                    <a:pt x="437769" y="351155"/>
                  </a:lnTo>
                  <a:lnTo>
                    <a:pt x="503555" y="0"/>
                  </a:lnTo>
                  <a:lnTo>
                    <a:pt x="464185" y="0"/>
                  </a:lnTo>
                  <a:lnTo>
                    <a:pt x="399669" y="343408"/>
                  </a:lnTo>
                  <a:lnTo>
                    <a:pt x="369316" y="363982"/>
                  </a:lnTo>
                  <a:lnTo>
                    <a:pt x="331978" y="356997"/>
                  </a:lnTo>
                  <a:lnTo>
                    <a:pt x="321564" y="357124"/>
                  </a:lnTo>
                  <a:lnTo>
                    <a:pt x="312420" y="360934"/>
                  </a:lnTo>
                  <a:lnTo>
                    <a:pt x="305435" y="368046"/>
                  </a:lnTo>
                  <a:lnTo>
                    <a:pt x="301625" y="377571"/>
                  </a:lnTo>
                  <a:lnTo>
                    <a:pt x="299720" y="387985"/>
                  </a:lnTo>
                  <a:lnTo>
                    <a:pt x="330708" y="393700"/>
                  </a:lnTo>
                  <a:lnTo>
                    <a:pt x="327279" y="421894"/>
                  </a:lnTo>
                  <a:lnTo>
                    <a:pt x="316865" y="460502"/>
                  </a:lnTo>
                  <a:lnTo>
                    <a:pt x="296164" y="507365"/>
                  </a:lnTo>
                  <a:lnTo>
                    <a:pt x="261620" y="560324"/>
                  </a:lnTo>
                  <a:lnTo>
                    <a:pt x="297688" y="560324"/>
                  </a:lnTo>
                  <a:lnTo>
                    <a:pt x="310261" y="539115"/>
                  </a:lnTo>
                  <a:lnTo>
                    <a:pt x="321945" y="523748"/>
                  </a:lnTo>
                  <a:lnTo>
                    <a:pt x="333883" y="515112"/>
                  </a:lnTo>
                  <a:lnTo>
                    <a:pt x="336677" y="518934"/>
                  </a:lnTo>
                  <a:lnTo>
                    <a:pt x="323850" y="547116"/>
                  </a:lnTo>
                  <a:lnTo>
                    <a:pt x="324866" y="560324"/>
                  </a:lnTo>
                  <a:lnTo>
                    <a:pt x="360934" y="560324"/>
                  </a:lnTo>
                  <a:lnTo>
                    <a:pt x="371348" y="552208"/>
                  </a:lnTo>
                  <a:lnTo>
                    <a:pt x="395097" y="518934"/>
                  </a:lnTo>
                  <a:lnTo>
                    <a:pt x="406146" y="515112"/>
                  </a:lnTo>
                  <a:lnTo>
                    <a:pt x="407924" y="524129"/>
                  </a:lnTo>
                  <a:lnTo>
                    <a:pt x="403733" y="538480"/>
                  </a:lnTo>
                  <a:lnTo>
                    <a:pt x="400685" y="552450"/>
                  </a:lnTo>
                  <a:lnTo>
                    <a:pt x="406146" y="560324"/>
                  </a:lnTo>
                  <a:lnTo>
                    <a:pt x="433197" y="560324"/>
                  </a:lnTo>
                  <a:lnTo>
                    <a:pt x="444881" y="549910"/>
                  </a:lnTo>
                  <a:lnTo>
                    <a:pt x="450850" y="529336"/>
                  </a:lnTo>
                  <a:lnTo>
                    <a:pt x="455549" y="507492"/>
                  </a:lnTo>
                  <a:lnTo>
                    <a:pt x="463550" y="493141"/>
                  </a:lnTo>
                  <a:lnTo>
                    <a:pt x="468503" y="500646"/>
                  </a:lnTo>
                  <a:lnTo>
                    <a:pt x="470154" y="524002"/>
                  </a:lnTo>
                  <a:lnTo>
                    <a:pt x="469392" y="560324"/>
                  </a:lnTo>
                  <a:lnTo>
                    <a:pt x="514477" y="560324"/>
                  </a:lnTo>
                  <a:lnTo>
                    <a:pt x="501523" y="520319"/>
                  </a:lnTo>
                  <a:lnTo>
                    <a:pt x="494157" y="482473"/>
                  </a:lnTo>
                  <a:lnTo>
                    <a:pt x="490982" y="449580"/>
                  </a:lnTo>
                  <a:lnTo>
                    <a:pt x="490601" y="424053"/>
                  </a:lnTo>
                  <a:lnTo>
                    <a:pt x="514477" y="428625"/>
                  </a:lnTo>
                  <a:lnTo>
                    <a:pt x="516509" y="4182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102858" y="2621026"/>
            <a:ext cx="2439035" cy="296926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327025" indent="165735">
              <a:lnSpc>
                <a:spcPct val="92000"/>
              </a:lnSpc>
              <a:spcBef>
                <a:spcPts val="270"/>
              </a:spcBef>
              <a:buChar char="•"/>
              <a:tabLst>
                <a:tab pos="178435" algn="l"/>
              </a:tabLst>
            </a:pPr>
            <a:r>
              <a:rPr dirty="0" u="sng" sz="1800" spc="-10">
                <a:solidFill>
                  <a:srgbClr val="9BB957"/>
                </a:solidFill>
                <a:uFill>
                  <a:solidFill>
                    <a:srgbClr val="9BB957"/>
                  </a:solidFill>
                </a:uFill>
                <a:latin typeface="Calibri"/>
                <a:cs typeface="Calibri"/>
              </a:rPr>
              <a:t>Cleaner</a:t>
            </a:r>
            <a:r>
              <a:rPr dirty="0" u="sng" sz="1800" spc="-45">
                <a:solidFill>
                  <a:srgbClr val="9BB957"/>
                </a:solidFill>
                <a:uFill>
                  <a:solidFill>
                    <a:srgbClr val="9BB957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9BB957"/>
                </a:solidFill>
                <a:uFill>
                  <a:solidFill>
                    <a:srgbClr val="9BB957"/>
                  </a:solidFill>
                </a:uFill>
                <a:latin typeface="Calibri"/>
                <a:cs typeface="Calibri"/>
              </a:rPr>
              <a:t>Industry</a:t>
            </a:r>
            <a:r>
              <a:rPr dirty="0" u="none" sz="1800" spc="-1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9BB957"/>
                </a:solidFill>
                <a:uFill>
                  <a:solidFill>
                    <a:srgbClr val="9BB957"/>
                  </a:solidFill>
                </a:uFill>
                <a:latin typeface="Calibri"/>
                <a:cs typeface="Calibri"/>
              </a:rPr>
              <a:t>Practices:</a:t>
            </a:r>
            <a:r>
              <a:rPr dirty="0" u="sng" sz="1800" spc="-80">
                <a:solidFill>
                  <a:srgbClr val="9BB957"/>
                </a:solidFill>
                <a:uFill>
                  <a:solidFill>
                    <a:srgbClr val="9BB957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9BB957"/>
                </a:solidFill>
                <a:latin typeface="Calibri"/>
                <a:cs typeface="Calibri"/>
              </a:rPr>
              <a:t>Reducing emissions</a:t>
            </a:r>
            <a:r>
              <a:rPr dirty="0" u="none" sz="1800" spc="-7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9BB957"/>
                </a:solidFill>
                <a:latin typeface="Calibri"/>
                <a:cs typeface="Calibri"/>
              </a:rPr>
              <a:t>with</a:t>
            </a:r>
            <a:r>
              <a:rPr dirty="0" u="none" sz="1800" spc="-3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9BB957"/>
                </a:solidFill>
                <a:latin typeface="Calibri"/>
                <a:cs typeface="Calibri"/>
              </a:rPr>
              <a:t>cleaner technology</a:t>
            </a:r>
            <a:r>
              <a:rPr dirty="0" u="none" sz="1800" spc="-65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9BB957"/>
                </a:solidFill>
                <a:latin typeface="Calibri"/>
                <a:cs typeface="Calibri"/>
              </a:rPr>
              <a:t>and</a:t>
            </a:r>
            <a:r>
              <a:rPr dirty="0" u="none" sz="1800" spc="-70">
                <a:solidFill>
                  <a:srgbClr val="9BB957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9BB957"/>
                </a:solidFill>
                <a:latin typeface="Calibri"/>
                <a:cs typeface="Calibri"/>
              </a:rPr>
              <a:t>waste management.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Font typeface="Calibri"/>
              <a:buChar char="•"/>
            </a:pPr>
            <a:endParaRPr sz="1800">
              <a:latin typeface="Calibri"/>
              <a:cs typeface="Calibri"/>
            </a:endParaRPr>
          </a:p>
          <a:p>
            <a:pPr marL="12700" marR="5080" indent="165735">
              <a:lnSpc>
                <a:spcPct val="91900"/>
              </a:lnSpc>
              <a:spcBef>
                <a:spcPts val="5"/>
              </a:spcBef>
              <a:buChar char="•"/>
              <a:tabLst>
                <a:tab pos="178435" algn="l"/>
              </a:tabLst>
            </a:pPr>
            <a:r>
              <a:rPr dirty="0" u="sng" sz="1800" spc="-10">
                <a:solidFill>
                  <a:srgbClr val="49ACC5"/>
                </a:solidFill>
                <a:uFill>
                  <a:solidFill>
                    <a:srgbClr val="49ACC5"/>
                  </a:solidFill>
                </a:uFill>
                <a:latin typeface="Calibri"/>
                <a:cs typeface="Calibri"/>
              </a:rPr>
              <a:t>Individual</a:t>
            </a:r>
            <a:r>
              <a:rPr dirty="0" u="sng" sz="1800" spc="-55">
                <a:solidFill>
                  <a:srgbClr val="49ACC5"/>
                </a:solidFill>
                <a:uFill>
                  <a:solidFill>
                    <a:srgbClr val="49ACC5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49ACC5"/>
                </a:solidFill>
                <a:uFill>
                  <a:solidFill>
                    <a:srgbClr val="49ACC5"/>
                  </a:solidFill>
                </a:uFill>
                <a:latin typeface="Calibri"/>
                <a:cs typeface="Calibri"/>
              </a:rPr>
              <a:t>Actions:</a:t>
            </a:r>
            <a:r>
              <a:rPr dirty="0" u="none" sz="1800" spc="-40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49ACC5"/>
                </a:solidFill>
                <a:latin typeface="Calibri"/>
                <a:cs typeface="Calibri"/>
              </a:rPr>
              <a:t>Using </a:t>
            </a:r>
            <a:r>
              <a:rPr dirty="0" u="none" sz="1800">
                <a:solidFill>
                  <a:srgbClr val="49ACC5"/>
                </a:solidFill>
                <a:latin typeface="Calibri"/>
                <a:cs typeface="Calibri"/>
              </a:rPr>
              <a:t>public</a:t>
            </a:r>
            <a:r>
              <a:rPr dirty="0" u="none" sz="1800" spc="-40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49ACC5"/>
                </a:solidFill>
                <a:latin typeface="Calibri"/>
                <a:cs typeface="Calibri"/>
              </a:rPr>
              <a:t>transport,</a:t>
            </a:r>
            <a:r>
              <a:rPr dirty="0" u="none" sz="1800" spc="-45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49ACC5"/>
                </a:solidFill>
                <a:latin typeface="Calibri"/>
                <a:cs typeface="Calibri"/>
              </a:rPr>
              <a:t>energy- efficient</a:t>
            </a:r>
            <a:r>
              <a:rPr dirty="0" u="none" sz="1800" spc="-80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49ACC5"/>
                </a:solidFill>
                <a:latin typeface="Calibri"/>
                <a:cs typeface="Calibri"/>
              </a:rPr>
              <a:t>appliances,</a:t>
            </a:r>
            <a:r>
              <a:rPr dirty="0" u="none" sz="1800" spc="-65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49ACC5"/>
                </a:solidFill>
                <a:latin typeface="Calibri"/>
                <a:cs typeface="Calibri"/>
              </a:rPr>
              <a:t>and </a:t>
            </a:r>
            <a:r>
              <a:rPr dirty="0" u="none" sz="1800" spc="-10">
                <a:solidFill>
                  <a:srgbClr val="49ACC5"/>
                </a:solidFill>
                <a:latin typeface="Calibri"/>
                <a:cs typeface="Calibri"/>
              </a:rPr>
              <a:t>reducing</a:t>
            </a:r>
            <a:r>
              <a:rPr dirty="0" u="none" sz="1800" spc="-85">
                <a:solidFill>
                  <a:srgbClr val="49ACC5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49ACC5"/>
                </a:solidFill>
                <a:latin typeface="Calibri"/>
                <a:cs typeface="Calibri"/>
              </a:rPr>
              <a:t>waste.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01573" y="4565396"/>
            <a:ext cx="1080135" cy="1080135"/>
            <a:chOff x="501573" y="4565396"/>
            <a:chExt cx="1080135" cy="1080135"/>
          </a:xfrm>
        </p:grpSpPr>
        <p:sp>
          <p:nvSpPr>
            <p:cNvPr id="12" name="object 12" descr=""/>
            <p:cNvSpPr/>
            <p:nvPr/>
          </p:nvSpPr>
          <p:spPr>
            <a:xfrm>
              <a:off x="501573" y="4565396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067" y="0"/>
                  </a:moveTo>
                  <a:lnTo>
                    <a:pt x="490905" y="2158"/>
                  </a:lnTo>
                  <a:lnTo>
                    <a:pt x="442988" y="8762"/>
                  </a:lnTo>
                  <a:lnTo>
                    <a:pt x="396494" y="19303"/>
                  </a:lnTo>
                  <a:lnTo>
                    <a:pt x="351612" y="33781"/>
                  </a:lnTo>
                  <a:lnTo>
                    <a:pt x="308546" y="51942"/>
                  </a:lnTo>
                  <a:lnTo>
                    <a:pt x="267487" y="73786"/>
                  </a:lnTo>
                  <a:lnTo>
                    <a:pt x="228600" y="98805"/>
                  </a:lnTo>
                  <a:lnTo>
                    <a:pt x="192112" y="126999"/>
                  </a:lnTo>
                  <a:lnTo>
                    <a:pt x="158178" y="158114"/>
                  </a:lnTo>
                  <a:lnTo>
                    <a:pt x="127012" y="192150"/>
                  </a:lnTo>
                  <a:lnTo>
                    <a:pt x="98806" y="228599"/>
                  </a:lnTo>
                  <a:lnTo>
                    <a:pt x="73736" y="267461"/>
                  </a:lnTo>
                  <a:lnTo>
                    <a:pt x="51993" y="308482"/>
                  </a:lnTo>
                  <a:lnTo>
                    <a:pt x="33782" y="351535"/>
                  </a:lnTo>
                  <a:lnTo>
                    <a:pt x="19291" y="396493"/>
                  </a:lnTo>
                  <a:lnTo>
                    <a:pt x="8699" y="442975"/>
                  </a:lnTo>
                  <a:lnTo>
                    <a:pt x="2209" y="490854"/>
                  </a:lnTo>
                  <a:lnTo>
                    <a:pt x="0" y="540003"/>
                  </a:lnTo>
                  <a:lnTo>
                    <a:pt x="2209" y="589152"/>
                  </a:lnTo>
                  <a:lnTo>
                    <a:pt x="8699" y="637158"/>
                  </a:lnTo>
                  <a:lnTo>
                    <a:pt x="19291" y="683640"/>
                  </a:lnTo>
                  <a:lnTo>
                    <a:pt x="33782" y="728471"/>
                  </a:lnTo>
                  <a:lnTo>
                    <a:pt x="51993" y="771524"/>
                  </a:lnTo>
                  <a:lnTo>
                    <a:pt x="73736" y="812672"/>
                  </a:lnTo>
                  <a:lnTo>
                    <a:pt x="98806" y="851534"/>
                  </a:lnTo>
                  <a:lnTo>
                    <a:pt x="127012" y="887983"/>
                  </a:lnTo>
                  <a:lnTo>
                    <a:pt x="158178" y="921892"/>
                  </a:lnTo>
                  <a:lnTo>
                    <a:pt x="192112" y="953134"/>
                  </a:lnTo>
                  <a:lnTo>
                    <a:pt x="228600" y="981328"/>
                  </a:lnTo>
                  <a:lnTo>
                    <a:pt x="267487" y="1006347"/>
                  </a:lnTo>
                  <a:lnTo>
                    <a:pt x="308546" y="1028103"/>
                  </a:lnTo>
                  <a:lnTo>
                    <a:pt x="351612" y="1046314"/>
                  </a:lnTo>
                  <a:lnTo>
                    <a:pt x="396494" y="1060805"/>
                  </a:lnTo>
                  <a:lnTo>
                    <a:pt x="442988" y="1071397"/>
                  </a:lnTo>
                  <a:lnTo>
                    <a:pt x="490905" y="1077887"/>
                  </a:lnTo>
                  <a:lnTo>
                    <a:pt x="540067" y="1080096"/>
                  </a:lnTo>
                  <a:lnTo>
                    <a:pt x="589216" y="1077887"/>
                  </a:lnTo>
                  <a:lnTo>
                    <a:pt x="637120" y="1071397"/>
                  </a:lnTo>
                  <a:lnTo>
                    <a:pt x="683615" y="1060805"/>
                  </a:lnTo>
                  <a:lnTo>
                    <a:pt x="728484" y="1046314"/>
                  </a:lnTo>
                  <a:lnTo>
                    <a:pt x="771601" y="1028103"/>
                  </a:lnTo>
                  <a:lnTo>
                    <a:pt x="812622" y="1006347"/>
                  </a:lnTo>
                  <a:lnTo>
                    <a:pt x="851484" y="981328"/>
                  </a:lnTo>
                  <a:lnTo>
                    <a:pt x="887933" y="953134"/>
                  </a:lnTo>
                  <a:lnTo>
                    <a:pt x="921842" y="921892"/>
                  </a:lnTo>
                  <a:lnTo>
                    <a:pt x="953084" y="887983"/>
                  </a:lnTo>
                  <a:lnTo>
                    <a:pt x="981278" y="851534"/>
                  </a:lnTo>
                  <a:lnTo>
                    <a:pt x="1006297" y="812672"/>
                  </a:lnTo>
                  <a:lnTo>
                    <a:pt x="1028141" y="771524"/>
                  </a:lnTo>
                  <a:lnTo>
                    <a:pt x="1046302" y="728471"/>
                  </a:lnTo>
                  <a:lnTo>
                    <a:pt x="1060780" y="683640"/>
                  </a:lnTo>
                  <a:lnTo>
                    <a:pt x="1071321" y="637158"/>
                  </a:lnTo>
                  <a:lnTo>
                    <a:pt x="1077925" y="589152"/>
                  </a:lnTo>
                  <a:lnTo>
                    <a:pt x="1080084" y="540003"/>
                  </a:lnTo>
                  <a:lnTo>
                    <a:pt x="1077925" y="490854"/>
                  </a:lnTo>
                  <a:lnTo>
                    <a:pt x="1071321" y="442975"/>
                  </a:lnTo>
                  <a:lnTo>
                    <a:pt x="1060780" y="396493"/>
                  </a:lnTo>
                  <a:lnTo>
                    <a:pt x="1046302" y="351535"/>
                  </a:lnTo>
                  <a:lnTo>
                    <a:pt x="1028141" y="308482"/>
                  </a:lnTo>
                  <a:lnTo>
                    <a:pt x="1006297" y="267461"/>
                  </a:lnTo>
                  <a:lnTo>
                    <a:pt x="981278" y="228599"/>
                  </a:lnTo>
                  <a:lnTo>
                    <a:pt x="953084" y="192150"/>
                  </a:lnTo>
                  <a:lnTo>
                    <a:pt x="921842" y="158114"/>
                  </a:lnTo>
                  <a:lnTo>
                    <a:pt x="887933" y="126999"/>
                  </a:lnTo>
                  <a:lnTo>
                    <a:pt x="851484" y="98805"/>
                  </a:lnTo>
                  <a:lnTo>
                    <a:pt x="812622" y="73786"/>
                  </a:lnTo>
                  <a:lnTo>
                    <a:pt x="771601" y="51942"/>
                  </a:lnTo>
                  <a:lnTo>
                    <a:pt x="728484" y="33781"/>
                  </a:lnTo>
                  <a:lnTo>
                    <a:pt x="683615" y="19303"/>
                  </a:lnTo>
                  <a:lnTo>
                    <a:pt x="637120" y="8762"/>
                  </a:lnTo>
                  <a:lnTo>
                    <a:pt x="589216" y="2158"/>
                  </a:lnTo>
                  <a:lnTo>
                    <a:pt x="540067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87831" y="5352035"/>
              <a:ext cx="309880" cy="38735"/>
            </a:xfrm>
            <a:custGeom>
              <a:avLst/>
              <a:gdLst/>
              <a:ahLst/>
              <a:cxnLst/>
              <a:rect l="l" t="t" r="r" b="b"/>
              <a:pathLst>
                <a:path w="309880" h="38735">
                  <a:moveTo>
                    <a:pt x="309702" y="0"/>
                  </a:moveTo>
                  <a:lnTo>
                    <a:pt x="0" y="0"/>
                  </a:lnTo>
                  <a:lnTo>
                    <a:pt x="0" y="38733"/>
                  </a:lnTo>
                  <a:lnTo>
                    <a:pt x="309702" y="38733"/>
                  </a:lnTo>
                  <a:lnTo>
                    <a:pt x="309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637" y="5200269"/>
              <a:ext cx="258076" cy="15176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10399" y="4812284"/>
              <a:ext cx="464820" cy="462280"/>
            </a:xfrm>
            <a:custGeom>
              <a:avLst/>
              <a:gdLst/>
              <a:ahLst/>
              <a:cxnLst/>
              <a:rect l="l" t="t" r="r" b="b"/>
              <a:pathLst>
                <a:path w="464819" h="462279">
                  <a:moveTo>
                    <a:pt x="464553" y="406781"/>
                  </a:moveTo>
                  <a:lnTo>
                    <a:pt x="442341" y="387985"/>
                  </a:lnTo>
                  <a:lnTo>
                    <a:pt x="337451" y="299593"/>
                  </a:lnTo>
                  <a:lnTo>
                    <a:pt x="333819" y="262128"/>
                  </a:lnTo>
                  <a:lnTo>
                    <a:pt x="232283" y="262128"/>
                  </a:lnTo>
                  <a:lnTo>
                    <a:pt x="219621" y="259588"/>
                  </a:lnTo>
                  <a:lnTo>
                    <a:pt x="209372" y="252730"/>
                  </a:lnTo>
                  <a:lnTo>
                    <a:pt x="202514" y="242570"/>
                  </a:lnTo>
                  <a:lnTo>
                    <a:pt x="200012" y="229870"/>
                  </a:lnTo>
                  <a:lnTo>
                    <a:pt x="202514" y="217170"/>
                  </a:lnTo>
                  <a:lnTo>
                    <a:pt x="209372" y="206883"/>
                  </a:lnTo>
                  <a:lnTo>
                    <a:pt x="219621" y="200025"/>
                  </a:lnTo>
                  <a:lnTo>
                    <a:pt x="232283" y="197612"/>
                  </a:lnTo>
                  <a:lnTo>
                    <a:pt x="327558" y="197612"/>
                  </a:lnTo>
                  <a:lnTo>
                    <a:pt x="325183" y="173101"/>
                  </a:lnTo>
                  <a:lnTo>
                    <a:pt x="383387" y="123952"/>
                  </a:lnTo>
                  <a:lnTo>
                    <a:pt x="160007" y="123952"/>
                  </a:lnTo>
                  <a:lnTo>
                    <a:pt x="55486" y="0"/>
                  </a:lnTo>
                  <a:lnTo>
                    <a:pt x="0" y="55499"/>
                  </a:lnTo>
                  <a:lnTo>
                    <a:pt x="139369" y="173101"/>
                  </a:lnTo>
                  <a:lnTo>
                    <a:pt x="127114" y="298958"/>
                  </a:lnTo>
                  <a:lnTo>
                    <a:pt x="0" y="406781"/>
                  </a:lnTo>
                  <a:lnTo>
                    <a:pt x="55486" y="462280"/>
                  </a:lnTo>
                  <a:lnTo>
                    <a:pt x="118071" y="387985"/>
                  </a:lnTo>
                  <a:lnTo>
                    <a:pt x="346481" y="387985"/>
                  </a:lnTo>
                  <a:lnTo>
                    <a:pt x="409067" y="462280"/>
                  </a:lnTo>
                  <a:lnTo>
                    <a:pt x="464553" y="406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682" y="5009896"/>
              <a:ext cx="101536" cy="6451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406" y="4812284"/>
              <a:ext cx="304546" cy="123952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800605" y="4540377"/>
            <a:ext cx="2414270" cy="10579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165735">
              <a:lnSpc>
                <a:spcPct val="92100"/>
              </a:lnSpc>
              <a:spcBef>
                <a:spcPts val="270"/>
              </a:spcBef>
              <a:buChar char="•"/>
              <a:tabLst>
                <a:tab pos="178435" algn="l"/>
              </a:tabLst>
            </a:pPr>
            <a:r>
              <a:rPr dirty="0" u="sng" sz="1800" spc="-20">
                <a:solidFill>
                  <a:srgbClr val="8062A0"/>
                </a:solidFill>
                <a:uFill>
                  <a:solidFill>
                    <a:srgbClr val="8062A0"/>
                  </a:solidFill>
                </a:uFill>
                <a:latin typeface="Calibri"/>
                <a:cs typeface="Calibri"/>
              </a:rPr>
              <a:t>Renewable</a:t>
            </a:r>
            <a:r>
              <a:rPr dirty="0" u="sng" sz="1800" spc="-35">
                <a:solidFill>
                  <a:srgbClr val="8062A0"/>
                </a:solidFill>
                <a:uFill>
                  <a:solidFill>
                    <a:srgbClr val="8062A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solidFill>
                  <a:srgbClr val="8062A0"/>
                </a:solidFill>
                <a:uFill>
                  <a:solidFill>
                    <a:srgbClr val="8062A0"/>
                  </a:solidFill>
                </a:uFill>
                <a:latin typeface="Calibri"/>
                <a:cs typeface="Calibri"/>
              </a:rPr>
              <a:t>Energy</a:t>
            </a:r>
            <a:r>
              <a:rPr dirty="0" u="none" sz="1800" spc="-10">
                <a:solidFill>
                  <a:srgbClr val="8062A0"/>
                </a:solidFill>
                <a:latin typeface="Calibri"/>
                <a:cs typeface="Calibri"/>
              </a:rPr>
              <a:t>:</a:t>
            </a:r>
            <a:r>
              <a:rPr dirty="0" u="none" sz="1800" spc="-8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8062A0"/>
                </a:solidFill>
                <a:latin typeface="Calibri"/>
                <a:cs typeface="Calibri"/>
              </a:rPr>
              <a:t>Shift </a:t>
            </a:r>
            <a:r>
              <a:rPr dirty="0" u="none" sz="1800">
                <a:solidFill>
                  <a:srgbClr val="8062A0"/>
                </a:solidFill>
                <a:latin typeface="Calibri"/>
                <a:cs typeface="Calibri"/>
              </a:rPr>
              <a:t>to</a:t>
            </a:r>
            <a:r>
              <a:rPr dirty="0" u="none" sz="1800" spc="-8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8062A0"/>
                </a:solidFill>
                <a:latin typeface="Calibri"/>
                <a:cs typeface="Calibri"/>
              </a:rPr>
              <a:t>wind,</a:t>
            </a:r>
            <a:r>
              <a:rPr dirty="0" u="none" sz="1800" spc="-6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8062A0"/>
                </a:solidFill>
                <a:latin typeface="Calibri"/>
                <a:cs typeface="Calibri"/>
              </a:rPr>
              <a:t>solar,</a:t>
            </a:r>
            <a:r>
              <a:rPr dirty="0" u="none" sz="1800" spc="-6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8062A0"/>
                </a:solidFill>
                <a:latin typeface="Calibri"/>
                <a:cs typeface="Calibri"/>
              </a:rPr>
              <a:t>and</a:t>
            </a:r>
            <a:r>
              <a:rPr dirty="0" u="none" sz="1800" spc="-7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8062A0"/>
                </a:solidFill>
                <a:latin typeface="Calibri"/>
                <a:cs typeface="Calibri"/>
              </a:rPr>
              <a:t>other </a:t>
            </a:r>
            <a:r>
              <a:rPr dirty="0" u="none" sz="1800" spc="-10">
                <a:solidFill>
                  <a:srgbClr val="8062A0"/>
                </a:solidFill>
                <a:latin typeface="Calibri"/>
                <a:cs typeface="Calibri"/>
              </a:rPr>
              <a:t>green</a:t>
            </a:r>
            <a:r>
              <a:rPr dirty="0" u="none" sz="1800" spc="-5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>
                <a:solidFill>
                  <a:srgbClr val="8062A0"/>
                </a:solidFill>
                <a:latin typeface="Calibri"/>
                <a:cs typeface="Calibri"/>
              </a:rPr>
              <a:t>energy</a:t>
            </a:r>
            <a:r>
              <a:rPr dirty="0" u="none" sz="1800" spc="-8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 spc="-20">
                <a:solidFill>
                  <a:srgbClr val="8062A0"/>
                </a:solidFill>
                <a:latin typeface="Calibri"/>
                <a:cs typeface="Calibri"/>
              </a:rPr>
              <a:t>sources</a:t>
            </a:r>
            <a:r>
              <a:rPr dirty="0" u="none" sz="1800" spc="-65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 spc="-25">
                <a:solidFill>
                  <a:srgbClr val="8062A0"/>
                </a:solidFill>
                <a:latin typeface="Calibri"/>
                <a:cs typeface="Calibri"/>
              </a:rPr>
              <a:t>to </a:t>
            </a:r>
            <a:r>
              <a:rPr dirty="0" u="none" sz="1800" spc="-10">
                <a:solidFill>
                  <a:srgbClr val="8062A0"/>
                </a:solidFill>
                <a:latin typeface="Calibri"/>
                <a:cs typeface="Calibri"/>
              </a:rPr>
              <a:t>reduce</a:t>
            </a:r>
            <a:r>
              <a:rPr dirty="0" u="none" sz="1800" spc="-80">
                <a:solidFill>
                  <a:srgbClr val="8062A0"/>
                </a:solidFill>
                <a:latin typeface="Calibri"/>
                <a:cs typeface="Calibri"/>
              </a:rPr>
              <a:t> </a:t>
            </a:r>
            <a:r>
              <a:rPr dirty="0" u="none" sz="1800" spc="-10">
                <a:solidFill>
                  <a:srgbClr val="8062A0"/>
                </a:solidFill>
                <a:latin typeface="Calibri"/>
                <a:cs typeface="Calibri"/>
              </a:rPr>
              <a:t>pollution.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802759" y="4565396"/>
            <a:ext cx="1080135" cy="1080135"/>
            <a:chOff x="4802759" y="4565396"/>
            <a:chExt cx="1080135" cy="1080135"/>
          </a:xfrm>
        </p:grpSpPr>
        <p:sp>
          <p:nvSpPr>
            <p:cNvPr id="20" name="object 20" descr=""/>
            <p:cNvSpPr/>
            <p:nvPr/>
          </p:nvSpPr>
          <p:spPr>
            <a:xfrm>
              <a:off x="4802759" y="4565396"/>
              <a:ext cx="1080135" cy="1080135"/>
            </a:xfrm>
            <a:custGeom>
              <a:avLst/>
              <a:gdLst/>
              <a:ahLst/>
              <a:cxnLst/>
              <a:rect l="l" t="t" r="r" b="b"/>
              <a:pathLst>
                <a:path w="1080135" h="1080135">
                  <a:moveTo>
                    <a:pt x="540130" y="0"/>
                  </a:moveTo>
                  <a:lnTo>
                    <a:pt x="490981" y="2158"/>
                  </a:lnTo>
                  <a:lnTo>
                    <a:pt x="442975" y="8762"/>
                  </a:lnTo>
                  <a:lnTo>
                    <a:pt x="396493" y="19303"/>
                  </a:lnTo>
                  <a:lnTo>
                    <a:pt x="351663" y="33781"/>
                  </a:lnTo>
                  <a:lnTo>
                    <a:pt x="308610" y="51942"/>
                  </a:lnTo>
                  <a:lnTo>
                    <a:pt x="267462" y="73786"/>
                  </a:lnTo>
                  <a:lnTo>
                    <a:pt x="228600" y="98805"/>
                  </a:lnTo>
                  <a:lnTo>
                    <a:pt x="192150" y="126999"/>
                  </a:lnTo>
                  <a:lnTo>
                    <a:pt x="158241" y="158114"/>
                  </a:lnTo>
                  <a:lnTo>
                    <a:pt x="127000" y="192150"/>
                  </a:lnTo>
                  <a:lnTo>
                    <a:pt x="98805" y="228599"/>
                  </a:lnTo>
                  <a:lnTo>
                    <a:pt x="73787" y="267461"/>
                  </a:lnTo>
                  <a:lnTo>
                    <a:pt x="51942" y="308482"/>
                  </a:lnTo>
                  <a:lnTo>
                    <a:pt x="33781" y="351535"/>
                  </a:lnTo>
                  <a:lnTo>
                    <a:pt x="19303" y="396493"/>
                  </a:lnTo>
                  <a:lnTo>
                    <a:pt x="8762" y="442975"/>
                  </a:lnTo>
                  <a:lnTo>
                    <a:pt x="2158" y="490854"/>
                  </a:lnTo>
                  <a:lnTo>
                    <a:pt x="0" y="540003"/>
                  </a:lnTo>
                  <a:lnTo>
                    <a:pt x="2158" y="589152"/>
                  </a:lnTo>
                  <a:lnTo>
                    <a:pt x="8762" y="637158"/>
                  </a:lnTo>
                  <a:lnTo>
                    <a:pt x="19303" y="683640"/>
                  </a:lnTo>
                  <a:lnTo>
                    <a:pt x="33781" y="728471"/>
                  </a:lnTo>
                  <a:lnTo>
                    <a:pt x="51942" y="771524"/>
                  </a:lnTo>
                  <a:lnTo>
                    <a:pt x="73787" y="812672"/>
                  </a:lnTo>
                  <a:lnTo>
                    <a:pt x="98805" y="851534"/>
                  </a:lnTo>
                  <a:lnTo>
                    <a:pt x="127000" y="887983"/>
                  </a:lnTo>
                  <a:lnTo>
                    <a:pt x="158241" y="921892"/>
                  </a:lnTo>
                  <a:lnTo>
                    <a:pt x="192150" y="953134"/>
                  </a:lnTo>
                  <a:lnTo>
                    <a:pt x="228600" y="981328"/>
                  </a:lnTo>
                  <a:lnTo>
                    <a:pt x="267462" y="1006347"/>
                  </a:lnTo>
                  <a:lnTo>
                    <a:pt x="308610" y="1028103"/>
                  </a:lnTo>
                  <a:lnTo>
                    <a:pt x="351663" y="1046314"/>
                  </a:lnTo>
                  <a:lnTo>
                    <a:pt x="396493" y="1060805"/>
                  </a:lnTo>
                  <a:lnTo>
                    <a:pt x="442975" y="1071397"/>
                  </a:lnTo>
                  <a:lnTo>
                    <a:pt x="490981" y="1077887"/>
                  </a:lnTo>
                  <a:lnTo>
                    <a:pt x="540130" y="1080096"/>
                  </a:lnTo>
                  <a:lnTo>
                    <a:pt x="589279" y="1077887"/>
                  </a:lnTo>
                  <a:lnTo>
                    <a:pt x="637158" y="1071397"/>
                  </a:lnTo>
                  <a:lnTo>
                    <a:pt x="683640" y="1060805"/>
                  </a:lnTo>
                  <a:lnTo>
                    <a:pt x="728599" y="1046314"/>
                  </a:lnTo>
                  <a:lnTo>
                    <a:pt x="771651" y="1028103"/>
                  </a:lnTo>
                  <a:lnTo>
                    <a:pt x="812673" y="1006347"/>
                  </a:lnTo>
                  <a:lnTo>
                    <a:pt x="851535" y="981328"/>
                  </a:lnTo>
                  <a:lnTo>
                    <a:pt x="887983" y="953134"/>
                  </a:lnTo>
                  <a:lnTo>
                    <a:pt x="921892" y="921892"/>
                  </a:lnTo>
                  <a:lnTo>
                    <a:pt x="953135" y="887983"/>
                  </a:lnTo>
                  <a:lnTo>
                    <a:pt x="981328" y="851534"/>
                  </a:lnTo>
                  <a:lnTo>
                    <a:pt x="1006348" y="812672"/>
                  </a:lnTo>
                  <a:lnTo>
                    <a:pt x="1028191" y="771524"/>
                  </a:lnTo>
                  <a:lnTo>
                    <a:pt x="1046352" y="728471"/>
                  </a:lnTo>
                  <a:lnTo>
                    <a:pt x="1060830" y="683640"/>
                  </a:lnTo>
                  <a:lnTo>
                    <a:pt x="1071371" y="637158"/>
                  </a:lnTo>
                  <a:lnTo>
                    <a:pt x="1077976" y="589152"/>
                  </a:lnTo>
                  <a:lnTo>
                    <a:pt x="1080135" y="540003"/>
                  </a:lnTo>
                  <a:lnTo>
                    <a:pt x="1077976" y="490854"/>
                  </a:lnTo>
                  <a:lnTo>
                    <a:pt x="1071371" y="442975"/>
                  </a:lnTo>
                  <a:lnTo>
                    <a:pt x="1060830" y="396493"/>
                  </a:lnTo>
                  <a:lnTo>
                    <a:pt x="1046352" y="351535"/>
                  </a:lnTo>
                  <a:lnTo>
                    <a:pt x="1028191" y="308482"/>
                  </a:lnTo>
                  <a:lnTo>
                    <a:pt x="1006348" y="267461"/>
                  </a:lnTo>
                  <a:lnTo>
                    <a:pt x="981328" y="228599"/>
                  </a:lnTo>
                  <a:lnTo>
                    <a:pt x="953135" y="192150"/>
                  </a:lnTo>
                  <a:lnTo>
                    <a:pt x="921892" y="158114"/>
                  </a:lnTo>
                  <a:lnTo>
                    <a:pt x="887983" y="126999"/>
                  </a:lnTo>
                  <a:lnTo>
                    <a:pt x="851535" y="98805"/>
                  </a:lnTo>
                  <a:lnTo>
                    <a:pt x="812673" y="73786"/>
                  </a:lnTo>
                  <a:lnTo>
                    <a:pt x="771651" y="51942"/>
                  </a:lnTo>
                  <a:lnTo>
                    <a:pt x="728599" y="33781"/>
                  </a:lnTo>
                  <a:lnTo>
                    <a:pt x="683640" y="19303"/>
                  </a:lnTo>
                  <a:lnTo>
                    <a:pt x="637158" y="8762"/>
                  </a:lnTo>
                  <a:lnTo>
                    <a:pt x="589279" y="2158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49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76571" y="4843018"/>
              <a:ext cx="533400" cy="528320"/>
            </a:xfrm>
            <a:custGeom>
              <a:avLst/>
              <a:gdLst/>
              <a:ahLst/>
              <a:cxnLst/>
              <a:rect l="l" t="t" r="r" b="b"/>
              <a:pathLst>
                <a:path w="533400" h="528320">
                  <a:moveTo>
                    <a:pt x="196342" y="425069"/>
                  </a:moveTo>
                  <a:lnTo>
                    <a:pt x="80137" y="425069"/>
                  </a:lnTo>
                  <a:lnTo>
                    <a:pt x="72517" y="423418"/>
                  </a:lnTo>
                  <a:lnTo>
                    <a:pt x="52959" y="395097"/>
                  </a:lnTo>
                  <a:lnTo>
                    <a:pt x="54610" y="388366"/>
                  </a:lnTo>
                  <a:lnTo>
                    <a:pt x="125349" y="265430"/>
                  </a:lnTo>
                  <a:lnTo>
                    <a:pt x="172339" y="292481"/>
                  </a:lnTo>
                  <a:lnTo>
                    <a:pt x="143510" y="184404"/>
                  </a:lnTo>
                  <a:lnTo>
                    <a:pt x="35433" y="213360"/>
                  </a:lnTo>
                  <a:lnTo>
                    <a:pt x="79756" y="239141"/>
                  </a:lnTo>
                  <a:lnTo>
                    <a:pt x="12573" y="355346"/>
                  </a:lnTo>
                  <a:lnTo>
                    <a:pt x="3556" y="374269"/>
                  </a:lnTo>
                  <a:lnTo>
                    <a:pt x="0" y="394462"/>
                  </a:lnTo>
                  <a:lnTo>
                    <a:pt x="2032" y="414782"/>
                  </a:lnTo>
                  <a:lnTo>
                    <a:pt x="22479" y="451739"/>
                  </a:lnTo>
                  <a:lnTo>
                    <a:pt x="58674" y="473456"/>
                  </a:lnTo>
                  <a:lnTo>
                    <a:pt x="80137" y="476758"/>
                  </a:lnTo>
                  <a:lnTo>
                    <a:pt x="196342" y="476758"/>
                  </a:lnTo>
                  <a:lnTo>
                    <a:pt x="196342" y="425069"/>
                  </a:lnTo>
                  <a:close/>
                </a:path>
                <a:path w="533400" h="528320">
                  <a:moveTo>
                    <a:pt x="449072" y="132588"/>
                  </a:moveTo>
                  <a:lnTo>
                    <a:pt x="404876" y="158369"/>
                  </a:lnTo>
                  <a:lnTo>
                    <a:pt x="337693" y="42164"/>
                  </a:lnTo>
                  <a:lnTo>
                    <a:pt x="325882" y="25019"/>
                  </a:lnTo>
                  <a:lnTo>
                    <a:pt x="310261" y="11811"/>
                  </a:lnTo>
                  <a:lnTo>
                    <a:pt x="291592" y="3175"/>
                  </a:lnTo>
                  <a:lnTo>
                    <a:pt x="271018" y="0"/>
                  </a:lnTo>
                  <a:lnTo>
                    <a:pt x="249682" y="2667"/>
                  </a:lnTo>
                  <a:lnTo>
                    <a:pt x="230251" y="10922"/>
                  </a:lnTo>
                  <a:lnTo>
                    <a:pt x="213614" y="23876"/>
                  </a:lnTo>
                  <a:lnTo>
                    <a:pt x="200787" y="41021"/>
                  </a:lnTo>
                  <a:lnTo>
                    <a:pt x="146685" y="141859"/>
                  </a:lnTo>
                  <a:lnTo>
                    <a:pt x="192405" y="168275"/>
                  </a:lnTo>
                  <a:lnTo>
                    <a:pt x="246380" y="67437"/>
                  </a:lnTo>
                  <a:lnTo>
                    <a:pt x="250825" y="61468"/>
                  </a:lnTo>
                  <a:lnTo>
                    <a:pt x="256413" y="57023"/>
                  </a:lnTo>
                  <a:lnTo>
                    <a:pt x="263017" y="53975"/>
                  </a:lnTo>
                  <a:lnTo>
                    <a:pt x="270256" y="52705"/>
                  </a:lnTo>
                  <a:lnTo>
                    <a:pt x="277114" y="54102"/>
                  </a:lnTo>
                  <a:lnTo>
                    <a:pt x="283210" y="57277"/>
                  </a:lnTo>
                  <a:lnTo>
                    <a:pt x="288163" y="61976"/>
                  </a:lnTo>
                  <a:lnTo>
                    <a:pt x="359410" y="184785"/>
                  </a:lnTo>
                  <a:lnTo>
                    <a:pt x="312420" y="211963"/>
                  </a:lnTo>
                  <a:lnTo>
                    <a:pt x="420116" y="240919"/>
                  </a:lnTo>
                  <a:lnTo>
                    <a:pt x="449072" y="132588"/>
                  </a:lnTo>
                  <a:close/>
                </a:path>
                <a:path w="533400" h="528320">
                  <a:moveTo>
                    <a:pt x="533400" y="395859"/>
                  </a:moveTo>
                  <a:lnTo>
                    <a:pt x="531241" y="380746"/>
                  </a:lnTo>
                  <a:lnTo>
                    <a:pt x="528193" y="369951"/>
                  </a:lnTo>
                  <a:lnTo>
                    <a:pt x="525653" y="363728"/>
                  </a:lnTo>
                  <a:lnTo>
                    <a:pt x="463169" y="257175"/>
                  </a:lnTo>
                  <a:lnTo>
                    <a:pt x="417576" y="283718"/>
                  </a:lnTo>
                  <a:lnTo>
                    <a:pt x="476631" y="384441"/>
                  </a:lnTo>
                  <a:lnTo>
                    <a:pt x="479679" y="391160"/>
                  </a:lnTo>
                  <a:lnTo>
                    <a:pt x="480822" y="398399"/>
                  </a:lnTo>
                  <a:lnTo>
                    <a:pt x="480060" y="405638"/>
                  </a:lnTo>
                  <a:lnTo>
                    <a:pt x="477393" y="412496"/>
                  </a:lnTo>
                  <a:lnTo>
                    <a:pt x="472948" y="418084"/>
                  </a:lnTo>
                  <a:lnTo>
                    <a:pt x="467233" y="422148"/>
                  </a:lnTo>
                  <a:lnTo>
                    <a:pt x="460629" y="424561"/>
                  </a:lnTo>
                  <a:lnTo>
                    <a:pt x="453517" y="425069"/>
                  </a:lnTo>
                  <a:lnTo>
                    <a:pt x="318897" y="425069"/>
                  </a:lnTo>
                  <a:lnTo>
                    <a:pt x="318897" y="369189"/>
                  </a:lnTo>
                  <a:lnTo>
                    <a:pt x="239649" y="447675"/>
                  </a:lnTo>
                  <a:lnTo>
                    <a:pt x="318897" y="528320"/>
                  </a:lnTo>
                  <a:lnTo>
                    <a:pt x="318897" y="476758"/>
                  </a:lnTo>
                  <a:lnTo>
                    <a:pt x="455295" y="476758"/>
                  </a:lnTo>
                  <a:lnTo>
                    <a:pt x="494030" y="467233"/>
                  </a:lnTo>
                  <a:lnTo>
                    <a:pt x="522732" y="439420"/>
                  </a:lnTo>
                  <a:lnTo>
                    <a:pt x="532638" y="410972"/>
                  </a:lnTo>
                  <a:lnTo>
                    <a:pt x="533400" y="395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371" y="470153"/>
            <a:ext cx="48945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Public</a:t>
            </a:r>
            <a:r>
              <a:rPr dirty="0" sz="4400" spc="-12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Health</a:t>
            </a:r>
            <a:r>
              <a:rPr dirty="0" sz="4400" spc="-135">
                <a:solidFill>
                  <a:srgbClr val="000000"/>
                </a:solidFill>
              </a:rPr>
              <a:t> </a:t>
            </a:r>
            <a:r>
              <a:rPr dirty="0" sz="4400" spc="-10">
                <a:solidFill>
                  <a:srgbClr val="000000"/>
                </a:solidFill>
              </a:rPr>
              <a:t>Aspects</a:t>
            </a:r>
            <a:endParaRPr sz="4400"/>
          </a:p>
        </p:txBody>
      </p:sp>
      <p:grpSp>
        <p:nvGrpSpPr>
          <p:cNvPr id="3" name="object 3" descr=""/>
          <p:cNvGrpSpPr/>
          <p:nvPr/>
        </p:nvGrpSpPr>
        <p:grpSpPr>
          <a:xfrm>
            <a:off x="630936" y="1538137"/>
            <a:ext cx="7857490" cy="114935"/>
            <a:chOff x="630936" y="1538137"/>
            <a:chExt cx="7857490" cy="114935"/>
          </a:xfrm>
        </p:grpSpPr>
        <p:sp>
          <p:nvSpPr>
            <p:cNvPr id="4" name="object 4" descr=""/>
            <p:cNvSpPr/>
            <p:nvPr/>
          </p:nvSpPr>
          <p:spPr>
            <a:xfrm>
              <a:off x="649465" y="1634489"/>
              <a:ext cx="7839075" cy="18415"/>
            </a:xfrm>
            <a:custGeom>
              <a:avLst/>
              <a:gdLst/>
              <a:ahLst/>
              <a:cxnLst/>
              <a:rect l="l" t="t" r="r" b="b"/>
              <a:pathLst>
                <a:path w="7839075" h="18414">
                  <a:moveTo>
                    <a:pt x="783869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7838694" y="18287"/>
                  </a:lnTo>
                  <a:lnTo>
                    <a:pt x="783869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30936" y="1538137"/>
              <a:ext cx="1405255" cy="109855"/>
            </a:xfrm>
            <a:custGeom>
              <a:avLst/>
              <a:gdLst/>
              <a:ahLst/>
              <a:cxnLst/>
              <a:rect l="l" t="t" r="r" b="b"/>
              <a:pathLst>
                <a:path w="1405255" h="109855">
                  <a:moveTo>
                    <a:pt x="1405127" y="0"/>
                  </a:moveTo>
                  <a:lnTo>
                    <a:pt x="0" y="0"/>
                  </a:lnTo>
                  <a:lnTo>
                    <a:pt x="0" y="109814"/>
                  </a:lnTo>
                  <a:lnTo>
                    <a:pt x="1405127" y="109814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628650" y="1928114"/>
            <a:ext cx="7886700" cy="916940"/>
            <a:chOff x="628650" y="1928114"/>
            <a:chExt cx="7886700" cy="916940"/>
          </a:xfrm>
        </p:grpSpPr>
        <p:sp>
          <p:nvSpPr>
            <p:cNvPr id="7" name="object 7" descr=""/>
            <p:cNvSpPr/>
            <p:nvPr/>
          </p:nvSpPr>
          <p:spPr>
            <a:xfrm>
              <a:off x="628650" y="1928114"/>
              <a:ext cx="7886700" cy="916940"/>
            </a:xfrm>
            <a:custGeom>
              <a:avLst/>
              <a:gdLst/>
              <a:ahLst/>
              <a:cxnLst/>
              <a:rect l="l" t="t" r="r" b="b"/>
              <a:pathLst>
                <a:path w="7886700" h="916939">
                  <a:moveTo>
                    <a:pt x="7795006" y="0"/>
                  </a:moveTo>
                  <a:lnTo>
                    <a:pt x="91655" y="0"/>
                  </a:lnTo>
                  <a:lnTo>
                    <a:pt x="55981" y="7238"/>
                  </a:lnTo>
                  <a:lnTo>
                    <a:pt x="26847" y="26797"/>
                  </a:lnTo>
                  <a:lnTo>
                    <a:pt x="7200" y="55880"/>
                  </a:lnTo>
                  <a:lnTo>
                    <a:pt x="0" y="91566"/>
                  </a:lnTo>
                  <a:lnTo>
                    <a:pt x="0" y="824864"/>
                  </a:lnTo>
                  <a:lnTo>
                    <a:pt x="7200" y="860551"/>
                  </a:lnTo>
                  <a:lnTo>
                    <a:pt x="26847" y="889762"/>
                  </a:lnTo>
                  <a:lnTo>
                    <a:pt x="55981" y="909320"/>
                  </a:lnTo>
                  <a:lnTo>
                    <a:pt x="91655" y="916559"/>
                  </a:lnTo>
                  <a:lnTo>
                    <a:pt x="7795006" y="916559"/>
                  </a:lnTo>
                  <a:lnTo>
                    <a:pt x="7830693" y="909320"/>
                  </a:lnTo>
                  <a:lnTo>
                    <a:pt x="7859903" y="889762"/>
                  </a:lnTo>
                  <a:lnTo>
                    <a:pt x="7879460" y="860551"/>
                  </a:lnTo>
                  <a:lnTo>
                    <a:pt x="7886700" y="824864"/>
                  </a:lnTo>
                  <a:lnTo>
                    <a:pt x="7886700" y="91566"/>
                  </a:lnTo>
                  <a:lnTo>
                    <a:pt x="7879460" y="55880"/>
                  </a:lnTo>
                  <a:lnTo>
                    <a:pt x="7859903" y="26797"/>
                  </a:lnTo>
                  <a:lnTo>
                    <a:pt x="7830693" y="7238"/>
                  </a:lnTo>
                  <a:lnTo>
                    <a:pt x="779500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51217" y="2233295"/>
              <a:ext cx="168910" cy="355600"/>
            </a:xfrm>
            <a:custGeom>
              <a:avLst/>
              <a:gdLst/>
              <a:ahLst/>
              <a:cxnLst/>
              <a:rect l="l" t="t" r="r" b="b"/>
              <a:pathLst>
                <a:path w="168909" h="355600">
                  <a:moveTo>
                    <a:pt x="149910" y="0"/>
                  </a:moveTo>
                  <a:lnTo>
                    <a:pt x="95453" y="25400"/>
                  </a:lnTo>
                  <a:lnTo>
                    <a:pt x="63474" y="53339"/>
                  </a:lnTo>
                  <a:lnTo>
                    <a:pt x="37020" y="88900"/>
                  </a:lnTo>
                  <a:lnTo>
                    <a:pt x="17018" y="128269"/>
                  </a:lnTo>
                  <a:lnTo>
                    <a:pt x="4343" y="173989"/>
                  </a:lnTo>
                  <a:lnTo>
                    <a:pt x="38" y="220979"/>
                  </a:lnTo>
                  <a:lnTo>
                    <a:pt x="0" y="223519"/>
                  </a:lnTo>
                  <a:lnTo>
                    <a:pt x="1905" y="254000"/>
                  </a:lnTo>
                  <a:lnTo>
                    <a:pt x="18338" y="317500"/>
                  </a:lnTo>
                  <a:lnTo>
                    <a:pt x="39382" y="355600"/>
                  </a:lnTo>
                  <a:lnTo>
                    <a:pt x="44729" y="355600"/>
                  </a:lnTo>
                  <a:lnTo>
                    <a:pt x="113703" y="331469"/>
                  </a:lnTo>
                  <a:lnTo>
                    <a:pt x="144348" y="307339"/>
                  </a:lnTo>
                  <a:lnTo>
                    <a:pt x="168503" y="248919"/>
                  </a:lnTo>
                  <a:lnTo>
                    <a:pt x="50939" y="248919"/>
                  </a:lnTo>
                  <a:lnTo>
                    <a:pt x="43637" y="243839"/>
                  </a:lnTo>
                  <a:lnTo>
                    <a:pt x="41592" y="236219"/>
                  </a:lnTo>
                  <a:lnTo>
                    <a:pt x="46037" y="229869"/>
                  </a:lnTo>
                  <a:lnTo>
                    <a:pt x="52971" y="222250"/>
                  </a:lnTo>
                  <a:lnTo>
                    <a:pt x="58331" y="215900"/>
                  </a:lnTo>
                  <a:lnTo>
                    <a:pt x="61061" y="209550"/>
                  </a:lnTo>
                  <a:lnTo>
                    <a:pt x="63169" y="203200"/>
                  </a:lnTo>
                  <a:lnTo>
                    <a:pt x="64617" y="196850"/>
                  </a:lnTo>
                  <a:lnTo>
                    <a:pt x="68516" y="184150"/>
                  </a:lnTo>
                  <a:lnTo>
                    <a:pt x="72618" y="172719"/>
                  </a:lnTo>
                  <a:lnTo>
                    <a:pt x="77419" y="161289"/>
                  </a:lnTo>
                  <a:lnTo>
                    <a:pt x="82562" y="152400"/>
                  </a:lnTo>
                  <a:lnTo>
                    <a:pt x="50025" y="152400"/>
                  </a:lnTo>
                  <a:lnTo>
                    <a:pt x="40766" y="143509"/>
                  </a:lnTo>
                  <a:lnTo>
                    <a:pt x="40487" y="138429"/>
                  </a:lnTo>
                  <a:lnTo>
                    <a:pt x="77406" y="111759"/>
                  </a:lnTo>
                  <a:lnTo>
                    <a:pt x="97447" y="110489"/>
                  </a:lnTo>
                  <a:lnTo>
                    <a:pt x="117030" y="110489"/>
                  </a:lnTo>
                  <a:lnTo>
                    <a:pt x="113944" y="106679"/>
                  </a:lnTo>
                  <a:lnTo>
                    <a:pt x="100025" y="62229"/>
                  </a:lnTo>
                  <a:lnTo>
                    <a:pt x="112890" y="57150"/>
                  </a:lnTo>
                  <a:lnTo>
                    <a:pt x="167576" y="57150"/>
                  </a:lnTo>
                  <a:lnTo>
                    <a:pt x="167309" y="55879"/>
                  </a:lnTo>
                  <a:lnTo>
                    <a:pt x="166077" y="38100"/>
                  </a:lnTo>
                  <a:lnTo>
                    <a:pt x="164515" y="20319"/>
                  </a:lnTo>
                  <a:lnTo>
                    <a:pt x="161290" y="6350"/>
                  </a:lnTo>
                  <a:lnTo>
                    <a:pt x="156641" y="1269"/>
                  </a:lnTo>
                  <a:lnTo>
                    <a:pt x="149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242" y="2185035"/>
              <a:ext cx="365150" cy="4038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169212" y="2185034"/>
              <a:ext cx="10795" cy="93980"/>
            </a:xfrm>
            <a:custGeom>
              <a:avLst/>
              <a:gdLst/>
              <a:ahLst/>
              <a:cxnLst/>
              <a:rect l="l" t="t" r="r" b="b"/>
              <a:pathLst>
                <a:path w="10794" h="93980">
                  <a:moveTo>
                    <a:pt x="10375" y="83832"/>
                  </a:moveTo>
                  <a:lnTo>
                    <a:pt x="0" y="83832"/>
                  </a:lnTo>
                  <a:lnTo>
                    <a:pt x="0" y="93980"/>
                  </a:lnTo>
                  <a:lnTo>
                    <a:pt x="10375" y="93980"/>
                  </a:lnTo>
                  <a:lnTo>
                    <a:pt x="10375" y="83832"/>
                  </a:lnTo>
                  <a:close/>
                </a:path>
                <a:path w="10794" h="93980">
                  <a:moveTo>
                    <a:pt x="10375" y="62230"/>
                  </a:moveTo>
                  <a:lnTo>
                    <a:pt x="0" y="62230"/>
                  </a:lnTo>
                  <a:lnTo>
                    <a:pt x="0" y="72390"/>
                  </a:lnTo>
                  <a:lnTo>
                    <a:pt x="10375" y="72390"/>
                  </a:lnTo>
                  <a:lnTo>
                    <a:pt x="10375" y="62230"/>
                  </a:lnTo>
                  <a:close/>
                </a:path>
                <a:path w="10794" h="93980">
                  <a:moveTo>
                    <a:pt x="10375" y="41910"/>
                  </a:moveTo>
                  <a:lnTo>
                    <a:pt x="0" y="41910"/>
                  </a:lnTo>
                  <a:lnTo>
                    <a:pt x="0" y="52070"/>
                  </a:lnTo>
                  <a:lnTo>
                    <a:pt x="10375" y="52070"/>
                  </a:lnTo>
                  <a:lnTo>
                    <a:pt x="10375" y="41910"/>
                  </a:lnTo>
                  <a:close/>
                </a:path>
                <a:path w="10794" h="93980">
                  <a:moveTo>
                    <a:pt x="10375" y="21590"/>
                  </a:moveTo>
                  <a:lnTo>
                    <a:pt x="0" y="21590"/>
                  </a:lnTo>
                  <a:lnTo>
                    <a:pt x="0" y="31750"/>
                  </a:lnTo>
                  <a:lnTo>
                    <a:pt x="10375" y="31750"/>
                  </a:lnTo>
                  <a:lnTo>
                    <a:pt x="10375" y="21590"/>
                  </a:lnTo>
                  <a:close/>
                </a:path>
                <a:path w="10794" h="93980">
                  <a:moveTo>
                    <a:pt x="1037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375" y="10160"/>
                  </a:lnTo>
                  <a:lnTo>
                    <a:pt x="10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28650" y="3073780"/>
            <a:ext cx="7886700" cy="916940"/>
            <a:chOff x="628650" y="3073780"/>
            <a:chExt cx="7886700" cy="916940"/>
          </a:xfrm>
        </p:grpSpPr>
        <p:sp>
          <p:nvSpPr>
            <p:cNvPr id="12" name="object 12" descr=""/>
            <p:cNvSpPr/>
            <p:nvPr/>
          </p:nvSpPr>
          <p:spPr>
            <a:xfrm>
              <a:off x="628650" y="3073780"/>
              <a:ext cx="7886700" cy="916940"/>
            </a:xfrm>
            <a:custGeom>
              <a:avLst/>
              <a:gdLst/>
              <a:ahLst/>
              <a:cxnLst/>
              <a:rect l="l" t="t" r="r" b="b"/>
              <a:pathLst>
                <a:path w="7886700" h="916939">
                  <a:moveTo>
                    <a:pt x="7795006" y="0"/>
                  </a:moveTo>
                  <a:lnTo>
                    <a:pt x="91655" y="0"/>
                  </a:lnTo>
                  <a:lnTo>
                    <a:pt x="55981" y="7239"/>
                  </a:lnTo>
                  <a:lnTo>
                    <a:pt x="26847" y="26924"/>
                  </a:lnTo>
                  <a:lnTo>
                    <a:pt x="7200" y="56007"/>
                  </a:lnTo>
                  <a:lnTo>
                    <a:pt x="0" y="91694"/>
                  </a:lnTo>
                  <a:lnTo>
                    <a:pt x="0" y="824992"/>
                  </a:lnTo>
                  <a:lnTo>
                    <a:pt x="7200" y="860679"/>
                  </a:lnTo>
                  <a:lnTo>
                    <a:pt x="26847" y="889889"/>
                  </a:lnTo>
                  <a:lnTo>
                    <a:pt x="55981" y="909447"/>
                  </a:lnTo>
                  <a:lnTo>
                    <a:pt x="91655" y="916686"/>
                  </a:lnTo>
                  <a:lnTo>
                    <a:pt x="7795006" y="916686"/>
                  </a:lnTo>
                  <a:lnTo>
                    <a:pt x="7830693" y="909447"/>
                  </a:lnTo>
                  <a:lnTo>
                    <a:pt x="7859903" y="889889"/>
                  </a:lnTo>
                  <a:lnTo>
                    <a:pt x="7879460" y="860679"/>
                  </a:lnTo>
                  <a:lnTo>
                    <a:pt x="7886700" y="824992"/>
                  </a:lnTo>
                  <a:lnTo>
                    <a:pt x="7886700" y="91694"/>
                  </a:lnTo>
                  <a:lnTo>
                    <a:pt x="7879460" y="56007"/>
                  </a:lnTo>
                  <a:lnTo>
                    <a:pt x="7859903" y="26924"/>
                  </a:lnTo>
                  <a:lnTo>
                    <a:pt x="7830693" y="7239"/>
                  </a:lnTo>
                  <a:lnTo>
                    <a:pt x="7795006" y="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794" y="3532060"/>
              <a:ext cx="130314" cy="13506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35062" y="3335781"/>
              <a:ext cx="447675" cy="394970"/>
            </a:xfrm>
            <a:custGeom>
              <a:avLst/>
              <a:gdLst/>
              <a:ahLst/>
              <a:cxnLst/>
              <a:rect l="l" t="t" r="r" b="b"/>
              <a:pathLst>
                <a:path w="447675" h="394970">
                  <a:moveTo>
                    <a:pt x="221424" y="0"/>
                  </a:moveTo>
                  <a:lnTo>
                    <a:pt x="2578" y="363600"/>
                  </a:lnTo>
                  <a:lnTo>
                    <a:pt x="0" y="371347"/>
                  </a:lnTo>
                  <a:lnTo>
                    <a:pt x="635" y="379475"/>
                  </a:lnTo>
                  <a:lnTo>
                    <a:pt x="426758" y="394715"/>
                  </a:lnTo>
                  <a:lnTo>
                    <a:pt x="434886" y="393064"/>
                  </a:lnTo>
                  <a:lnTo>
                    <a:pt x="441490" y="388619"/>
                  </a:lnTo>
                  <a:lnTo>
                    <a:pt x="445935" y="382015"/>
                  </a:lnTo>
                  <a:lnTo>
                    <a:pt x="447586" y="374014"/>
                  </a:lnTo>
                  <a:lnTo>
                    <a:pt x="447586" y="370331"/>
                  </a:lnTo>
                  <a:lnTo>
                    <a:pt x="446443" y="366648"/>
                  </a:lnTo>
                  <a:lnTo>
                    <a:pt x="444919" y="363600"/>
                  </a:lnTo>
                  <a:lnTo>
                    <a:pt x="438696" y="352678"/>
                  </a:lnTo>
                  <a:lnTo>
                    <a:pt x="224282" y="352678"/>
                  </a:lnTo>
                  <a:lnTo>
                    <a:pt x="183959" y="344423"/>
                  </a:lnTo>
                  <a:lnTo>
                    <a:pt x="150939" y="322198"/>
                  </a:lnTo>
                  <a:lnTo>
                    <a:pt x="128638" y="289178"/>
                  </a:lnTo>
                  <a:lnTo>
                    <a:pt x="120446" y="248792"/>
                  </a:lnTo>
                  <a:lnTo>
                    <a:pt x="128638" y="208406"/>
                  </a:lnTo>
                  <a:lnTo>
                    <a:pt x="150939" y="175387"/>
                  </a:lnTo>
                  <a:lnTo>
                    <a:pt x="183959" y="153034"/>
                  </a:lnTo>
                  <a:lnTo>
                    <a:pt x="224282" y="144906"/>
                  </a:lnTo>
                  <a:lnTo>
                    <a:pt x="319265" y="144906"/>
                  </a:lnTo>
                  <a:lnTo>
                    <a:pt x="241935" y="10287"/>
                  </a:lnTo>
                  <a:lnTo>
                    <a:pt x="236524" y="4190"/>
                  </a:lnTo>
                  <a:lnTo>
                    <a:pt x="229412" y="634"/>
                  </a:lnTo>
                  <a:lnTo>
                    <a:pt x="221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344" y="3480688"/>
              <a:ext cx="214414" cy="20777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580" y="3501961"/>
              <a:ext cx="129603" cy="135064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628650" y="4219575"/>
            <a:ext cx="7886700" cy="916940"/>
            <a:chOff x="628650" y="4219575"/>
            <a:chExt cx="7886700" cy="916940"/>
          </a:xfrm>
        </p:grpSpPr>
        <p:sp>
          <p:nvSpPr>
            <p:cNvPr id="18" name="object 18" descr=""/>
            <p:cNvSpPr/>
            <p:nvPr/>
          </p:nvSpPr>
          <p:spPr>
            <a:xfrm>
              <a:off x="628650" y="4219575"/>
              <a:ext cx="7886700" cy="916940"/>
            </a:xfrm>
            <a:custGeom>
              <a:avLst/>
              <a:gdLst/>
              <a:ahLst/>
              <a:cxnLst/>
              <a:rect l="l" t="t" r="r" b="b"/>
              <a:pathLst>
                <a:path w="7886700" h="916939">
                  <a:moveTo>
                    <a:pt x="7795006" y="0"/>
                  </a:moveTo>
                  <a:lnTo>
                    <a:pt x="91655" y="0"/>
                  </a:lnTo>
                  <a:lnTo>
                    <a:pt x="55981" y="7238"/>
                  </a:lnTo>
                  <a:lnTo>
                    <a:pt x="26847" y="26797"/>
                  </a:lnTo>
                  <a:lnTo>
                    <a:pt x="7200" y="56006"/>
                  </a:lnTo>
                  <a:lnTo>
                    <a:pt x="0" y="91693"/>
                  </a:lnTo>
                  <a:lnTo>
                    <a:pt x="0" y="824992"/>
                  </a:lnTo>
                  <a:lnTo>
                    <a:pt x="7200" y="860679"/>
                  </a:lnTo>
                  <a:lnTo>
                    <a:pt x="26847" y="889888"/>
                  </a:lnTo>
                  <a:lnTo>
                    <a:pt x="55981" y="909447"/>
                  </a:lnTo>
                  <a:lnTo>
                    <a:pt x="91655" y="916686"/>
                  </a:lnTo>
                  <a:lnTo>
                    <a:pt x="7795006" y="916686"/>
                  </a:lnTo>
                  <a:lnTo>
                    <a:pt x="7830693" y="909447"/>
                  </a:lnTo>
                  <a:lnTo>
                    <a:pt x="7859903" y="889888"/>
                  </a:lnTo>
                  <a:lnTo>
                    <a:pt x="7879460" y="860679"/>
                  </a:lnTo>
                  <a:lnTo>
                    <a:pt x="7886700" y="824992"/>
                  </a:lnTo>
                  <a:lnTo>
                    <a:pt x="7886700" y="91693"/>
                  </a:lnTo>
                  <a:lnTo>
                    <a:pt x="7879460" y="56006"/>
                  </a:lnTo>
                  <a:lnTo>
                    <a:pt x="7859903" y="26797"/>
                  </a:lnTo>
                  <a:lnTo>
                    <a:pt x="7830693" y="7238"/>
                  </a:lnTo>
                  <a:lnTo>
                    <a:pt x="7795006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51141" y="4502327"/>
              <a:ext cx="415925" cy="353695"/>
            </a:xfrm>
            <a:custGeom>
              <a:avLst/>
              <a:gdLst/>
              <a:ahLst/>
              <a:cxnLst/>
              <a:rect l="l" t="t" r="r" b="b"/>
              <a:pathLst>
                <a:path w="415925" h="353695">
                  <a:moveTo>
                    <a:pt x="103835" y="280543"/>
                  </a:moveTo>
                  <a:lnTo>
                    <a:pt x="0" y="280543"/>
                  </a:lnTo>
                  <a:lnTo>
                    <a:pt x="0" y="353263"/>
                  </a:lnTo>
                  <a:lnTo>
                    <a:pt x="103835" y="353263"/>
                  </a:lnTo>
                  <a:lnTo>
                    <a:pt x="103835" y="280543"/>
                  </a:lnTo>
                  <a:close/>
                </a:path>
                <a:path w="415925" h="353695">
                  <a:moveTo>
                    <a:pt x="259600" y="280543"/>
                  </a:moveTo>
                  <a:lnTo>
                    <a:pt x="155752" y="280543"/>
                  </a:lnTo>
                  <a:lnTo>
                    <a:pt x="155752" y="353263"/>
                  </a:lnTo>
                  <a:lnTo>
                    <a:pt x="259600" y="353263"/>
                  </a:lnTo>
                  <a:lnTo>
                    <a:pt x="259600" y="280543"/>
                  </a:lnTo>
                  <a:close/>
                </a:path>
                <a:path w="415925" h="353695">
                  <a:moveTo>
                    <a:pt x="259600" y="0"/>
                  </a:moveTo>
                  <a:lnTo>
                    <a:pt x="155752" y="0"/>
                  </a:lnTo>
                  <a:lnTo>
                    <a:pt x="155752" y="72720"/>
                  </a:lnTo>
                  <a:lnTo>
                    <a:pt x="259600" y="72720"/>
                  </a:lnTo>
                  <a:lnTo>
                    <a:pt x="259600" y="0"/>
                  </a:lnTo>
                  <a:close/>
                </a:path>
                <a:path w="415925" h="353695">
                  <a:moveTo>
                    <a:pt x="373849" y="166192"/>
                  </a:moveTo>
                  <a:lnTo>
                    <a:pt x="218059" y="166192"/>
                  </a:lnTo>
                  <a:lnTo>
                    <a:pt x="218059" y="93802"/>
                  </a:lnTo>
                  <a:lnTo>
                    <a:pt x="197294" y="93802"/>
                  </a:lnTo>
                  <a:lnTo>
                    <a:pt x="197294" y="166192"/>
                  </a:lnTo>
                  <a:lnTo>
                    <a:pt x="41529" y="166192"/>
                  </a:lnTo>
                  <a:lnTo>
                    <a:pt x="41529" y="187782"/>
                  </a:lnTo>
                  <a:lnTo>
                    <a:pt x="41529" y="260172"/>
                  </a:lnTo>
                  <a:lnTo>
                    <a:pt x="62306" y="260172"/>
                  </a:lnTo>
                  <a:lnTo>
                    <a:pt x="62306" y="187782"/>
                  </a:lnTo>
                  <a:lnTo>
                    <a:pt x="197294" y="187782"/>
                  </a:lnTo>
                  <a:lnTo>
                    <a:pt x="197294" y="260172"/>
                  </a:lnTo>
                  <a:lnTo>
                    <a:pt x="218059" y="260172"/>
                  </a:lnTo>
                  <a:lnTo>
                    <a:pt x="218059" y="187782"/>
                  </a:lnTo>
                  <a:lnTo>
                    <a:pt x="353021" y="187782"/>
                  </a:lnTo>
                  <a:lnTo>
                    <a:pt x="353021" y="260172"/>
                  </a:lnTo>
                  <a:lnTo>
                    <a:pt x="373849" y="260172"/>
                  </a:lnTo>
                  <a:lnTo>
                    <a:pt x="373849" y="187782"/>
                  </a:lnTo>
                  <a:lnTo>
                    <a:pt x="373849" y="166192"/>
                  </a:lnTo>
                  <a:close/>
                </a:path>
                <a:path w="415925" h="353695">
                  <a:moveTo>
                    <a:pt x="415353" y="280543"/>
                  </a:moveTo>
                  <a:lnTo>
                    <a:pt x="311518" y="280543"/>
                  </a:lnTo>
                  <a:lnTo>
                    <a:pt x="311518" y="353263"/>
                  </a:lnTo>
                  <a:lnTo>
                    <a:pt x="415353" y="353263"/>
                  </a:lnTo>
                  <a:lnTo>
                    <a:pt x="415353" y="280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628650" y="5365369"/>
            <a:ext cx="7886700" cy="916940"/>
            <a:chOff x="628650" y="5365369"/>
            <a:chExt cx="7886700" cy="916940"/>
          </a:xfrm>
        </p:grpSpPr>
        <p:sp>
          <p:nvSpPr>
            <p:cNvPr id="21" name="object 21" descr=""/>
            <p:cNvSpPr/>
            <p:nvPr/>
          </p:nvSpPr>
          <p:spPr>
            <a:xfrm>
              <a:off x="628650" y="5365369"/>
              <a:ext cx="7886700" cy="916940"/>
            </a:xfrm>
            <a:custGeom>
              <a:avLst/>
              <a:gdLst/>
              <a:ahLst/>
              <a:cxnLst/>
              <a:rect l="l" t="t" r="r" b="b"/>
              <a:pathLst>
                <a:path w="7886700" h="916939">
                  <a:moveTo>
                    <a:pt x="7795006" y="0"/>
                  </a:moveTo>
                  <a:lnTo>
                    <a:pt x="91655" y="0"/>
                  </a:lnTo>
                  <a:lnTo>
                    <a:pt x="55981" y="7238"/>
                  </a:lnTo>
                  <a:lnTo>
                    <a:pt x="26847" y="26796"/>
                  </a:lnTo>
                  <a:lnTo>
                    <a:pt x="7200" y="56006"/>
                  </a:lnTo>
                  <a:lnTo>
                    <a:pt x="0" y="91693"/>
                  </a:lnTo>
                  <a:lnTo>
                    <a:pt x="0" y="824953"/>
                  </a:lnTo>
                  <a:lnTo>
                    <a:pt x="7200" y="860628"/>
                  </a:lnTo>
                  <a:lnTo>
                    <a:pt x="26847" y="889761"/>
                  </a:lnTo>
                  <a:lnTo>
                    <a:pt x="55981" y="909408"/>
                  </a:lnTo>
                  <a:lnTo>
                    <a:pt x="91655" y="916609"/>
                  </a:lnTo>
                  <a:lnTo>
                    <a:pt x="7795006" y="916609"/>
                  </a:lnTo>
                  <a:lnTo>
                    <a:pt x="7830693" y="909408"/>
                  </a:lnTo>
                  <a:lnTo>
                    <a:pt x="7859903" y="889761"/>
                  </a:lnTo>
                  <a:lnTo>
                    <a:pt x="7879460" y="860628"/>
                  </a:lnTo>
                  <a:lnTo>
                    <a:pt x="7886700" y="824953"/>
                  </a:lnTo>
                  <a:lnTo>
                    <a:pt x="7886700" y="91693"/>
                  </a:lnTo>
                  <a:lnTo>
                    <a:pt x="7879460" y="56006"/>
                  </a:lnTo>
                  <a:lnTo>
                    <a:pt x="7859903" y="26796"/>
                  </a:lnTo>
                  <a:lnTo>
                    <a:pt x="7830693" y="7238"/>
                  </a:lnTo>
                  <a:lnTo>
                    <a:pt x="7795006" y="0"/>
                  </a:lnTo>
                  <a:close/>
                </a:path>
              </a:pathLst>
            </a:custGeom>
            <a:solidFill>
              <a:srgbClr val="49AC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753" y="5648020"/>
              <a:ext cx="166141" cy="16624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992670" y="5835053"/>
              <a:ext cx="332740" cy="166370"/>
            </a:xfrm>
            <a:custGeom>
              <a:avLst/>
              <a:gdLst/>
              <a:ahLst/>
              <a:cxnLst/>
              <a:rect l="l" t="t" r="r" b="b"/>
              <a:pathLst>
                <a:path w="332740" h="166370">
                  <a:moveTo>
                    <a:pt x="332320" y="83121"/>
                  </a:moveTo>
                  <a:lnTo>
                    <a:pt x="298538" y="37884"/>
                  </a:lnTo>
                  <a:lnTo>
                    <a:pt x="261226" y="19100"/>
                  </a:lnTo>
                  <a:lnTo>
                    <a:pt x="241388" y="12407"/>
                  </a:lnTo>
                  <a:lnTo>
                    <a:pt x="241388" y="32575"/>
                  </a:lnTo>
                  <a:lnTo>
                    <a:pt x="249428" y="34899"/>
                  </a:lnTo>
                  <a:lnTo>
                    <a:pt x="254965" y="42265"/>
                  </a:lnTo>
                  <a:lnTo>
                    <a:pt x="248196" y="52095"/>
                  </a:lnTo>
                  <a:lnTo>
                    <a:pt x="248158" y="43992"/>
                  </a:lnTo>
                  <a:lnTo>
                    <a:pt x="243014" y="38874"/>
                  </a:lnTo>
                  <a:lnTo>
                    <a:pt x="242989" y="46964"/>
                  </a:lnTo>
                  <a:lnTo>
                    <a:pt x="242976" y="54406"/>
                  </a:lnTo>
                  <a:lnTo>
                    <a:pt x="240042" y="57378"/>
                  </a:lnTo>
                  <a:lnTo>
                    <a:pt x="232702" y="57378"/>
                  </a:lnTo>
                  <a:lnTo>
                    <a:pt x="229679" y="54406"/>
                  </a:lnTo>
                  <a:lnTo>
                    <a:pt x="229616" y="46977"/>
                  </a:lnTo>
                  <a:lnTo>
                    <a:pt x="232562" y="43992"/>
                  </a:lnTo>
                  <a:lnTo>
                    <a:pt x="240080" y="43992"/>
                  </a:lnTo>
                  <a:lnTo>
                    <a:pt x="242989" y="46964"/>
                  </a:lnTo>
                  <a:lnTo>
                    <a:pt x="242989" y="38849"/>
                  </a:lnTo>
                  <a:lnTo>
                    <a:pt x="242836" y="38696"/>
                  </a:lnTo>
                  <a:lnTo>
                    <a:pt x="229730" y="38696"/>
                  </a:lnTo>
                  <a:lnTo>
                    <a:pt x="224434" y="43992"/>
                  </a:lnTo>
                  <a:lnTo>
                    <a:pt x="224434" y="57378"/>
                  </a:lnTo>
                  <a:lnTo>
                    <a:pt x="224599" y="57378"/>
                  </a:lnTo>
                  <a:lnTo>
                    <a:pt x="229781" y="62522"/>
                  </a:lnTo>
                  <a:lnTo>
                    <a:pt x="240995" y="62522"/>
                  </a:lnTo>
                  <a:lnTo>
                    <a:pt x="236296" y="69354"/>
                  </a:lnTo>
                  <a:lnTo>
                    <a:pt x="229019" y="67881"/>
                  </a:lnTo>
                  <a:lnTo>
                    <a:pt x="223075" y="63868"/>
                  </a:lnTo>
                  <a:lnTo>
                    <a:pt x="219075" y="57924"/>
                  </a:lnTo>
                  <a:lnTo>
                    <a:pt x="217601" y="50647"/>
                  </a:lnTo>
                  <a:lnTo>
                    <a:pt x="217627" y="42265"/>
                  </a:lnTo>
                  <a:lnTo>
                    <a:pt x="223164" y="34899"/>
                  </a:lnTo>
                  <a:lnTo>
                    <a:pt x="231203" y="32575"/>
                  </a:lnTo>
                  <a:lnTo>
                    <a:pt x="231203" y="9398"/>
                  </a:lnTo>
                  <a:lnTo>
                    <a:pt x="215226" y="5346"/>
                  </a:lnTo>
                  <a:lnTo>
                    <a:pt x="199009" y="2425"/>
                  </a:lnTo>
                  <a:lnTo>
                    <a:pt x="182638" y="635"/>
                  </a:lnTo>
                  <a:lnTo>
                    <a:pt x="166154" y="0"/>
                  </a:lnTo>
                  <a:lnTo>
                    <a:pt x="149148" y="838"/>
                  </a:lnTo>
                  <a:lnTo>
                    <a:pt x="132257" y="2806"/>
                  </a:lnTo>
                  <a:lnTo>
                    <a:pt x="115531" y="5867"/>
                  </a:lnTo>
                  <a:lnTo>
                    <a:pt x="99021" y="10020"/>
                  </a:lnTo>
                  <a:lnTo>
                    <a:pt x="99021" y="36982"/>
                  </a:lnTo>
                  <a:lnTo>
                    <a:pt x="111798" y="41287"/>
                  </a:lnTo>
                  <a:lnTo>
                    <a:pt x="121958" y="49555"/>
                  </a:lnTo>
                  <a:lnTo>
                    <a:pt x="128676" y="60807"/>
                  </a:lnTo>
                  <a:lnTo>
                    <a:pt x="131102" y="74079"/>
                  </a:lnTo>
                  <a:lnTo>
                    <a:pt x="131076" y="76593"/>
                  </a:lnTo>
                  <a:lnTo>
                    <a:pt x="129717" y="78917"/>
                  </a:lnTo>
                  <a:lnTo>
                    <a:pt x="127520" y="80149"/>
                  </a:lnTo>
                  <a:lnTo>
                    <a:pt x="127393" y="129260"/>
                  </a:lnTo>
                  <a:lnTo>
                    <a:pt x="123482" y="133654"/>
                  </a:lnTo>
                  <a:lnTo>
                    <a:pt x="118275" y="134391"/>
                  </a:lnTo>
                  <a:lnTo>
                    <a:pt x="117614" y="136690"/>
                  </a:lnTo>
                  <a:lnTo>
                    <a:pt x="115468" y="138226"/>
                  </a:lnTo>
                  <a:lnTo>
                    <a:pt x="107378" y="138468"/>
                  </a:lnTo>
                  <a:lnTo>
                    <a:pt x="103911" y="135547"/>
                  </a:lnTo>
                  <a:lnTo>
                    <a:pt x="103238" y="127660"/>
                  </a:lnTo>
                  <a:lnTo>
                    <a:pt x="106159" y="124180"/>
                  </a:lnTo>
                  <a:lnTo>
                    <a:pt x="115328" y="123685"/>
                  </a:lnTo>
                  <a:lnTo>
                    <a:pt x="117436" y="124980"/>
                  </a:lnTo>
                  <a:lnTo>
                    <a:pt x="118275" y="127063"/>
                  </a:lnTo>
                  <a:lnTo>
                    <a:pt x="119570" y="126517"/>
                  </a:lnTo>
                  <a:lnTo>
                    <a:pt x="120408" y="125247"/>
                  </a:lnTo>
                  <a:lnTo>
                    <a:pt x="120408" y="80149"/>
                  </a:lnTo>
                  <a:lnTo>
                    <a:pt x="118173" y="78968"/>
                  </a:lnTo>
                  <a:lnTo>
                    <a:pt x="116789" y="76619"/>
                  </a:lnTo>
                  <a:lnTo>
                    <a:pt x="93675" y="50901"/>
                  </a:lnTo>
                  <a:lnTo>
                    <a:pt x="84658" y="52730"/>
                  </a:lnTo>
                  <a:lnTo>
                    <a:pt x="77292" y="57696"/>
                  </a:lnTo>
                  <a:lnTo>
                    <a:pt x="72326" y="65062"/>
                  </a:lnTo>
                  <a:lnTo>
                    <a:pt x="70510" y="74079"/>
                  </a:lnTo>
                  <a:lnTo>
                    <a:pt x="70459" y="76593"/>
                  </a:lnTo>
                  <a:lnTo>
                    <a:pt x="69100" y="78905"/>
                  </a:lnTo>
                  <a:lnTo>
                    <a:pt x="66929" y="80149"/>
                  </a:lnTo>
                  <a:lnTo>
                    <a:pt x="66929" y="125412"/>
                  </a:lnTo>
                  <a:lnTo>
                    <a:pt x="67767" y="126682"/>
                  </a:lnTo>
                  <a:lnTo>
                    <a:pt x="69062" y="127215"/>
                  </a:lnTo>
                  <a:lnTo>
                    <a:pt x="70053" y="125272"/>
                  </a:lnTo>
                  <a:lnTo>
                    <a:pt x="72059" y="124028"/>
                  </a:lnTo>
                  <a:lnTo>
                    <a:pt x="79959" y="124333"/>
                  </a:lnTo>
                  <a:lnTo>
                    <a:pt x="82880" y="127812"/>
                  </a:lnTo>
                  <a:lnTo>
                    <a:pt x="82245" y="135229"/>
                  </a:lnTo>
                  <a:lnTo>
                    <a:pt x="79489" y="137998"/>
                  </a:lnTo>
                  <a:lnTo>
                    <a:pt x="71869" y="138379"/>
                  </a:lnTo>
                  <a:lnTo>
                    <a:pt x="69723" y="136842"/>
                  </a:lnTo>
                  <a:lnTo>
                    <a:pt x="69062" y="134543"/>
                  </a:lnTo>
                  <a:lnTo>
                    <a:pt x="63855" y="133807"/>
                  </a:lnTo>
                  <a:lnTo>
                    <a:pt x="59944" y="129413"/>
                  </a:lnTo>
                  <a:lnTo>
                    <a:pt x="59817" y="80149"/>
                  </a:lnTo>
                  <a:lnTo>
                    <a:pt x="57581" y="78968"/>
                  </a:lnTo>
                  <a:lnTo>
                    <a:pt x="56184" y="76619"/>
                  </a:lnTo>
                  <a:lnTo>
                    <a:pt x="56235" y="74079"/>
                  </a:lnTo>
                  <a:lnTo>
                    <a:pt x="58661" y="60820"/>
                  </a:lnTo>
                  <a:lnTo>
                    <a:pt x="65354" y="49568"/>
                  </a:lnTo>
                  <a:lnTo>
                    <a:pt x="75501" y="41300"/>
                  </a:lnTo>
                  <a:lnTo>
                    <a:pt x="88265" y="36982"/>
                  </a:lnTo>
                  <a:lnTo>
                    <a:pt x="88265" y="13296"/>
                  </a:lnTo>
                  <a:lnTo>
                    <a:pt x="51041" y="28778"/>
                  </a:lnTo>
                  <a:lnTo>
                    <a:pt x="16560" y="49657"/>
                  </a:lnTo>
                  <a:lnTo>
                    <a:pt x="0" y="83121"/>
                  </a:lnTo>
                  <a:lnTo>
                    <a:pt x="0" y="166230"/>
                  </a:lnTo>
                  <a:lnTo>
                    <a:pt x="332320" y="166230"/>
                  </a:lnTo>
                  <a:lnTo>
                    <a:pt x="332320" y="831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760982" y="2006345"/>
            <a:ext cx="6591934" cy="40582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2860" marR="323850" indent="201930">
              <a:lnSpc>
                <a:spcPts val="2400"/>
              </a:lnSpc>
              <a:spcBef>
                <a:spcPts val="375"/>
              </a:spcBef>
              <a:buChar char="•"/>
              <a:tabLst>
                <a:tab pos="224790" algn="l"/>
              </a:tabLst>
            </a:pP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Air</a:t>
            </a:r>
            <a:r>
              <a:rPr dirty="0" u="sng" sz="2200" spc="-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Quality</a:t>
            </a:r>
            <a:r>
              <a:rPr dirty="0" u="sng" sz="22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Monitoring:</a:t>
            </a:r>
            <a:r>
              <a:rPr dirty="0" u="sng" sz="22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Tracking</a:t>
            </a:r>
            <a:r>
              <a:rPr dirty="0" u="none" sz="2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pollution</a:t>
            </a:r>
            <a:r>
              <a:rPr dirty="0" u="none" sz="2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levels</a:t>
            </a:r>
            <a:r>
              <a:rPr dirty="0" u="none" sz="22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dirty="0" u="none" sz="22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u="none" sz="2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advisories.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5"/>
              </a:spcBef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2860" marR="445770" indent="-20955">
              <a:lnSpc>
                <a:spcPts val="2400"/>
              </a:lnSpc>
              <a:buSzPct val="90909"/>
              <a:buChar char="•"/>
              <a:tabLst>
                <a:tab pos="22860" algn="l"/>
                <a:tab pos="147955" algn="l"/>
              </a:tabLst>
            </a:pPr>
            <a:r>
              <a:rPr dirty="0" u="sng" sz="22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2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Public</a:t>
            </a:r>
            <a:r>
              <a:rPr dirty="0" u="sng" sz="2200" spc="-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Health</a:t>
            </a:r>
            <a:r>
              <a:rPr dirty="0" u="sng" sz="22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Campaigns:</a:t>
            </a:r>
            <a:r>
              <a:rPr dirty="0" u="sng" sz="22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Educating</a:t>
            </a:r>
            <a:r>
              <a:rPr dirty="0" u="none" sz="2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u="none" sz="2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u="none" sz="2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u="none" sz="22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25">
                <a:solidFill>
                  <a:srgbClr val="FFFFFF"/>
                </a:solidFill>
                <a:latin typeface="Calibri"/>
                <a:cs typeface="Calibri"/>
              </a:rPr>
              <a:t>air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u="none" sz="2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u="none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protective</a:t>
            </a:r>
            <a:r>
              <a:rPr dirty="0" u="none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measures.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9"/>
              </a:spcBef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24790" indent="-201930">
              <a:lnSpc>
                <a:spcPts val="2570"/>
              </a:lnSpc>
              <a:buChar char="•"/>
              <a:tabLst>
                <a:tab pos="224790" algn="l"/>
              </a:tabLst>
            </a:pP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Health</a:t>
            </a:r>
            <a:r>
              <a:rPr dirty="0" u="sng" sz="22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Guidelines:</a:t>
            </a:r>
            <a:r>
              <a:rPr dirty="0" u="sng" sz="22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2200" spc="-2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u="none" sz="2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u="none" sz="2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dirty="0" u="none" sz="22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u="none" sz="22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endParaRPr sz="2200">
              <a:latin typeface="Calibri"/>
              <a:cs typeface="Calibri"/>
            </a:endParaRPr>
          </a:p>
          <a:p>
            <a:pPr marL="22860">
              <a:lnSpc>
                <a:spcPts val="2570"/>
              </a:lnSpc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r>
              <a:rPr dirty="0" sz="2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populations.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200">
              <a:latin typeface="Calibri"/>
              <a:cs typeface="Calibri"/>
            </a:endParaRPr>
          </a:p>
          <a:p>
            <a:pPr marL="224790" indent="-201930">
              <a:lnSpc>
                <a:spcPts val="2570"/>
              </a:lnSpc>
              <a:buChar char="•"/>
              <a:tabLst>
                <a:tab pos="224790" algn="l"/>
              </a:tabLst>
            </a:pPr>
            <a:r>
              <a:rPr dirty="0" u="sng" sz="2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Research</a:t>
            </a:r>
            <a:r>
              <a:rPr dirty="0" u="sng" sz="22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2200" spc="-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Innovation:</a:t>
            </a:r>
            <a:r>
              <a:rPr dirty="0" u="sng" sz="22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Advancements</a:t>
            </a:r>
            <a:r>
              <a:rPr dirty="0" u="none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u="none" sz="22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2200" spc="-10">
                <a:solidFill>
                  <a:srgbClr val="FFFFFF"/>
                </a:solidFill>
                <a:latin typeface="Calibri"/>
                <a:cs typeface="Calibri"/>
              </a:rPr>
              <a:t>reducing</a:t>
            </a:r>
            <a:endParaRPr sz="2200">
              <a:latin typeface="Calibri"/>
              <a:cs typeface="Calibri"/>
            </a:endParaRPr>
          </a:p>
          <a:p>
            <a:pPr marL="22860">
              <a:lnSpc>
                <a:spcPts val="2570"/>
              </a:lnSpc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pollution</a:t>
            </a:r>
            <a:r>
              <a:rPr dirty="0" sz="22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exposure</a:t>
            </a:r>
            <a:r>
              <a:rPr dirty="0" sz="2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2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outcomes.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2024-11-06T16:30:35Z</dcterms:created>
  <dcterms:modified xsi:type="dcterms:W3CDTF">2024-11-06T16:30:35Z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2024-11-06T00:00:00Z</vt:filetime>
  </property>
  <property fmtid="{D5CDD505-2E9C-101B-9397-08002B2CF9AE}" pid="5" name="Producer">
    <vt:lpwstr>Microsoft® PowerPoint® for Microsoft 365</vt:lpwstr>
  </property>
</Properties>
</file>