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9" y="1122363"/>
            <a:ext cx="7792329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9" y="3602038"/>
            <a:ext cx="7792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ECD1-5BEC-47DC-863C-223943073B2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A818-391A-47D2-92A5-778ABACE3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74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ECD1-5BEC-47DC-863C-223943073B2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A818-391A-47D2-92A5-778ABACE3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26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353159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35315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ECD1-5BEC-47DC-863C-223943073B2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A818-391A-47D2-92A5-778ABACE3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04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ECD1-5BEC-47DC-863C-223943073B2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A818-391A-47D2-92A5-778ABACE3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3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ECD1-5BEC-47DC-863C-223943073B2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A818-391A-47D2-92A5-778ABACE3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53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ECD1-5BEC-47DC-863C-223943073B2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A818-391A-47D2-92A5-778ABACE3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73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ECD1-5BEC-47DC-863C-223943073B2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A818-391A-47D2-92A5-778ABACE3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35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ECD1-5BEC-47DC-863C-223943073B2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A818-391A-47D2-92A5-778ABACE3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42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ECD1-5BEC-47DC-863C-223943073B2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A818-391A-47D2-92A5-778ABACE3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9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1ECD1-5BEC-47DC-863C-223943073B2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2A818-391A-47D2-92A5-778ABACE3AC3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73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EC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C94F-F6FE-4402-AF91-33503F47E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598" y="2274094"/>
            <a:ext cx="7792329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Object Oriented Programming (OOP)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AAE41-3C80-4629-ABE7-029B408E5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598" y="4965341"/>
            <a:ext cx="7792329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/>
              <a:t>By-  </a:t>
            </a:r>
          </a:p>
          <a:p>
            <a:pPr algn="r"/>
            <a:r>
              <a:rPr lang="en-IN" dirty="0"/>
              <a:t>Shreyas Chavhan </a:t>
            </a:r>
          </a:p>
          <a:p>
            <a:pPr algn="r"/>
            <a:r>
              <a:rPr lang="en-IN" dirty="0"/>
              <a:t>Atharva Deshpande</a:t>
            </a:r>
          </a:p>
          <a:p>
            <a:pPr algn="r"/>
            <a:r>
              <a:rPr lang="en-IN" dirty="0"/>
              <a:t>Shreeyash Borse</a:t>
            </a:r>
          </a:p>
        </p:txBody>
      </p:sp>
      <p:pic>
        <p:nvPicPr>
          <p:cNvPr id="1026" name="Picture 2" descr="I²IT - Best Engineering Colleges in Pune | International Institute of  Technology">
            <a:extLst>
              <a:ext uri="{FF2B5EF4-FFF2-40B4-BE49-F238E27FC236}">
                <a16:creationId xmlns:a16="http://schemas.microsoft.com/office/drawing/2014/main" id="{A8D8A542-A4CB-473E-A669-7B26549C8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327" y="236897"/>
            <a:ext cx="13716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126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A104-C938-4F7D-A048-37809A23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 Reservation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2159F-91EB-4585-B3F0-CF3B86996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dirty="0"/>
              <a:t>The program code is written in </a:t>
            </a:r>
            <a:r>
              <a:rPr lang="en-IN" b="1" dirty="0"/>
              <a:t>C++ programming language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bus reservation system has mainly following functions:-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b="1" dirty="0"/>
              <a:t>Add</a:t>
            </a:r>
            <a:r>
              <a:rPr lang="en-IN" dirty="0"/>
              <a:t> the data of a new bus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b="1" dirty="0"/>
              <a:t>Book</a:t>
            </a:r>
            <a:r>
              <a:rPr lang="en-IN" dirty="0"/>
              <a:t> a specific seat number on a particular bus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b="1" dirty="0"/>
              <a:t>Display</a:t>
            </a:r>
            <a:r>
              <a:rPr lang="en-IN" dirty="0"/>
              <a:t> the data of a bus including the number of 		      vacant and booked seats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524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A66D-6249-4436-8E99-A326D371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Header files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8F35-CD33-4135-B570-46225ADFB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5523"/>
            <a:ext cx="10515600" cy="4387352"/>
          </a:xfrm>
        </p:spPr>
        <p:txBody>
          <a:bodyPr/>
          <a:lstStyle/>
          <a:p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&lt;iostream&gt; - 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it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provides basic input and output services for 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C++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programs.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&lt;iomanip&gt; -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is a part of the input/output library.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defines the manipulator functions.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&lt;string.h&gt;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-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is the 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header file 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required for 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functions and handling.</a:t>
            </a:r>
            <a:endParaRPr lang="en-IN" dirty="0">
              <a:solidFill>
                <a:srgbClr val="2A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461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A3E3-8461-420A-89B8-A99DB514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structure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96BEA-00F2-4232-B81E-6C841F3AC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5523"/>
            <a:ext cx="10515600" cy="4387352"/>
          </a:xfrm>
        </p:spPr>
        <p:txBody>
          <a:bodyPr/>
          <a:lstStyle/>
          <a:p>
            <a:r>
              <a:rPr lang="en-IN" dirty="0"/>
              <a:t>In the program for seat reservation, </a:t>
            </a:r>
            <a:r>
              <a:rPr lang="en-IN" b="1" dirty="0"/>
              <a:t>Array</a:t>
            </a:r>
            <a:r>
              <a:rPr lang="en-IN" dirty="0"/>
              <a:t> data structure is used.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program also includes the use of </a:t>
            </a:r>
            <a:r>
              <a:rPr lang="en-IN" b="1" dirty="0"/>
              <a:t>classes and objects </a:t>
            </a:r>
            <a:r>
              <a:rPr lang="en-IN" dirty="0"/>
              <a:t>in C++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31348937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6903-6013-4A60-B507-15862648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13" y="18255"/>
            <a:ext cx="10515600" cy="1325563"/>
          </a:xfrm>
        </p:spPr>
        <p:txBody>
          <a:bodyPr/>
          <a:lstStyle/>
          <a:p>
            <a:pPr algn="l"/>
            <a:r>
              <a:rPr lang="en-IN" dirty="0"/>
              <a:t>Output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EC3B7-4CF3-4FC6-A383-57216571341A}"/>
              </a:ext>
            </a:extLst>
          </p:cNvPr>
          <p:cNvSpPr txBox="1"/>
          <p:nvPr/>
        </p:nvSpPr>
        <p:spPr>
          <a:xfrm>
            <a:off x="3206840" y="948690"/>
            <a:ext cx="360387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1. Install New Bus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2. Reserve a seat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3. Display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4. Display Available Buses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5. Exit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Enter your choice: </a:t>
            </a:r>
            <a:r>
              <a:rPr lang="en-IN" sz="1800" dirty="0">
                <a:solidFill>
                  <a:srgbClr val="00C87D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Enter Bus no.: </a:t>
            </a:r>
            <a:r>
              <a:rPr lang="en-IN" sz="1800" dirty="0">
                <a:solidFill>
                  <a:srgbClr val="00C87D"/>
                </a:solidFill>
                <a:latin typeface="Consolas" panose="020B0609020204030204" pitchFamily="49" charset="0"/>
              </a:rPr>
              <a:t>202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Enter Driver's Name: </a:t>
            </a:r>
            <a:r>
              <a:rPr lang="en-IN" sz="1800" dirty="0" err="1">
                <a:solidFill>
                  <a:srgbClr val="00C87D"/>
                </a:solidFill>
                <a:latin typeface="Consolas" panose="020B0609020204030204" pitchFamily="49" charset="0"/>
              </a:rPr>
              <a:t>ashish</a:t>
            </a:r>
            <a:endParaRPr lang="en-IN" sz="1800" dirty="0">
              <a:solidFill>
                <a:srgbClr val="00C87D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Arrival time: </a:t>
            </a:r>
            <a:r>
              <a:rPr lang="en-IN" sz="1800" dirty="0">
                <a:solidFill>
                  <a:srgbClr val="00C87D"/>
                </a:solidFill>
                <a:latin typeface="Consolas" panose="020B0609020204030204" pitchFamily="49" charset="0"/>
              </a:rPr>
              <a:t>20:00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Departure time: </a:t>
            </a:r>
            <a:r>
              <a:rPr lang="en-IN" sz="1800" dirty="0">
                <a:solidFill>
                  <a:srgbClr val="00C87D"/>
                </a:solidFill>
                <a:latin typeface="Consolas" panose="020B0609020204030204" pitchFamily="49" charset="0"/>
              </a:rPr>
              <a:t>20:30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From: </a:t>
            </a:r>
            <a:r>
              <a:rPr lang="en-IN" sz="1800" dirty="0">
                <a:solidFill>
                  <a:srgbClr val="00C87D"/>
                </a:solidFill>
                <a:latin typeface="Consolas" panose="020B0609020204030204" pitchFamily="49" charset="0"/>
              </a:rPr>
              <a:t>Pune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To: </a:t>
            </a:r>
            <a:r>
              <a:rPr lang="en-IN" sz="1800" dirty="0">
                <a:solidFill>
                  <a:srgbClr val="00C87D"/>
                </a:solidFill>
                <a:latin typeface="Consolas" panose="020B0609020204030204" pitchFamily="49" charset="0"/>
              </a:rPr>
              <a:t>Hyderabad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1. Install New Bus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2. Reserve a seat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3. Display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4. Display Available Buses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5. Exit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Enter your choice: </a:t>
            </a:r>
            <a:r>
              <a:rPr lang="en-IN" dirty="0">
                <a:solidFill>
                  <a:srgbClr val="00C87D"/>
                </a:solidFill>
                <a:latin typeface="Consolas" panose="020B0609020204030204" pitchFamily="49" charset="0"/>
              </a:rPr>
              <a:t>3</a:t>
            </a:r>
            <a:endParaRPr lang="en-IN" sz="1800" dirty="0">
              <a:solidFill>
                <a:srgbClr val="00C87D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Bus Number: </a:t>
            </a:r>
            <a:r>
              <a:rPr lang="en-IN" sz="1800" dirty="0">
                <a:solidFill>
                  <a:srgbClr val="00C87D"/>
                </a:solidFill>
                <a:latin typeface="Consolas" panose="020B0609020204030204" pitchFamily="49" charset="0"/>
              </a:rPr>
              <a:t>202</a:t>
            </a:r>
          </a:p>
          <a:p>
            <a:pPr algn="l"/>
            <a:endParaRPr lang="en-IN" sz="1800" dirty="0">
              <a:solidFill>
                <a:srgbClr val="00C87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37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FC6F1C-9BB9-45C1-8FCB-47DF1B8680BC}"/>
              </a:ext>
            </a:extLst>
          </p:cNvPr>
          <p:cNvSpPr txBox="1"/>
          <p:nvPr/>
        </p:nvSpPr>
        <p:spPr>
          <a:xfrm>
            <a:off x="1133341" y="335845"/>
            <a:ext cx="893793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- -- -- -- -- -- -- -- -- -- -- -- -- -- -- -- -- -- -- -- -- -- -- -- -- -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Bus no.                                :       202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Driver                                 :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ashish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Arrival Time                           :     20:00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Departure Time                         :     20:30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From                                   :      Pune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To                                     : Hyderabad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- -- -- -- -- -- -- -- -- -- -- -- -- -- -- -- -- -- -- -- -- -- -- -- -- -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1.     empty     2.     empty     3.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4.     empty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5.     empty     6.     empty     7.     empty     8.     empty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9.     empty    10.     empty    11.     empty    12.     empty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13.     empty    14.     empty    15.     empty    16.     empty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17.     empty    18.     empty    19.     empty    20.     empty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21.     empty    22.     empty    23.     empty    24.     empty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25.     empty    26.     empty    27.     empty    28.     empty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29.     empty    30.     empty    31.     empty    32.     empty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There are 32 seats empty in Bus no.: 202</a:t>
            </a:r>
          </a:p>
        </p:txBody>
      </p:sp>
    </p:spTree>
    <p:extLst>
      <p:ext uri="{BB962C8B-B14F-4D97-AF65-F5344CB8AC3E}">
        <p14:creationId xmlns:p14="http://schemas.microsoft.com/office/powerpoint/2010/main" val="364426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A5FF5B-D901-4E96-9AC4-0C58D22A0071}"/>
              </a:ext>
            </a:extLst>
          </p:cNvPr>
          <p:cNvSpPr txBox="1"/>
          <p:nvPr/>
        </p:nvSpPr>
        <p:spPr>
          <a:xfrm>
            <a:off x="502276" y="612844"/>
            <a:ext cx="625913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1. Install New Bus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2. Reserve a seat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3. Display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4. Display Available Buses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5. Exit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Enter your choice: </a:t>
            </a:r>
            <a:r>
              <a:rPr lang="en-IN" sz="1800" dirty="0">
                <a:solidFill>
                  <a:srgbClr val="00C87D"/>
                </a:solidFill>
                <a:latin typeface="Consolas" panose="020B0609020204030204" pitchFamily="49" charset="0"/>
              </a:rPr>
              <a:t>2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Bus Number: </a:t>
            </a:r>
            <a:r>
              <a:rPr lang="en-IN" sz="1800" dirty="0">
                <a:solidFill>
                  <a:srgbClr val="00C87D"/>
                </a:solidFill>
                <a:latin typeface="Consolas" panose="020B0609020204030204" pitchFamily="49" charset="0"/>
              </a:rPr>
              <a:t>202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Seat Number: </a:t>
            </a:r>
            <a:r>
              <a:rPr lang="en-IN" sz="1800" dirty="0">
                <a:solidFill>
                  <a:srgbClr val="00C87D"/>
                </a:solidFill>
                <a:latin typeface="Consolas" panose="020B0609020204030204" pitchFamily="49" charset="0"/>
              </a:rPr>
              <a:t>3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Enter passenger's Name: </a:t>
            </a:r>
            <a:r>
              <a:rPr lang="en-IN" sz="1800" dirty="0" err="1">
                <a:solidFill>
                  <a:srgbClr val="00C87D"/>
                </a:solidFill>
                <a:latin typeface="Consolas" panose="020B0609020204030204" pitchFamily="49" charset="0"/>
              </a:rPr>
              <a:t>atharva</a:t>
            </a:r>
            <a:endParaRPr lang="en-IN" sz="1800" dirty="0">
              <a:solidFill>
                <a:srgbClr val="00C87D"/>
              </a:solidFill>
              <a:latin typeface="Consolas" panose="020B0609020204030204" pitchFamily="49" charset="0"/>
            </a:endParaRPr>
          </a:p>
          <a:p>
            <a:pPr algn="l"/>
            <a:endParaRPr lang="en-IN" dirty="0">
              <a:solidFill>
                <a:srgbClr val="00C87D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1. Install New Bus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2. Reserve a seat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3. Display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4. Display Available Buses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5. Exit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Enter your choice: </a:t>
            </a:r>
            <a:r>
              <a:rPr lang="en-IN" sz="1800" dirty="0">
                <a:solidFill>
                  <a:srgbClr val="00C87D"/>
                </a:solidFill>
                <a:latin typeface="Consolas" panose="020B0609020204030204" pitchFamily="49" charset="0"/>
              </a:rPr>
              <a:t>3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Enter bus number: </a:t>
            </a:r>
            <a:r>
              <a:rPr lang="en-IN" sz="1800" dirty="0">
                <a:solidFill>
                  <a:srgbClr val="00C87D"/>
                </a:solidFill>
                <a:latin typeface="Consolas" panose="020B0609020204030204" pitchFamily="49" charset="0"/>
              </a:rPr>
              <a:t>202</a:t>
            </a:r>
          </a:p>
          <a:p>
            <a:pPr algn="l"/>
            <a:endParaRPr lang="en-IN" dirty="0">
              <a:solidFill>
                <a:srgbClr val="00C87D"/>
              </a:solidFill>
              <a:latin typeface="Consolas" panose="020B0609020204030204" pitchFamily="49" charset="0"/>
            </a:endParaRPr>
          </a:p>
          <a:p>
            <a:pPr algn="l"/>
            <a:endParaRPr lang="en-IN" dirty="0">
              <a:solidFill>
                <a:srgbClr val="00C87D"/>
              </a:solidFill>
              <a:latin typeface="Consolas" panose="020B0609020204030204" pitchFamily="49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71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FFA4B8-44FF-4FDA-9D0D-3DB7DCCEAE22}"/>
              </a:ext>
            </a:extLst>
          </p:cNvPr>
          <p:cNvSpPr txBox="1"/>
          <p:nvPr/>
        </p:nvSpPr>
        <p:spPr>
          <a:xfrm>
            <a:off x="448614" y="117693"/>
            <a:ext cx="1129477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- -- -- -- -- -- -- -- -- -- -- -- -- -- -- -- -- -- -- -- -- -- -- -- -- -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Bus no.                                :       202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Driver                                 :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ashish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Arrival Time                           :     20:00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Departure Time                         :     20:30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From                                   :      Pune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To                                     : Hyderabad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- -- -- -- -- -- -- -- -- -- -- -- -- -- -- -- -- -- -- -- -- -- -- -- -- -</a:t>
            </a:r>
          </a:p>
          <a:p>
            <a:pPr algn="l"/>
            <a:endParaRPr lang="en-IN" dirty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1.     empty     2.     empty     3.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atharva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4.     empty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5.     empty     6.     empty     7.     empty     8.     empty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9.     empty    10.     empty    11.     empty    12.     empty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13.     empty    14.     empty    15.     empty    16.     empty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17.     empty    18.     empty    19.     empty    20.     empty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21.     empty    22.     empty    23.     empty    24.     empty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25.     empty    26.     empty    27.     empty    28.     empty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29.     empty    30.     empty    31.     empty    32.     empty</a:t>
            </a:r>
          </a:p>
          <a:p>
            <a:pPr algn="l"/>
            <a:endParaRPr lang="en-IN" dirty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There are 31 seats empty in Bus no.: 202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 seat number 3 is reserved for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atharva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922805"/>
      </p:ext>
    </p:extLst>
  </p:cSld>
  <p:clrMapOvr>
    <a:masterClrMapping/>
  </p:clrMapOvr>
</p:sld>
</file>

<file path=ppt/theme/theme1.xml><?xml version="1.0" encoding="utf-8"?>
<a:theme xmlns:a="http://schemas.openxmlformats.org/drawingml/2006/main" name="C++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9DEA7639-E502-F246-A408-0FA8FC37561C}" vid="{31B1E737-AF52-064F-94F3-E604BC87F7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C++-PowerPoint-Template</Template>
  <TotalTime>66</TotalTime>
  <Words>699</Words>
  <Application>Microsoft Office PowerPoint</Application>
  <PresentationFormat>Widescreen</PresentationFormat>
  <Paragraphs>103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</vt:lpstr>
      <vt:lpstr>Consolas</vt:lpstr>
      <vt:lpstr>Trebuchet MS</vt:lpstr>
      <vt:lpstr>C++-PowerPoint-Template</vt:lpstr>
      <vt:lpstr>Object Oriented Programming (OOP) mini project</vt:lpstr>
      <vt:lpstr>Bus Reservation System </vt:lpstr>
      <vt:lpstr>Header files used</vt:lpstr>
      <vt:lpstr>Data structure used </vt:lpstr>
      <vt:lpstr>Output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(OOP) mini project</dc:title>
  <dc:creator>Shreeyash Borse</dc:creator>
  <cp:lastModifiedBy>Shreeyash Borse</cp:lastModifiedBy>
  <cp:revision>5</cp:revision>
  <dcterms:created xsi:type="dcterms:W3CDTF">2020-12-17T13:49:30Z</dcterms:created>
  <dcterms:modified xsi:type="dcterms:W3CDTF">2020-12-17T14:56:27Z</dcterms:modified>
</cp:coreProperties>
</file>