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760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32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74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2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01259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82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88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81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452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88DEB4-B89F-4E9D-9F0D-2AFF562ECC4C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4B65664-2F94-4E33-BFE3-B0A756D3904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16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D9DA-B578-430A-9E6B-888BAFBA7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4800" dirty="0"/>
            </a:br>
            <a:endParaRPr lang="en-IN" sz="41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269DF-E3DB-4E45-8D62-E5C8ABEC9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959" y="2526725"/>
            <a:ext cx="6831673" cy="1086237"/>
          </a:xfrm>
        </p:spPr>
        <p:txBody>
          <a:bodyPr>
            <a:normAutofit fontScale="25000" lnSpcReduction="20000"/>
          </a:bodyPr>
          <a:lstStyle/>
          <a:p>
            <a:endParaRPr lang="en-US" sz="4000" u="sng" dirty="0">
              <a:latin typeface="Arial Black" panose="020B0A04020102020204" pitchFamily="34" charset="0"/>
            </a:endParaRPr>
          </a:p>
          <a:p>
            <a:r>
              <a:rPr lang="en-US" sz="17600" dirty="0">
                <a:latin typeface="Arial Rounded MT Bold" panose="020F0704030504030204" pitchFamily="34" charset="0"/>
              </a:rPr>
              <a:t>Computer Graphics Mini Project</a:t>
            </a:r>
            <a:endParaRPr lang="en-IN" sz="176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D48F3-B96F-4E34-874A-7A0680AA0AA0}"/>
              </a:ext>
            </a:extLst>
          </p:cNvPr>
          <p:cNvSpPr txBox="1"/>
          <p:nvPr/>
        </p:nvSpPr>
        <p:spPr>
          <a:xfrm>
            <a:off x="1339403" y="4351233"/>
            <a:ext cx="2159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Atharva Deshpande </a:t>
            </a:r>
          </a:p>
          <a:p>
            <a:r>
              <a:rPr lang="en-IN" dirty="0"/>
              <a:t>Shreyas Chavhan</a:t>
            </a:r>
          </a:p>
          <a:p>
            <a:r>
              <a:rPr lang="en-IN" dirty="0"/>
              <a:t>Shreeyash Borse</a:t>
            </a:r>
          </a:p>
        </p:txBody>
      </p:sp>
      <p:pic>
        <p:nvPicPr>
          <p:cNvPr id="1028" name="Picture 4" descr="International Institute of Information Technology, Pune - Wikipedia">
            <a:extLst>
              <a:ext uri="{FF2B5EF4-FFF2-40B4-BE49-F238E27FC236}">
                <a16:creationId xmlns:a16="http://schemas.microsoft.com/office/drawing/2014/main" id="{7BF41EE5-C303-45E3-AA33-856286CEA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623" y="370194"/>
            <a:ext cx="2936734" cy="15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4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3F72-972A-41BA-A5ED-DA76EF8C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100"/>
            <a:ext cx="9916732" cy="14859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u="sng" dirty="0">
                <a:latin typeface="Arial Rounded MT Bold" panose="020F0704030504030204" pitchFamily="34" charset="0"/>
              </a:rPr>
              <a:t>A  MAN  WALKING  IN  RAIN!!</a:t>
            </a:r>
            <a:endParaRPr lang="en-IN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BED0-E73B-407E-B74D-DE1DEFC3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u="sng" dirty="0"/>
              <a:t>INTRODUCTION</a:t>
            </a:r>
          </a:p>
          <a:p>
            <a:endParaRPr lang="en-US" sz="3200" i="1" u="sng" dirty="0"/>
          </a:p>
          <a:p>
            <a:r>
              <a:rPr lang="en-IN" dirty="0"/>
              <a:t>In this Computer Graphics Mini-Project , we tried to make a graphically  designated MAN,  A Cloud,  Rain, and An Umbrella with the application of Computer Graphics codes.</a:t>
            </a:r>
          </a:p>
        </p:txBody>
      </p:sp>
    </p:spTree>
    <p:extLst>
      <p:ext uri="{BB962C8B-B14F-4D97-AF65-F5344CB8AC3E}">
        <p14:creationId xmlns:p14="http://schemas.microsoft.com/office/powerpoint/2010/main" val="6023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2A63-999F-43C7-9C53-46A2A08F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METHODOLOGY</a:t>
            </a:r>
            <a:endParaRPr lang="en-IN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099E-8F49-4779-B39B-8A02A51B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This project was done with the help of C++ Programming language.</a:t>
            </a:r>
          </a:p>
          <a:p>
            <a:endParaRPr lang="en-US" sz="3600" dirty="0"/>
          </a:p>
          <a:p>
            <a:r>
              <a:rPr lang="en-US" sz="3600" dirty="0"/>
              <a:t>Most of the graphic functions are coded on its header file </a:t>
            </a:r>
            <a:r>
              <a:rPr lang="en-US" sz="3600" b="1" dirty="0"/>
              <a:t>&lt;</a:t>
            </a:r>
            <a:r>
              <a:rPr lang="en-US" sz="3600" b="1" dirty="0" err="1"/>
              <a:t>graphics.h</a:t>
            </a:r>
            <a:r>
              <a:rPr lang="en-US" sz="3600" b="1" dirty="0"/>
              <a:t>&gt;.</a:t>
            </a:r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51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D451-FE0F-41AE-8934-048AAB05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5764839"/>
          </a:xfrm>
        </p:spPr>
        <p:txBody>
          <a:bodyPr>
            <a:normAutofit/>
          </a:bodyPr>
          <a:lstStyle/>
          <a:p>
            <a:r>
              <a:rPr lang="en-IN" sz="2000" dirty="0"/>
              <a:t>The main function in the code is responsible to achieve translation.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33EC4-9B46-4FC6-8D6A-6493D498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99" y="1052514"/>
            <a:ext cx="4895850" cy="256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F95FC-B2A4-4365-929D-426A3533A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99" y="3883652"/>
            <a:ext cx="4919470" cy="25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2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3482-3CD4-479B-A7E6-5FD9225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6551720"/>
          </a:xfrm>
        </p:spPr>
        <p:txBody>
          <a:bodyPr>
            <a:noAutofit/>
          </a:bodyPr>
          <a:lstStyle/>
          <a:p>
            <a:br>
              <a:rPr lang="en-US" sz="2800" u="sng" dirty="0"/>
            </a:br>
            <a:r>
              <a:rPr lang="en-US" sz="2800" u="sng" dirty="0"/>
              <a:t>Some of the functions included in &lt;graphics.h&gt; used in our project:</a:t>
            </a:r>
            <a:br>
              <a:rPr lang="en-US" sz="2800" u="sng" dirty="0"/>
            </a:br>
            <a:br>
              <a:rPr lang="en-US" sz="2800" u="sng" dirty="0"/>
            </a:br>
            <a:r>
              <a:rPr lang="en-US" sz="2800" dirty="0"/>
              <a:t>1)  </a:t>
            </a:r>
            <a:r>
              <a:rPr lang="en-US" sz="2800" u="sng" dirty="0"/>
              <a:t>Line function:</a:t>
            </a:r>
            <a:br>
              <a:rPr lang="en-US" sz="2800" u="sng" dirty="0"/>
            </a:br>
            <a:r>
              <a:rPr lang="en-US" sz="2800" dirty="0"/>
              <a:t>                         Line function is used to draw a line from a point (x1,y1)</a:t>
            </a:r>
            <a:br>
              <a:rPr lang="en-US" sz="2800" dirty="0"/>
            </a:br>
            <a:r>
              <a:rPr lang="en-US" sz="2800" dirty="0"/>
              <a:t>point (x2,y2) i.e. (x1,y1) and (x2,y2) are the end points of the line.  </a:t>
            </a:r>
            <a:br>
              <a:rPr lang="en-US" sz="2800" u="sng" dirty="0"/>
            </a:br>
            <a:r>
              <a:rPr lang="en-US" sz="2800" dirty="0"/>
              <a:t>       </a:t>
            </a:r>
            <a:r>
              <a:rPr lang="en-US" sz="2800" b="1" dirty="0"/>
              <a:t>Declaration:- </a:t>
            </a:r>
            <a:r>
              <a:rPr lang="en-US" sz="2800" dirty="0"/>
              <a:t>void line(int x1, int y1, int x2, int y2);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2) </a:t>
            </a:r>
            <a:r>
              <a:rPr lang="en-US" sz="2800" u="sng" dirty="0"/>
              <a:t>Circle function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		   Circle function is used to draw a circle with center (</a:t>
            </a:r>
            <a:r>
              <a:rPr lang="en-US" sz="2800" dirty="0" err="1"/>
              <a:t>x,y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and third parameter specifies the radius of the circle. 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b="1" dirty="0"/>
              <a:t>Declaration:- </a:t>
            </a:r>
            <a:r>
              <a:rPr lang="en-US" sz="2800" dirty="0"/>
              <a:t>void circle(int x, int y, int radius);</a:t>
            </a:r>
            <a:br>
              <a:rPr lang="en-US" sz="2800" u="sng" dirty="0"/>
            </a:br>
            <a:br>
              <a:rPr lang="en-US" sz="2800" u="sng" dirty="0"/>
            </a:br>
            <a:br>
              <a:rPr lang="en-US" sz="2800" u="sng" dirty="0"/>
            </a:br>
            <a:br>
              <a:rPr lang="en-US" sz="2800" u="sng" dirty="0"/>
            </a:br>
            <a:br>
              <a:rPr lang="en-US" sz="2800" u="sng" dirty="0"/>
            </a:br>
            <a:br>
              <a:rPr lang="en-US" sz="2800" u="sng" dirty="0"/>
            </a:br>
            <a:br>
              <a:rPr lang="en-US" sz="2800" u="sng" dirty="0"/>
            </a:b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83488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AC7F-78DD-46E8-A7F2-B4EBB4EA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3943"/>
            <a:ext cx="10515600" cy="6858000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3) </a:t>
            </a:r>
            <a:r>
              <a:rPr lang="en-US" sz="2800" u="sng" dirty="0" err="1"/>
              <a:t>Pieslice</a:t>
            </a:r>
            <a:r>
              <a:rPr lang="en-US" sz="2800" u="sng" dirty="0"/>
              <a:t> function:</a:t>
            </a:r>
            <a:r>
              <a:rPr lang="en-US" sz="2800" dirty="0"/>
              <a:t>	</a:t>
            </a:r>
            <a:br>
              <a:rPr lang="en-US" sz="2800" dirty="0"/>
            </a:br>
            <a:r>
              <a:rPr lang="en-US" sz="2800" dirty="0"/>
              <a:t>		   </a:t>
            </a:r>
            <a:r>
              <a:rPr lang="en-US" sz="2800" dirty="0" err="1"/>
              <a:t>Pieslice</a:t>
            </a:r>
            <a:r>
              <a:rPr lang="en-US" sz="2800" dirty="0"/>
              <a:t> function is used to draw a semicircle with center (</a:t>
            </a:r>
            <a:r>
              <a:rPr lang="en-US" sz="2800" dirty="0" err="1"/>
              <a:t>x,y</a:t>
            </a:r>
            <a:r>
              <a:rPr lang="en-US" sz="2800" dirty="0"/>
              <a:t>) , a starting angle , an ending angle, and the radius of the semicircle.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b="1" dirty="0"/>
              <a:t>Declaration:-  </a:t>
            </a:r>
            <a:r>
              <a:rPr lang="en-US" sz="2800" dirty="0"/>
              <a:t>void </a:t>
            </a:r>
            <a:r>
              <a:rPr lang="en-US" sz="2800" dirty="0" err="1"/>
              <a:t>pieslice</a:t>
            </a:r>
            <a:r>
              <a:rPr lang="en-US" sz="2800" dirty="0"/>
              <a:t>(int x, int y, int </a:t>
            </a:r>
            <a:r>
              <a:rPr lang="en-US" sz="2800" dirty="0" err="1"/>
              <a:t>stangle</a:t>
            </a:r>
            <a:r>
              <a:rPr lang="en-US" sz="2800" dirty="0"/>
              <a:t>, int </a:t>
            </a:r>
            <a:r>
              <a:rPr lang="en-US" sz="2800" dirty="0" err="1"/>
              <a:t>endangle</a:t>
            </a:r>
            <a:r>
              <a:rPr lang="en-US" sz="2800" dirty="0"/>
              <a:t>, int radius)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4) </a:t>
            </a:r>
            <a:r>
              <a:rPr lang="en-US" sz="2800" u="sng" dirty="0"/>
              <a:t>Arc function :</a:t>
            </a:r>
            <a:br>
              <a:rPr lang="en-US" sz="2800" u="sng" dirty="0"/>
            </a:br>
            <a:r>
              <a:rPr lang="en-US" sz="2800" dirty="0"/>
              <a:t>		  An arc function is used to draw an arc with center(</a:t>
            </a:r>
            <a:r>
              <a:rPr lang="en-US" sz="2800" dirty="0" err="1"/>
              <a:t>x,y</a:t>
            </a:r>
            <a:r>
              <a:rPr lang="en-US" sz="2800" dirty="0"/>
              <a:t>) , a starting angle , an ending angle, and the radius of the arc.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Declaration:-  </a:t>
            </a:r>
            <a:r>
              <a:rPr lang="en-US" sz="2800" dirty="0"/>
              <a:t>void arc(int x, int y, int </a:t>
            </a:r>
            <a:r>
              <a:rPr lang="en-US" sz="2800" dirty="0" err="1"/>
              <a:t>stangle</a:t>
            </a:r>
            <a:r>
              <a:rPr lang="en-US" sz="2800" dirty="0"/>
              <a:t>, int </a:t>
            </a:r>
            <a:r>
              <a:rPr lang="en-US" sz="2800" dirty="0" err="1"/>
              <a:t>endangle</a:t>
            </a:r>
            <a:r>
              <a:rPr lang="en-US" sz="2800" dirty="0"/>
              <a:t>, int radius)</a:t>
            </a:r>
            <a:br>
              <a:rPr lang="en-US" sz="2800" dirty="0"/>
            </a:br>
            <a:br>
              <a:rPr lang="en-US" sz="2800" u="sng" dirty="0"/>
            </a:br>
            <a:r>
              <a:rPr lang="en-US" sz="2800" dirty="0"/>
              <a:t>		  </a:t>
            </a:r>
            <a:br>
              <a:rPr lang="en-US" sz="2800" u="sng" dirty="0"/>
            </a:b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896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FF5C-D378-494F-9D3D-0F4B99F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u="sng" dirty="0"/>
              <a:t>GRAPHIC  OUTPUT</a:t>
            </a:r>
            <a:endParaRPr lang="en-IN" sz="30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D05C1-116B-4E0A-9CEB-26B1621F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84" y="1428750"/>
            <a:ext cx="10687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800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405</TotalTime>
  <Words>388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Rounded MT Bold</vt:lpstr>
      <vt:lpstr>Bahnschrift Light SemiCondensed</vt:lpstr>
      <vt:lpstr>Franklin Gothic Book</vt:lpstr>
      <vt:lpstr>Crop</vt:lpstr>
      <vt:lpstr> </vt:lpstr>
      <vt:lpstr>             A  MAN  WALKING  IN  RAIN!!</vt:lpstr>
      <vt:lpstr>METHODOLOGY</vt:lpstr>
      <vt:lpstr>PowerPoint Presentation</vt:lpstr>
      <vt:lpstr> Some of the functions included in &lt;graphics.h&gt; used in our project:  1)  Line function:                          Line function is used to draw a line from a point (x1,y1) point (x2,y2) i.e. (x1,y1) and (x2,y2) are the end points of the line.          Declaration:- void line(int x1, int y1, int x2, int y2);   2) Circle function:       Circle function is used to draw a circle with center (x,y) and third parameter specifies the radius of the circle.         Declaration:- void circle(int x, int y, int radius);       </vt:lpstr>
      <vt:lpstr>    3) Pieslice function:       Pieslice function is used to draw a semicircle with center (x,y) , a starting angle , an ending angle, and the radius of the semicircle.        Declaration:-  void pieslice(int x, int y, int stangle, int endangle, int radius)    4) Arc function :     An arc function is used to draw an arc with center(x,y) , a starting angle , an ending angle, and the radius of the arc.     Declaration:-  void arc(int x, int y, int stangle, int endangle, int radius)         </vt:lpstr>
      <vt:lpstr>GRAPHIC 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ENGINEERING INTERNATIONAL INSTITUTE OF INFORMATION TECHNOLOGY Hinjewadi, Pune-57</dc:title>
  <dc:creator>Atharva Deshpande</dc:creator>
  <cp:lastModifiedBy>Shreeyash Borse</cp:lastModifiedBy>
  <cp:revision>12</cp:revision>
  <dcterms:created xsi:type="dcterms:W3CDTF">2020-11-02T11:49:22Z</dcterms:created>
  <dcterms:modified xsi:type="dcterms:W3CDTF">2020-11-02T18:50:48Z</dcterms:modified>
</cp:coreProperties>
</file>