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71"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5" d="100"/>
          <a:sy n="125" d="100"/>
        </p:scale>
        <p:origin x="320" y="1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5/24/24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sv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1A3918A-655E-1676-1BA7-343C81C1EDC4}"/>
              </a:ext>
            </a:extLst>
          </p:cNvPr>
          <p:cNvSpPr txBox="1"/>
          <p:nvPr/>
        </p:nvSpPr>
        <p:spPr>
          <a:xfrm>
            <a:off x="98051" y="189183"/>
            <a:ext cx="6468732" cy="746358"/>
          </a:xfrm>
          <a:prstGeom prst="rect">
            <a:avLst/>
          </a:prstGeom>
          <a:noFill/>
        </p:spPr>
        <p:txBody>
          <a:bodyPr wrap="square" rtlCol="0">
            <a:spAutoFit/>
          </a:bodyPr>
          <a:lstStyle/>
          <a:p>
            <a:r>
              <a:rPr lang="en-US" sz="3200" b="1" i="0" u="sng" strike="noStrike" dirty="0">
                <a:solidFill>
                  <a:srgbClr val="000000"/>
                </a:solidFill>
                <a:effectLst/>
                <a:latin typeface="Ayuthaya" pitchFamily="2" charset="-34"/>
                <a:ea typeface="Ayuthaya" pitchFamily="2" charset="-34"/>
                <a:cs typeface="Ayuthaya" pitchFamily="2" charset="-34"/>
              </a:rPr>
              <a:t>Pro</a:t>
            </a:r>
            <a:r>
              <a:rPr lang="en-US" sz="3200" b="1" i="0" strike="noStrike" dirty="0">
                <a:solidFill>
                  <a:srgbClr val="000000"/>
                </a:solidFill>
                <a:effectLst/>
                <a:latin typeface="Ayuthaya" pitchFamily="2" charset="-34"/>
                <a:ea typeface="Ayuthaya" pitchFamily="2" charset="-34"/>
                <a:cs typeface="Ayuthaya" pitchFamily="2" charset="-34"/>
              </a:rPr>
              <a:t>j</a:t>
            </a:r>
            <a:r>
              <a:rPr lang="en-US" sz="3200" b="1" i="0" u="sng" strike="noStrike" dirty="0">
                <a:solidFill>
                  <a:srgbClr val="000000"/>
                </a:solidFill>
                <a:effectLst/>
                <a:latin typeface="Ayuthaya" pitchFamily="2" charset="-34"/>
                <a:ea typeface="Ayuthaya" pitchFamily="2" charset="-34"/>
                <a:cs typeface="Ayuthaya" pitchFamily="2" charset="-34"/>
              </a:rPr>
              <a:t>ect Ob</a:t>
            </a:r>
            <a:r>
              <a:rPr lang="en-US" sz="3200" b="1" i="0" strike="noStrike" dirty="0">
                <a:solidFill>
                  <a:srgbClr val="000000"/>
                </a:solidFill>
                <a:effectLst/>
                <a:latin typeface="Ayuthaya" pitchFamily="2" charset="-34"/>
                <a:ea typeface="Ayuthaya" pitchFamily="2" charset="-34"/>
                <a:cs typeface="Ayuthaya" pitchFamily="2" charset="-34"/>
              </a:rPr>
              <a:t>j</a:t>
            </a:r>
            <a:r>
              <a:rPr lang="en-US" sz="3200" b="1" i="0" u="sng" strike="noStrike" dirty="0">
                <a:solidFill>
                  <a:srgbClr val="000000"/>
                </a:solidFill>
                <a:effectLst/>
                <a:latin typeface="Ayuthaya" pitchFamily="2" charset="-34"/>
                <a:ea typeface="Ayuthaya" pitchFamily="2" charset="-34"/>
                <a:cs typeface="Ayuthaya" pitchFamily="2" charset="-34"/>
              </a:rPr>
              <a:t>ective</a:t>
            </a:r>
          </a:p>
          <a:p>
            <a:endParaRPr lang="en-US" sz="1000" u="sng" dirty="0">
              <a:solidFill>
                <a:srgbClr val="000000"/>
              </a:solidFill>
              <a:latin typeface="Ayuthaya" pitchFamily="2" charset="-34"/>
              <a:ea typeface="Ayuthaya" pitchFamily="2" charset="-34"/>
              <a:cs typeface="Ayuthaya" pitchFamily="2" charset="-34"/>
            </a:endParaRPr>
          </a:p>
        </p:txBody>
      </p:sp>
      <p:grpSp>
        <p:nvGrpSpPr>
          <p:cNvPr id="899" name="Group 898">
            <a:extLst>
              <a:ext uri="{FF2B5EF4-FFF2-40B4-BE49-F238E27FC236}">
                <a16:creationId xmlns:a16="http://schemas.microsoft.com/office/drawing/2014/main" id="{80D9E500-5EDD-2BA4-4A16-B14D1F8932C2}"/>
              </a:ext>
            </a:extLst>
          </p:cNvPr>
          <p:cNvGrpSpPr/>
          <p:nvPr/>
        </p:nvGrpSpPr>
        <p:grpSpPr>
          <a:xfrm>
            <a:off x="7200933" y="1437326"/>
            <a:ext cx="4236118" cy="4316139"/>
            <a:chOff x="8805260" y="3773459"/>
            <a:chExt cx="6935208" cy="6935204"/>
          </a:xfrm>
        </p:grpSpPr>
        <p:sp>
          <p:nvSpPr>
            <p:cNvPr id="922" name="Freeform: Shape 397">
              <a:extLst>
                <a:ext uri="{FF2B5EF4-FFF2-40B4-BE49-F238E27FC236}">
                  <a16:creationId xmlns:a16="http://schemas.microsoft.com/office/drawing/2014/main" id="{81C7476A-DF25-CCCE-5BDB-AAEB0AE9716D}"/>
                </a:ext>
              </a:extLst>
            </p:cNvPr>
            <p:cNvSpPr/>
            <p:nvPr/>
          </p:nvSpPr>
          <p:spPr>
            <a:xfrm>
              <a:off x="8805260" y="3773459"/>
              <a:ext cx="6935208" cy="6935204"/>
            </a:xfrm>
            <a:custGeom>
              <a:avLst/>
              <a:gdLst>
                <a:gd name="connsiteX0" fmla="*/ 3547329 w 6935207"/>
                <a:gd name="connsiteY0" fmla="*/ 563498 h 6935203"/>
                <a:gd name="connsiteX1" fmla="*/ 563498 w 6935207"/>
                <a:gd name="connsiteY1" fmla="*/ 3466134 h 6935203"/>
                <a:gd name="connsiteX2" fmla="*/ 3465291 w 6935207"/>
                <a:gd name="connsiteY2" fmla="*/ 6448272 h 6935203"/>
                <a:gd name="connsiteX3" fmla="*/ 6448276 w 6935207"/>
                <a:gd name="connsiteY3" fmla="*/ 3547327 h 6935203"/>
                <a:gd name="connsiteX4" fmla="*/ 3547329 w 6935207"/>
                <a:gd name="connsiteY4" fmla="*/ 563498 h 6935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207" h="6935203">
                  <a:moveTo>
                    <a:pt x="3547329" y="563498"/>
                  </a:moveTo>
                  <a:cubicBezTo>
                    <a:pt x="1922630" y="541508"/>
                    <a:pt x="586334" y="1839745"/>
                    <a:pt x="563498" y="3466134"/>
                  </a:cubicBezTo>
                  <a:cubicBezTo>
                    <a:pt x="541509" y="5090833"/>
                    <a:pt x="1840592" y="6426282"/>
                    <a:pt x="3465291" y="6448272"/>
                  </a:cubicBezTo>
                  <a:cubicBezTo>
                    <a:pt x="5089991" y="6470262"/>
                    <a:pt x="6425441" y="5172026"/>
                    <a:pt x="6448276" y="3547327"/>
                  </a:cubicBezTo>
                  <a:cubicBezTo>
                    <a:pt x="6471111" y="1920937"/>
                    <a:pt x="5172028" y="585488"/>
                    <a:pt x="3547329" y="563498"/>
                  </a:cubicBezTo>
                  <a:close/>
                </a:path>
              </a:pathLst>
            </a:custGeom>
            <a:solidFill>
              <a:srgbClr val="E76F51"/>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23" name="Freeform: Shape 398">
              <a:extLst>
                <a:ext uri="{FF2B5EF4-FFF2-40B4-BE49-F238E27FC236}">
                  <a16:creationId xmlns:a16="http://schemas.microsoft.com/office/drawing/2014/main" id="{976A79CB-9A92-8CB9-F362-17DF4CD81A2A}"/>
                </a:ext>
              </a:extLst>
            </p:cNvPr>
            <p:cNvSpPr/>
            <p:nvPr/>
          </p:nvSpPr>
          <p:spPr>
            <a:xfrm>
              <a:off x="9267931" y="4235284"/>
              <a:ext cx="6004875" cy="6004871"/>
            </a:xfrm>
            <a:custGeom>
              <a:avLst/>
              <a:gdLst>
                <a:gd name="connsiteX0" fmla="*/ 3009386 w 6004875"/>
                <a:gd name="connsiteY0" fmla="*/ 5523818 h 6004871"/>
                <a:gd name="connsiteX1" fmla="*/ 563456 w 6004875"/>
                <a:gd name="connsiteY1" fmla="*/ 3010229 h 6004871"/>
                <a:gd name="connsiteX2" fmla="*/ 3077892 w 6004875"/>
                <a:gd name="connsiteY2" fmla="*/ 563456 h 6004871"/>
                <a:gd name="connsiteX3" fmla="*/ 5522976 w 6004875"/>
                <a:gd name="connsiteY3" fmla="*/ 3077890 h 6004871"/>
                <a:gd name="connsiteX4" fmla="*/ 3009386 w 6004875"/>
                <a:gd name="connsiteY4" fmla="*/ 5523818 h 6004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4875" h="6004871">
                  <a:moveTo>
                    <a:pt x="3009386" y="5523818"/>
                  </a:moveTo>
                  <a:cubicBezTo>
                    <a:pt x="1642642" y="5505211"/>
                    <a:pt x="544849" y="4377818"/>
                    <a:pt x="563456" y="3010229"/>
                  </a:cubicBezTo>
                  <a:cubicBezTo>
                    <a:pt x="582909" y="1641795"/>
                    <a:pt x="1711149" y="544849"/>
                    <a:pt x="3077892" y="563456"/>
                  </a:cubicBezTo>
                  <a:cubicBezTo>
                    <a:pt x="4445481" y="582063"/>
                    <a:pt x="5541582" y="1710302"/>
                    <a:pt x="5522976" y="3077890"/>
                  </a:cubicBezTo>
                  <a:cubicBezTo>
                    <a:pt x="5504369" y="4445479"/>
                    <a:pt x="4376975" y="5542425"/>
                    <a:pt x="3009386" y="5523818"/>
                  </a:cubicBezTo>
                  <a:close/>
                </a:path>
              </a:pathLst>
            </a:custGeom>
            <a:solidFill>
              <a:srgbClr val="FFFFF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24" name="Freeform: Shape 399">
              <a:extLst>
                <a:ext uri="{FF2B5EF4-FFF2-40B4-BE49-F238E27FC236}">
                  <a16:creationId xmlns:a16="http://schemas.microsoft.com/office/drawing/2014/main" id="{37481500-3159-A853-EE46-FC83F3CF738A}"/>
                </a:ext>
              </a:extLst>
            </p:cNvPr>
            <p:cNvSpPr/>
            <p:nvPr/>
          </p:nvSpPr>
          <p:spPr>
            <a:xfrm>
              <a:off x="9730602" y="4697954"/>
              <a:ext cx="5159118" cy="5159115"/>
            </a:xfrm>
            <a:custGeom>
              <a:avLst/>
              <a:gdLst>
                <a:gd name="connsiteX0" fmla="*/ 2553481 w 5159117"/>
                <a:gd name="connsiteY0" fmla="*/ 4598519 h 5159114"/>
                <a:gd name="connsiteX1" fmla="*/ 563415 w 5159117"/>
                <a:gd name="connsiteY1" fmla="*/ 2553480 h 5159114"/>
                <a:gd name="connsiteX2" fmla="*/ 2609301 w 5159117"/>
                <a:gd name="connsiteY2" fmla="*/ 563415 h 5159114"/>
                <a:gd name="connsiteX3" fmla="*/ 4598522 w 5159117"/>
                <a:gd name="connsiteY3" fmla="*/ 2609300 h 5159114"/>
                <a:gd name="connsiteX4" fmla="*/ 2553481 w 5159117"/>
                <a:gd name="connsiteY4" fmla="*/ 4598519 h 5159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117" h="5159114">
                  <a:moveTo>
                    <a:pt x="2553481" y="4598519"/>
                  </a:moveTo>
                  <a:cubicBezTo>
                    <a:pt x="1441310" y="4583295"/>
                    <a:pt x="548191" y="3665650"/>
                    <a:pt x="563415" y="2553480"/>
                  </a:cubicBezTo>
                  <a:cubicBezTo>
                    <a:pt x="578639" y="1440464"/>
                    <a:pt x="1497131" y="548191"/>
                    <a:pt x="2609301" y="563415"/>
                  </a:cubicBezTo>
                  <a:cubicBezTo>
                    <a:pt x="3721471" y="578638"/>
                    <a:pt x="4613746" y="1496284"/>
                    <a:pt x="4598522" y="2609300"/>
                  </a:cubicBezTo>
                  <a:cubicBezTo>
                    <a:pt x="4582452" y="3721470"/>
                    <a:pt x="3665652" y="4613743"/>
                    <a:pt x="2553481" y="4598519"/>
                  </a:cubicBezTo>
                  <a:close/>
                </a:path>
              </a:pathLst>
            </a:custGeom>
            <a:solidFill>
              <a:srgbClr val="E76F51"/>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25" name="Freeform: Shape 400">
              <a:extLst>
                <a:ext uri="{FF2B5EF4-FFF2-40B4-BE49-F238E27FC236}">
                  <a16:creationId xmlns:a16="http://schemas.microsoft.com/office/drawing/2014/main" id="{2B8108F6-5EA8-96FF-1E94-770FA3C10267}"/>
                </a:ext>
              </a:extLst>
            </p:cNvPr>
            <p:cNvSpPr/>
            <p:nvPr/>
          </p:nvSpPr>
          <p:spPr>
            <a:xfrm>
              <a:off x="10194941" y="5159778"/>
              <a:ext cx="4228785" cy="4228783"/>
            </a:xfrm>
            <a:custGeom>
              <a:avLst/>
              <a:gdLst>
                <a:gd name="connsiteX0" fmla="*/ 2095908 w 4228785"/>
                <a:gd name="connsiteY0" fmla="*/ 3674067 h 4228782"/>
                <a:gd name="connsiteX1" fmla="*/ 563396 w 4228785"/>
                <a:gd name="connsiteY1" fmla="*/ 2097576 h 4228782"/>
                <a:gd name="connsiteX2" fmla="*/ 2139042 w 4228785"/>
                <a:gd name="connsiteY2" fmla="*/ 563373 h 4228782"/>
                <a:gd name="connsiteX3" fmla="*/ 3671553 w 4228785"/>
                <a:gd name="connsiteY3" fmla="*/ 2140710 h 4228782"/>
                <a:gd name="connsiteX4" fmla="*/ 2095908 w 4228785"/>
                <a:gd name="connsiteY4" fmla="*/ 3674067 h 4228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8785" h="4228782">
                  <a:moveTo>
                    <a:pt x="2095908" y="3674067"/>
                  </a:moveTo>
                  <a:cubicBezTo>
                    <a:pt x="1238310" y="3662226"/>
                    <a:pt x="550710" y="2955174"/>
                    <a:pt x="563396" y="2097576"/>
                  </a:cubicBezTo>
                  <a:cubicBezTo>
                    <a:pt x="575236" y="1239133"/>
                    <a:pt x="1282289" y="551533"/>
                    <a:pt x="2139042" y="563373"/>
                  </a:cubicBezTo>
                  <a:cubicBezTo>
                    <a:pt x="2995793" y="575215"/>
                    <a:pt x="3684240" y="1282267"/>
                    <a:pt x="3671553" y="2140710"/>
                  </a:cubicBezTo>
                  <a:cubicBezTo>
                    <a:pt x="3659713" y="2998307"/>
                    <a:pt x="2952660" y="3685907"/>
                    <a:pt x="2095908" y="3674067"/>
                  </a:cubicBezTo>
                  <a:close/>
                </a:path>
              </a:pathLst>
            </a:custGeom>
            <a:solidFill>
              <a:srgbClr val="FFFFF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26" name="Freeform: Shape 401">
              <a:extLst>
                <a:ext uri="{FF2B5EF4-FFF2-40B4-BE49-F238E27FC236}">
                  <a16:creationId xmlns:a16="http://schemas.microsoft.com/office/drawing/2014/main" id="{4118008B-04E8-E120-081A-D8E1C88BD671}"/>
                </a:ext>
              </a:extLst>
            </p:cNvPr>
            <p:cNvSpPr/>
            <p:nvPr/>
          </p:nvSpPr>
          <p:spPr>
            <a:xfrm>
              <a:off x="10656809" y="5622449"/>
              <a:ext cx="3298452" cy="3298451"/>
            </a:xfrm>
            <a:custGeom>
              <a:avLst/>
              <a:gdLst>
                <a:gd name="connsiteX0" fmla="*/ 1640807 w 3298452"/>
                <a:gd name="connsiteY0" fmla="*/ 2749613 h 3298450"/>
                <a:gd name="connsiteX1" fmla="*/ 563312 w 3298452"/>
                <a:gd name="connsiteY1" fmla="*/ 1641672 h 3298450"/>
                <a:gd name="connsiteX2" fmla="*/ 1670408 w 3298452"/>
                <a:gd name="connsiteY2" fmla="*/ 563332 h 3298450"/>
                <a:gd name="connsiteX3" fmla="*/ 2747902 w 3298452"/>
                <a:gd name="connsiteY3" fmla="*/ 1672119 h 3298450"/>
                <a:gd name="connsiteX4" fmla="*/ 1640807 w 3298452"/>
                <a:gd name="connsiteY4" fmla="*/ 2749613 h 329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452" h="3298450">
                  <a:moveTo>
                    <a:pt x="1640807" y="2749613"/>
                  </a:moveTo>
                  <a:cubicBezTo>
                    <a:pt x="1038627" y="2741155"/>
                    <a:pt x="555700" y="2244697"/>
                    <a:pt x="563312" y="1641672"/>
                  </a:cubicBezTo>
                  <a:cubicBezTo>
                    <a:pt x="571769" y="1038647"/>
                    <a:pt x="1068229" y="554875"/>
                    <a:pt x="1670408" y="563332"/>
                  </a:cubicBezTo>
                  <a:cubicBezTo>
                    <a:pt x="2272587" y="571789"/>
                    <a:pt x="2755514" y="1068249"/>
                    <a:pt x="2747902" y="1672119"/>
                  </a:cubicBezTo>
                  <a:cubicBezTo>
                    <a:pt x="2738599" y="2274298"/>
                    <a:pt x="2242139" y="2758071"/>
                    <a:pt x="1640807" y="2749613"/>
                  </a:cubicBezTo>
                  <a:close/>
                </a:path>
              </a:pathLst>
            </a:custGeom>
            <a:solidFill>
              <a:srgbClr val="E76F51"/>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27" name="Freeform: Shape 402">
              <a:extLst>
                <a:ext uri="{FF2B5EF4-FFF2-40B4-BE49-F238E27FC236}">
                  <a16:creationId xmlns:a16="http://schemas.microsoft.com/office/drawing/2014/main" id="{3FF744E5-409A-AE2A-7166-08D0B161DE13}"/>
                </a:ext>
              </a:extLst>
            </p:cNvPr>
            <p:cNvSpPr/>
            <p:nvPr/>
          </p:nvSpPr>
          <p:spPr>
            <a:xfrm>
              <a:off x="11118633" y="6084293"/>
              <a:ext cx="2368120" cy="2368118"/>
            </a:xfrm>
            <a:custGeom>
              <a:avLst/>
              <a:gdLst>
                <a:gd name="connsiteX0" fmla="*/ 1184903 w 2368119"/>
                <a:gd name="connsiteY0" fmla="*/ 1825139 h 2368118"/>
                <a:gd name="connsiteX1" fmla="*/ 563271 w 2368119"/>
                <a:gd name="connsiteY1" fmla="*/ 1185747 h 2368118"/>
                <a:gd name="connsiteX2" fmla="*/ 1201818 w 2368119"/>
                <a:gd name="connsiteY2" fmla="*/ 563270 h 2368118"/>
                <a:gd name="connsiteX3" fmla="*/ 1822603 w 2368119"/>
                <a:gd name="connsiteY3" fmla="*/ 1202663 h 2368118"/>
                <a:gd name="connsiteX4" fmla="*/ 1184903 w 2368119"/>
                <a:gd name="connsiteY4" fmla="*/ 1825139 h 236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119" h="2368118">
                  <a:moveTo>
                    <a:pt x="1184903" y="1825139"/>
                  </a:moveTo>
                  <a:cubicBezTo>
                    <a:pt x="837296" y="1820064"/>
                    <a:pt x="559042" y="1533353"/>
                    <a:pt x="563271" y="1185747"/>
                  </a:cubicBezTo>
                  <a:cubicBezTo>
                    <a:pt x="568346" y="838141"/>
                    <a:pt x="854211" y="559042"/>
                    <a:pt x="1201818" y="563270"/>
                  </a:cubicBezTo>
                  <a:cubicBezTo>
                    <a:pt x="1549424" y="568345"/>
                    <a:pt x="1827678" y="855057"/>
                    <a:pt x="1822603" y="1202663"/>
                  </a:cubicBezTo>
                  <a:cubicBezTo>
                    <a:pt x="1818374" y="1551114"/>
                    <a:pt x="1531663" y="1830214"/>
                    <a:pt x="1184903" y="1825139"/>
                  </a:cubicBezTo>
                  <a:close/>
                </a:path>
              </a:pathLst>
            </a:custGeom>
            <a:solidFill>
              <a:srgbClr val="FFFFF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28" name="Freeform: Shape 403">
              <a:extLst>
                <a:ext uri="{FF2B5EF4-FFF2-40B4-BE49-F238E27FC236}">
                  <a16:creationId xmlns:a16="http://schemas.microsoft.com/office/drawing/2014/main" id="{F3D2384B-12E0-6D8E-353C-AE0C072937BD}"/>
                </a:ext>
              </a:extLst>
            </p:cNvPr>
            <p:cNvSpPr/>
            <p:nvPr/>
          </p:nvSpPr>
          <p:spPr>
            <a:xfrm>
              <a:off x="11412126" y="6393010"/>
              <a:ext cx="1776090" cy="1776089"/>
            </a:xfrm>
            <a:custGeom>
              <a:avLst/>
              <a:gdLst>
                <a:gd name="connsiteX0" fmla="*/ 895638 w 1776089"/>
                <a:gd name="connsiteY0" fmla="*/ 1237323 h 1776088"/>
                <a:gd name="connsiteX1" fmla="*/ 563255 w 1776089"/>
                <a:gd name="connsiteY1" fmla="*/ 895637 h 1776088"/>
                <a:gd name="connsiteX2" fmla="*/ 904941 w 1776089"/>
                <a:gd name="connsiteY2" fmla="*/ 563255 h 1776088"/>
                <a:gd name="connsiteX3" fmla="*/ 1237324 w 1776089"/>
                <a:gd name="connsiteY3" fmla="*/ 904940 h 1776088"/>
                <a:gd name="connsiteX4" fmla="*/ 895638 w 1776089"/>
                <a:gd name="connsiteY4" fmla="*/ 1237323 h 177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089" h="1776088">
                  <a:moveTo>
                    <a:pt x="895638" y="1237323"/>
                  </a:moveTo>
                  <a:cubicBezTo>
                    <a:pt x="709571" y="1234785"/>
                    <a:pt x="560718" y="1081704"/>
                    <a:pt x="563255" y="895637"/>
                  </a:cubicBezTo>
                  <a:cubicBezTo>
                    <a:pt x="565792" y="710416"/>
                    <a:pt x="718875" y="560717"/>
                    <a:pt x="904941" y="563255"/>
                  </a:cubicBezTo>
                  <a:cubicBezTo>
                    <a:pt x="1091008" y="565792"/>
                    <a:pt x="1239861" y="718874"/>
                    <a:pt x="1237324" y="904940"/>
                  </a:cubicBezTo>
                  <a:cubicBezTo>
                    <a:pt x="1233940" y="1090161"/>
                    <a:pt x="1080859" y="1239860"/>
                    <a:pt x="895638" y="1237323"/>
                  </a:cubicBezTo>
                  <a:close/>
                </a:path>
              </a:pathLst>
            </a:custGeom>
            <a:solidFill>
              <a:srgbClr val="E76F51"/>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grpSp>
      <p:sp>
        <p:nvSpPr>
          <p:cNvPr id="900" name="Freeform: Shape 7">
            <a:extLst>
              <a:ext uri="{FF2B5EF4-FFF2-40B4-BE49-F238E27FC236}">
                <a16:creationId xmlns:a16="http://schemas.microsoft.com/office/drawing/2014/main" id="{4062A95C-46D5-31CA-BC3B-EA7268ADFD90}"/>
              </a:ext>
            </a:extLst>
          </p:cNvPr>
          <p:cNvSpPr/>
          <p:nvPr/>
        </p:nvSpPr>
        <p:spPr>
          <a:xfrm>
            <a:off x="8871269" y="542161"/>
            <a:ext cx="878220" cy="894809"/>
          </a:xfrm>
          <a:custGeom>
            <a:avLst/>
            <a:gdLst>
              <a:gd name="connsiteX0" fmla="*/ 935356 w 1437786"/>
              <a:gd name="connsiteY0" fmla="*/ 749289 h 1437786"/>
              <a:gd name="connsiteX1" fmla="*/ 749289 w 1437786"/>
              <a:gd name="connsiteY1" fmla="*/ 935356 h 1437786"/>
              <a:gd name="connsiteX2" fmla="*/ 563223 w 1437786"/>
              <a:gd name="connsiteY2" fmla="*/ 749289 h 1437786"/>
              <a:gd name="connsiteX3" fmla="*/ 749289 w 1437786"/>
              <a:gd name="connsiteY3" fmla="*/ 563223 h 1437786"/>
              <a:gd name="connsiteX4" fmla="*/ 935356 w 1437786"/>
              <a:gd name="connsiteY4" fmla="*/ 749289 h 143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86" h="1437786">
                <a:moveTo>
                  <a:pt x="935356" y="749289"/>
                </a:moveTo>
                <a:cubicBezTo>
                  <a:pt x="935356" y="851626"/>
                  <a:pt x="852472" y="935356"/>
                  <a:pt x="749289" y="935356"/>
                </a:cubicBezTo>
                <a:cubicBezTo>
                  <a:pt x="646953" y="935356"/>
                  <a:pt x="563223" y="852472"/>
                  <a:pt x="563223" y="749289"/>
                </a:cubicBezTo>
                <a:cubicBezTo>
                  <a:pt x="563223" y="646953"/>
                  <a:pt x="646108" y="563223"/>
                  <a:pt x="749289" y="563223"/>
                </a:cubicBezTo>
                <a:cubicBezTo>
                  <a:pt x="851626" y="563223"/>
                  <a:pt x="935356" y="646107"/>
                  <a:pt x="935356" y="749289"/>
                </a:cubicBezTo>
                <a:close/>
              </a:path>
            </a:pathLst>
          </a:custGeom>
          <a:solidFill>
            <a:srgbClr val="000000">
              <a:lumMod val="65000"/>
              <a:lumOff val="35000"/>
            </a:srgbClr>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1" name="Freeform: Shape 8">
            <a:extLst>
              <a:ext uri="{FF2B5EF4-FFF2-40B4-BE49-F238E27FC236}">
                <a16:creationId xmlns:a16="http://schemas.microsoft.com/office/drawing/2014/main" id="{9891CFFD-94D0-D3B3-3374-7AF6D5C6DB1E}"/>
              </a:ext>
            </a:extLst>
          </p:cNvPr>
          <p:cNvSpPr/>
          <p:nvPr/>
        </p:nvSpPr>
        <p:spPr>
          <a:xfrm>
            <a:off x="10796636" y="1440655"/>
            <a:ext cx="878220" cy="894809"/>
          </a:xfrm>
          <a:custGeom>
            <a:avLst/>
            <a:gdLst>
              <a:gd name="connsiteX0" fmla="*/ 935356 w 1437786"/>
              <a:gd name="connsiteY0" fmla="*/ 749289 h 1437786"/>
              <a:gd name="connsiteX1" fmla="*/ 749290 w 1437786"/>
              <a:gd name="connsiteY1" fmla="*/ 935356 h 1437786"/>
              <a:gd name="connsiteX2" fmla="*/ 563223 w 1437786"/>
              <a:gd name="connsiteY2" fmla="*/ 749289 h 1437786"/>
              <a:gd name="connsiteX3" fmla="*/ 749290 w 1437786"/>
              <a:gd name="connsiteY3" fmla="*/ 563223 h 1437786"/>
              <a:gd name="connsiteX4" fmla="*/ 935356 w 1437786"/>
              <a:gd name="connsiteY4" fmla="*/ 749289 h 143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86" h="1437786">
                <a:moveTo>
                  <a:pt x="935356" y="749289"/>
                </a:moveTo>
                <a:cubicBezTo>
                  <a:pt x="935356" y="851626"/>
                  <a:pt x="852473" y="935356"/>
                  <a:pt x="749290" y="935356"/>
                </a:cubicBezTo>
                <a:cubicBezTo>
                  <a:pt x="646954" y="935356"/>
                  <a:pt x="563223" y="852472"/>
                  <a:pt x="563223" y="749289"/>
                </a:cubicBezTo>
                <a:cubicBezTo>
                  <a:pt x="563223" y="646953"/>
                  <a:pt x="646108" y="563223"/>
                  <a:pt x="749290" y="563223"/>
                </a:cubicBezTo>
                <a:cubicBezTo>
                  <a:pt x="852473" y="563223"/>
                  <a:pt x="935356" y="646107"/>
                  <a:pt x="935356" y="749289"/>
                </a:cubicBezTo>
                <a:close/>
              </a:path>
            </a:pathLst>
          </a:custGeom>
          <a:solidFill>
            <a:srgbClr val="000000">
              <a:lumMod val="65000"/>
              <a:lumOff val="35000"/>
            </a:srgbClr>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2" name="Freeform: Shape 9">
            <a:extLst>
              <a:ext uri="{FF2B5EF4-FFF2-40B4-BE49-F238E27FC236}">
                <a16:creationId xmlns:a16="http://schemas.microsoft.com/office/drawing/2014/main" id="{E8342684-12B6-6A7D-9DA3-2B95C67293A8}"/>
              </a:ext>
            </a:extLst>
          </p:cNvPr>
          <p:cNvSpPr/>
          <p:nvPr/>
        </p:nvSpPr>
        <p:spPr>
          <a:xfrm>
            <a:off x="11313752" y="4049813"/>
            <a:ext cx="878220" cy="894809"/>
          </a:xfrm>
          <a:custGeom>
            <a:avLst/>
            <a:gdLst>
              <a:gd name="connsiteX0" fmla="*/ 935356 w 1437786"/>
              <a:gd name="connsiteY0" fmla="*/ 749289 h 1437786"/>
              <a:gd name="connsiteX1" fmla="*/ 749290 w 1437786"/>
              <a:gd name="connsiteY1" fmla="*/ 935356 h 1437786"/>
              <a:gd name="connsiteX2" fmla="*/ 563223 w 1437786"/>
              <a:gd name="connsiteY2" fmla="*/ 749289 h 1437786"/>
              <a:gd name="connsiteX3" fmla="*/ 749290 w 1437786"/>
              <a:gd name="connsiteY3" fmla="*/ 563223 h 1437786"/>
              <a:gd name="connsiteX4" fmla="*/ 935356 w 1437786"/>
              <a:gd name="connsiteY4" fmla="*/ 749289 h 143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86" h="1437786">
                <a:moveTo>
                  <a:pt x="935356" y="749289"/>
                </a:moveTo>
                <a:cubicBezTo>
                  <a:pt x="935356" y="851625"/>
                  <a:pt x="852472" y="935356"/>
                  <a:pt x="749290" y="935356"/>
                </a:cubicBezTo>
                <a:cubicBezTo>
                  <a:pt x="646953" y="935356"/>
                  <a:pt x="563223" y="852471"/>
                  <a:pt x="563223" y="749289"/>
                </a:cubicBezTo>
                <a:cubicBezTo>
                  <a:pt x="563223" y="646952"/>
                  <a:pt x="646953" y="563223"/>
                  <a:pt x="749290" y="563223"/>
                </a:cubicBezTo>
                <a:cubicBezTo>
                  <a:pt x="852472" y="563223"/>
                  <a:pt x="935356" y="646107"/>
                  <a:pt x="935356" y="749289"/>
                </a:cubicBezTo>
                <a:close/>
              </a:path>
            </a:pathLst>
          </a:custGeom>
          <a:solidFill>
            <a:srgbClr val="000000">
              <a:lumMod val="65000"/>
              <a:lumOff val="35000"/>
            </a:srgbClr>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3" name="Freeform: Shape 10">
            <a:extLst>
              <a:ext uri="{FF2B5EF4-FFF2-40B4-BE49-F238E27FC236}">
                <a16:creationId xmlns:a16="http://schemas.microsoft.com/office/drawing/2014/main" id="{6431E378-BF07-203E-3116-6E7FEE41D2A6}"/>
              </a:ext>
            </a:extLst>
          </p:cNvPr>
          <p:cNvSpPr/>
          <p:nvPr/>
        </p:nvSpPr>
        <p:spPr>
          <a:xfrm>
            <a:off x="8156811" y="5728370"/>
            <a:ext cx="878220" cy="894809"/>
          </a:xfrm>
          <a:custGeom>
            <a:avLst/>
            <a:gdLst>
              <a:gd name="connsiteX0" fmla="*/ 935356 w 1437786"/>
              <a:gd name="connsiteY0" fmla="*/ 749290 h 1437786"/>
              <a:gd name="connsiteX1" fmla="*/ 749290 w 1437786"/>
              <a:gd name="connsiteY1" fmla="*/ 935356 h 1437786"/>
              <a:gd name="connsiteX2" fmla="*/ 563223 w 1437786"/>
              <a:gd name="connsiteY2" fmla="*/ 749290 h 1437786"/>
              <a:gd name="connsiteX3" fmla="*/ 749290 w 1437786"/>
              <a:gd name="connsiteY3" fmla="*/ 563223 h 1437786"/>
              <a:gd name="connsiteX4" fmla="*/ 935356 w 1437786"/>
              <a:gd name="connsiteY4" fmla="*/ 749290 h 143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86" h="1437786">
                <a:moveTo>
                  <a:pt x="935356" y="749290"/>
                </a:moveTo>
                <a:cubicBezTo>
                  <a:pt x="935356" y="851626"/>
                  <a:pt x="852472" y="935356"/>
                  <a:pt x="749290" y="935356"/>
                </a:cubicBezTo>
                <a:cubicBezTo>
                  <a:pt x="646953" y="935356"/>
                  <a:pt x="563223" y="852473"/>
                  <a:pt x="563223" y="749290"/>
                </a:cubicBezTo>
                <a:cubicBezTo>
                  <a:pt x="563223" y="646953"/>
                  <a:pt x="646108" y="563223"/>
                  <a:pt x="749290" y="563223"/>
                </a:cubicBezTo>
                <a:cubicBezTo>
                  <a:pt x="852472" y="563223"/>
                  <a:pt x="935356" y="646108"/>
                  <a:pt x="935356" y="749290"/>
                </a:cubicBezTo>
                <a:close/>
              </a:path>
            </a:pathLst>
          </a:custGeom>
          <a:solidFill>
            <a:srgbClr val="000000">
              <a:lumMod val="65000"/>
              <a:lumOff val="35000"/>
            </a:srgbClr>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4" name="Freeform: Shape 11">
            <a:extLst>
              <a:ext uri="{FF2B5EF4-FFF2-40B4-BE49-F238E27FC236}">
                <a16:creationId xmlns:a16="http://schemas.microsoft.com/office/drawing/2014/main" id="{2A01E2DF-7677-0D74-9CDF-8B84085DCF36}"/>
              </a:ext>
            </a:extLst>
          </p:cNvPr>
          <p:cNvSpPr/>
          <p:nvPr/>
        </p:nvSpPr>
        <p:spPr>
          <a:xfrm>
            <a:off x="6331664" y="3760316"/>
            <a:ext cx="878220" cy="894809"/>
          </a:xfrm>
          <a:custGeom>
            <a:avLst/>
            <a:gdLst>
              <a:gd name="connsiteX0" fmla="*/ 935356 w 1437786"/>
              <a:gd name="connsiteY0" fmla="*/ 749289 h 1437786"/>
              <a:gd name="connsiteX1" fmla="*/ 749290 w 1437786"/>
              <a:gd name="connsiteY1" fmla="*/ 935356 h 1437786"/>
              <a:gd name="connsiteX2" fmla="*/ 563223 w 1437786"/>
              <a:gd name="connsiteY2" fmla="*/ 749289 h 1437786"/>
              <a:gd name="connsiteX3" fmla="*/ 749290 w 1437786"/>
              <a:gd name="connsiteY3" fmla="*/ 563223 h 1437786"/>
              <a:gd name="connsiteX4" fmla="*/ 935356 w 1437786"/>
              <a:gd name="connsiteY4" fmla="*/ 749289 h 143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86" h="1437786">
                <a:moveTo>
                  <a:pt x="935356" y="749289"/>
                </a:moveTo>
                <a:cubicBezTo>
                  <a:pt x="935356" y="851625"/>
                  <a:pt x="852472" y="935356"/>
                  <a:pt x="749290" y="935356"/>
                </a:cubicBezTo>
                <a:cubicBezTo>
                  <a:pt x="646953" y="935356"/>
                  <a:pt x="563223" y="852471"/>
                  <a:pt x="563223" y="749289"/>
                </a:cubicBezTo>
                <a:cubicBezTo>
                  <a:pt x="563223" y="646952"/>
                  <a:pt x="646107" y="563223"/>
                  <a:pt x="749290" y="563223"/>
                </a:cubicBezTo>
                <a:cubicBezTo>
                  <a:pt x="852472" y="564068"/>
                  <a:pt x="935356" y="646952"/>
                  <a:pt x="935356" y="749289"/>
                </a:cubicBezTo>
                <a:close/>
              </a:path>
            </a:pathLst>
          </a:custGeom>
          <a:solidFill>
            <a:srgbClr val="000000">
              <a:lumMod val="65000"/>
              <a:lumOff val="35000"/>
            </a:srgbClr>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5" name="Freeform: Shape 12">
            <a:extLst>
              <a:ext uri="{FF2B5EF4-FFF2-40B4-BE49-F238E27FC236}">
                <a16:creationId xmlns:a16="http://schemas.microsoft.com/office/drawing/2014/main" id="{423B5790-3988-C864-FC7B-BF038791A2F1}"/>
              </a:ext>
            </a:extLst>
          </p:cNvPr>
          <p:cNvSpPr/>
          <p:nvPr/>
        </p:nvSpPr>
        <p:spPr>
          <a:xfrm>
            <a:off x="6802803" y="1584877"/>
            <a:ext cx="878220" cy="894809"/>
          </a:xfrm>
          <a:custGeom>
            <a:avLst/>
            <a:gdLst>
              <a:gd name="connsiteX0" fmla="*/ 935356 w 1437786"/>
              <a:gd name="connsiteY0" fmla="*/ 749289 h 1437786"/>
              <a:gd name="connsiteX1" fmla="*/ 749290 w 1437786"/>
              <a:gd name="connsiteY1" fmla="*/ 935356 h 1437786"/>
              <a:gd name="connsiteX2" fmla="*/ 563223 w 1437786"/>
              <a:gd name="connsiteY2" fmla="*/ 749289 h 1437786"/>
              <a:gd name="connsiteX3" fmla="*/ 749290 w 1437786"/>
              <a:gd name="connsiteY3" fmla="*/ 563223 h 1437786"/>
              <a:gd name="connsiteX4" fmla="*/ 935356 w 1437786"/>
              <a:gd name="connsiteY4" fmla="*/ 749289 h 143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86" h="1437786">
                <a:moveTo>
                  <a:pt x="935356" y="749289"/>
                </a:moveTo>
                <a:cubicBezTo>
                  <a:pt x="935356" y="851626"/>
                  <a:pt x="852472" y="935356"/>
                  <a:pt x="749290" y="935356"/>
                </a:cubicBezTo>
                <a:cubicBezTo>
                  <a:pt x="646953" y="935356"/>
                  <a:pt x="563223" y="852471"/>
                  <a:pt x="563223" y="749289"/>
                </a:cubicBezTo>
                <a:cubicBezTo>
                  <a:pt x="563223" y="646952"/>
                  <a:pt x="646107" y="563223"/>
                  <a:pt x="749290" y="563223"/>
                </a:cubicBezTo>
                <a:cubicBezTo>
                  <a:pt x="851626" y="563223"/>
                  <a:pt x="935356" y="646952"/>
                  <a:pt x="935356" y="749289"/>
                </a:cubicBezTo>
                <a:close/>
              </a:path>
            </a:pathLst>
          </a:custGeom>
          <a:solidFill>
            <a:srgbClr val="000000">
              <a:lumMod val="65000"/>
              <a:lumOff val="35000"/>
            </a:srgbClr>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6" name="Freeform: Shape 13">
            <a:extLst>
              <a:ext uri="{FF2B5EF4-FFF2-40B4-BE49-F238E27FC236}">
                <a16:creationId xmlns:a16="http://schemas.microsoft.com/office/drawing/2014/main" id="{8E1E6084-7350-4CB4-0156-9424BDC71962}"/>
              </a:ext>
            </a:extLst>
          </p:cNvPr>
          <p:cNvSpPr/>
          <p:nvPr/>
        </p:nvSpPr>
        <p:spPr>
          <a:xfrm>
            <a:off x="6915422" y="567953"/>
            <a:ext cx="2634659" cy="1789618"/>
          </a:xfrm>
          <a:custGeom>
            <a:avLst/>
            <a:gdLst>
              <a:gd name="connsiteX0" fmla="*/ 564915 w 4313360"/>
              <a:gd name="connsiteY0" fmla="*/ 2151554 h 2875572"/>
              <a:gd name="connsiteX1" fmla="*/ 793269 w 4313360"/>
              <a:gd name="connsiteY1" fmla="*/ 2340157 h 2875572"/>
              <a:gd name="connsiteX2" fmla="*/ 3776254 w 4313360"/>
              <a:gd name="connsiteY2" fmla="*/ 860083 h 2875572"/>
              <a:gd name="connsiteX3" fmla="*/ 3718743 w 4313360"/>
              <a:gd name="connsiteY3" fmla="*/ 707847 h 2875572"/>
              <a:gd name="connsiteX4" fmla="*/ 3769488 w 4313360"/>
              <a:gd name="connsiteY4" fmla="*/ 563223 h 2875572"/>
              <a:gd name="connsiteX5" fmla="*/ 563223 w 4313360"/>
              <a:gd name="connsiteY5" fmla="*/ 2151554 h 2875572"/>
              <a:gd name="connsiteX6" fmla="*/ 564915 w 4313360"/>
              <a:gd name="connsiteY6" fmla="*/ 2151554 h 2875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3360" h="2875572">
                <a:moveTo>
                  <a:pt x="564915" y="2151554"/>
                </a:moveTo>
                <a:cubicBezTo>
                  <a:pt x="678246" y="2151554"/>
                  <a:pt x="772971" y="2232746"/>
                  <a:pt x="793269" y="2340157"/>
                </a:cubicBezTo>
                <a:cubicBezTo>
                  <a:pt x="1511317" y="1474948"/>
                  <a:pt x="2577816" y="909137"/>
                  <a:pt x="3776254" y="860083"/>
                </a:cubicBezTo>
                <a:cubicBezTo>
                  <a:pt x="3740732" y="819487"/>
                  <a:pt x="3718743" y="766204"/>
                  <a:pt x="3718743" y="707847"/>
                </a:cubicBezTo>
                <a:cubicBezTo>
                  <a:pt x="3718743" y="652873"/>
                  <a:pt x="3738195" y="602973"/>
                  <a:pt x="3769488" y="563223"/>
                </a:cubicBezTo>
                <a:cubicBezTo>
                  <a:pt x="2481400" y="613968"/>
                  <a:pt x="1334553" y="1221221"/>
                  <a:pt x="563223" y="2151554"/>
                </a:cubicBezTo>
                <a:cubicBezTo>
                  <a:pt x="564069" y="2151554"/>
                  <a:pt x="564069" y="2151554"/>
                  <a:pt x="564915" y="2151554"/>
                </a:cubicBezTo>
                <a:close/>
              </a:path>
            </a:pathLst>
          </a:custGeom>
          <a:solidFill>
            <a:srgbClr val="2A9D8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7" name="Freeform: Shape 14">
            <a:extLst>
              <a:ext uri="{FF2B5EF4-FFF2-40B4-BE49-F238E27FC236}">
                <a16:creationId xmlns:a16="http://schemas.microsoft.com/office/drawing/2014/main" id="{3643BB68-5E22-42F7-586E-372DC8DF12FE}"/>
              </a:ext>
            </a:extLst>
          </p:cNvPr>
          <p:cNvSpPr/>
          <p:nvPr/>
        </p:nvSpPr>
        <p:spPr>
          <a:xfrm>
            <a:off x="9091857" y="567953"/>
            <a:ext cx="2479679" cy="1631711"/>
          </a:xfrm>
          <a:custGeom>
            <a:avLst/>
            <a:gdLst>
              <a:gd name="connsiteX0" fmla="*/ 3314471 w 4059633"/>
              <a:gd name="connsiteY0" fmla="*/ 2099962 h 2621845"/>
              <a:gd name="connsiteX1" fmla="*/ 3541134 w 4059633"/>
              <a:gd name="connsiteY1" fmla="*/ 1918970 h 2621845"/>
              <a:gd name="connsiteX2" fmla="*/ 3553820 w 4059633"/>
              <a:gd name="connsiteY2" fmla="*/ 1919816 h 2621845"/>
              <a:gd name="connsiteX3" fmla="*/ 569989 w 4059633"/>
              <a:gd name="connsiteY3" fmla="*/ 563223 h 2621845"/>
              <a:gd name="connsiteX4" fmla="*/ 620735 w 4059633"/>
              <a:gd name="connsiteY4" fmla="*/ 707847 h 2621845"/>
              <a:gd name="connsiteX5" fmla="*/ 563223 w 4059633"/>
              <a:gd name="connsiteY5" fmla="*/ 860929 h 2621845"/>
              <a:gd name="connsiteX6" fmla="*/ 3314471 w 4059633"/>
              <a:gd name="connsiteY6" fmla="*/ 2099962 h 262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9633" h="2621845">
                <a:moveTo>
                  <a:pt x="3314471" y="2099962"/>
                </a:moveTo>
                <a:cubicBezTo>
                  <a:pt x="3338153" y="1996780"/>
                  <a:pt x="3430340" y="1918970"/>
                  <a:pt x="3541134" y="1918970"/>
                </a:cubicBezTo>
                <a:cubicBezTo>
                  <a:pt x="3545363" y="1918970"/>
                  <a:pt x="3549592" y="1918970"/>
                  <a:pt x="3553820" y="1919816"/>
                </a:cubicBezTo>
                <a:cubicBezTo>
                  <a:pt x="2795176" y="1124805"/>
                  <a:pt x="1741363" y="613968"/>
                  <a:pt x="569989" y="563223"/>
                </a:cubicBezTo>
                <a:cubicBezTo>
                  <a:pt x="601283" y="602973"/>
                  <a:pt x="620735" y="652873"/>
                  <a:pt x="620735" y="707847"/>
                </a:cubicBezTo>
                <a:cubicBezTo>
                  <a:pt x="620735" y="766204"/>
                  <a:pt x="598745" y="820333"/>
                  <a:pt x="563223" y="860929"/>
                </a:cubicBezTo>
                <a:cubicBezTo>
                  <a:pt x="1639872" y="908291"/>
                  <a:pt x="2609956" y="1374303"/>
                  <a:pt x="3314471" y="2099962"/>
                </a:cubicBezTo>
                <a:close/>
              </a:path>
            </a:pathLst>
          </a:custGeom>
          <a:solidFill>
            <a:srgbClr val="2A9D8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8" name="Freeform: Shape 15">
            <a:extLst>
              <a:ext uri="{FF2B5EF4-FFF2-40B4-BE49-F238E27FC236}">
                <a16:creationId xmlns:a16="http://schemas.microsoft.com/office/drawing/2014/main" id="{978B5B3A-FB5D-BF54-9695-C3FD1B9746F3}"/>
              </a:ext>
            </a:extLst>
          </p:cNvPr>
          <p:cNvSpPr/>
          <p:nvPr/>
        </p:nvSpPr>
        <p:spPr>
          <a:xfrm>
            <a:off x="10924753" y="1565928"/>
            <a:ext cx="1394819" cy="3210786"/>
          </a:xfrm>
          <a:custGeom>
            <a:avLst/>
            <a:gdLst>
              <a:gd name="connsiteX0" fmla="*/ 771279 w 2283544"/>
              <a:gd name="connsiteY0" fmla="*/ 563223 h 5159114"/>
              <a:gd name="connsiteX1" fmla="*/ 563223 w 2283544"/>
              <a:gd name="connsiteY1" fmla="*/ 778891 h 5159114"/>
              <a:gd name="connsiteX2" fmla="*/ 1469875 w 2283544"/>
              <a:gd name="connsiteY2" fmla="*/ 3343225 h 5159114"/>
              <a:gd name="connsiteX3" fmla="*/ 1294803 w 2283544"/>
              <a:gd name="connsiteY3" fmla="*/ 4526438 h 5159114"/>
              <a:gd name="connsiteX4" fmla="*/ 1386145 w 2283544"/>
              <a:gd name="connsiteY4" fmla="*/ 4507831 h 5159114"/>
              <a:gd name="connsiteX5" fmla="*/ 1579823 w 2283544"/>
              <a:gd name="connsiteY5" fmla="*/ 4611860 h 5159114"/>
              <a:gd name="connsiteX6" fmla="*/ 1766736 w 2283544"/>
              <a:gd name="connsiteY6" fmla="*/ 3343225 h 5159114"/>
              <a:gd name="connsiteX7" fmla="*/ 771279 w 2283544"/>
              <a:gd name="connsiteY7" fmla="*/ 563223 h 515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3544" h="5159114">
                <a:moveTo>
                  <a:pt x="771279" y="563223"/>
                </a:moveTo>
                <a:cubicBezTo>
                  <a:pt x="763668" y="676554"/>
                  <a:pt x="675709" y="767050"/>
                  <a:pt x="563223" y="778891"/>
                </a:cubicBezTo>
                <a:cubicBezTo>
                  <a:pt x="1129880" y="1480869"/>
                  <a:pt x="1469875" y="2373142"/>
                  <a:pt x="1469875" y="3343225"/>
                </a:cubicBezTo>
                <a:cubicBezTo>
                  <a:pt x="1469875" y="3754263"/>
                  <a:pt x="1408980" y="4151768"/>
                  <a:pt x="1294803" y="4526438"/>
                </a:cubicBezTo>
                <a:cubicBezTo>
                  <a:pt x="1322713" y="4514598"/>
                  <a:pt x="1353160" y="4507831"/>
                  <a:pt x="1386145" y="4507831"/>
                </a:cubicBezTo>
                <a:cubicBezTo>
                  <a:pt x="1467338" y="4507831"/>
                  <a:pt x="1538381" y="4549273"/>
                  <a:pt x="1579823" y="4611860"/>
                </a:cubicBezTo>
                <a:cubicBezTo>
                  <a:pt x="1701612" y="4210125"/>
                  <a:pt x="1766736" y="3783864"/>
                  <a:pt x="1766736" y="3343225"/>
                </a:cubicBezTo>
                <a:cubicBezTo>
                  <a:pt x="1767581" y="2289412"/>
                  <a:pt x="1393757" y="1320175"/>
                  <a:pt x="771279" y="563223"/>
                </a:cubicBezTo>
                <a:close/>
              </a:path>
            </a:pathLst>
          </a:custGeom>
          <a:solidFill>
            <a:srgbClr val="2A9D8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09" name="Freeform: Shape 16">
            <a:extLst>
              <a:ext uri="{FF2B5EF4-FFF2-40B4-BE49-F238E27FC236}">
                <a16:creationId xmlns:a16="http://schemas.microsoft.com/office/drawing/2014/main" id="{FD31E421-F345-DE93-DD52-9CD9DC62A331}"/>
              </a:ext>
            </a:extLst>
          </p:cNvPr>
          <p:cNvSpPr/>
          <p:nvPr/>
        </p:nvSpPr>
        <p:spPr>
          <a:xfrm>
            <a:off x="6392623" y="3953489"/>
            <a:ext cx="2479679" cy="2631792"/>
          </a:xfrm>
          <a:custGeom>
            <a:avLst/>
            <a:gdLst>
              <a:gd name="connsiteX0" fmla="*/ 3405813 w 4059633"/>
              <a:gd name="connsiteY0" fmla="*/ 3601181 h 4228782"/>
              <a:gd name="connsiteX1" fmla="*/ 3529293 w 4059633"/>
              <a:gd name="connsiteY1" fmla="*/ 3395661 h 4228782"/>
              <a:gd name="connsiteX2" fmla="*/ 846552 w 4059633"/>
              <a:gd name="connsiteY2" fmla="*/ 563223 h 4228782"/>
              <a:gd name="connsiteX3" fmla="*/ 650336 w 4059633"/>
              <a:gd name="connsiteY3" fmla="*/ 671480 h 4228782"/>
              <a:gd name="connsiteX4" fmla="*/ 563223 w 4059633"/>
              <a:gd name="connsiteY4" fmla="*/ 654565 h 4228782"/>
              <a:gd name="connsiteX5" fmla="*/ 3417653 w 4059633"/>
              <a:gd name="connsiteY5" fmla="*/ 3672224 h 4228782"/>
              <a:gd name="connsiteX6" fmla="*/ 3405813 w 4059633"/>
              <a:gd name="connsiteY6" fmla="*/ 3601181 h 422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9633" h="4228782">
                <a:moveTo>
                  <a:pt x="3405813" y="3601181"/>
                </a:moveTo>
                <a:cubicBezTo>
                  <a:pt x="3405813" y="3512376"/>
                  <a:pt x="3455712" y="3435412"/>
                  <a:pt x="3529293" y="3395661"/>
                </a:cubicBezTo>
                <a:cubicBezTo>
                  <a:pt x="2222598" y="2967709"/>
                  <a:pt x="1203461" y="1899518"/>
                  <a:pt x="846552" y="563223"/>
                </a:cubicBezTo>
                <a:cubicBezTo>
                  <a:pt x="805110" y="628346"/>
                  <a:pt x="733220" y="671480"/>
                  <a:pt x="650336" y="671480"/>
                </a:cubicBezTo>
                <a:cubicBezTo>
                  <a:pt x="619889" y="671480"/>
                  <a:pt x="590287" y="665559"/>
                  <a:pt x="563223" y="654565"/>
                </a:cubicBezTo>
                <a:cubicBezTo>
                  <a:pt x="948043" y="2074590"/>
                  <a:pt x="2029766" y="3210441"/>
                  <a:pt x="3417653" y="3672224"/>
                </a:cubicBezTo>
                <a:cubicBezTo>
                  <a:pt x="3409195" y="3649388"/>
                  <a:pt x="3405813" y="3625707"/>
                  <a:pt x="3405813" y="3601181"/>
                </a:cubicBezTo>
                <a:close/>
              </a:path>
            </a:pathLst>
          </a:custGeom>
          <a:solidFill>
            <a:srgbClr val="2A9D8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0" name="Freeform: Shape 17">
            <a:extLst>
              <a:ext uri="{FF2B5EF4-FFF2-40B4-BE49-F238E27FC236}">
                <a16:creationId xmlns:a16="http://schemas.microsoft.com/office/drawing/2014/main" id="{D295C17F-E91E-7E93-3782-8FDD9D3A558B}"/>
              </a:ext>
            </a:extLst>
          </p:cNvPr>
          <p:cNvSpPr/>
          <p:nvPr/>
        </p:nvSpPr>
        <p:spPr>
          <a:xfrm>
            <a:off x="6298602" y="1738047"/>
            <a:ext cx="1291500" cy="2737063"/>
          </a:xfrm>
          <a:custGeom>
            <a:avLst/>
            <a:gdLst>
              <a:gd name="connsiteX0" fmla="*/ 803418 w 2114392"/>
              <a:gd name="connsiteY0" fmla="*/ 3766949 h 4397934"/>
              <a:gd name="connsiteX1" fmla="*/ 927745 w 2114392"/>
              <a:gd name="connsiteY1" fmla="*/ 3803316 h 4397934"/>
              <a:gd name="connsiteX2" fmla="*/ 860930 w 2114392"/>
              <a:gd name="connsiteY2" fmla="*/ 3067508 h 4397934"/>
              <a:gd name="connsiteX3" fmla="*/ 1593355 w 2114392"/>
              <a:gd name="connsiteY3" fmla="*/ 734911 h 4397934"/>
              <a:gd name="connsiteX4" fmla="*/ 1573903 w 2114392"/>
              <a:gd name="connsiteY4" fmla="*/ 735757 h 4397934"/>
              <a:gd name="connsiteX5" fmla="*/ 1349777 w 2114392"/>
              <a:gd name="connsiteY5" fmla="*/ 563223 h 4397934"/>
              <a:gd name="connsiteX6" fmla="*/ 563223 w 2114392"/>
              <a:gd name="connsiteY6" fmla="*/ 3066662 h 4397934"/>
              <a:gd name="connsiteX7" fmla="*/ 631730 w 2114392"/>
              <a:gd name="connsiteY7" fmla="*/ 3842221 h 4397934"/>
              <a:gd name="connsiteX8" fmla="*/ 803418 w 2114392"/>
              <a:gd name="connsiteY8" fmla="*/ 3766949 h 439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392" h="4397934">
                <a:moveTo>
                  <a:pt x="803418" y="3766949"/>
                </a:moveTo>
                <a:cubicBezTo>
                  <a:pt x="849089" y="3766949"/>
                  <a:pt x="891377" y="3780480"/>
                  <a:pt x="927745" y="3803316"/>
                </a:cubicBezTo>
                <a:cubicBezTo>
                  <a:pt x="883765" y="3564813"/>
                  <a:pt x="860930" y="3318698"/>
                  <a:pt x="860930" y="3067508"/>
                </a:cubicBezTo>
                <a:cubicBezTo>
                  <a:pt x="860930" y="2201453"/>
                  <a:pt x="1131572" y="1397138"/>
                  <a:pt x="1593355" y="734911"/>
                </a:cubicBezTo>
                <a:cubicBezTo>
                  <a:pt x="1587435" y="735757"/>
                  <a:pt x="1580669" y="735757"/>
                  <a:pt x="1573903" y="735757"/>
                </a:cubicBezTo>
                <a:cubicBezTo>
                  <a:pt x="1466492" y="735757"/>
                  <a:pt x="1375996" y="663022"/>
                  <a:pt x="1349777" y="563223"/>
                </a:cubicBezTo>
                <a:cubicBezTo>
                  <a:pt x="854164" y="1273658"/>
                  <a:pt x="563223" y="2136330"/>
                  <a:pt x="563223" y="3066662"/>
                </a:cubicBezTo>
                <a:cubicBezTo>
                  <a:pt x="563223" y="3331384"/>
                  <a:pt x="586904" y="3590185"/>
                  <a:pt x="631730" y="3842221"/>
                </a:cubicBezTo>
                <a:cubicBezTo>
                  <a:pt x="674863" y="3795704"/>
                  <a:pt x="735758" y="3766949"/>
                  <a:pt x="803418" y="3766949"/>
                </a:cubicBezTo>
                <a:close/>
              </a:path>
            </a:pathLst>
          </a:custGeom>
          <a:solidFill>
            <a:srgbClr val="2A9D8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1" name="Freeform: Shape 218">
            <a:extLst>
              <a:ext uri="{FF2B5EF4-FFF2-40B4-BE49-F238E27FC236}">
                <a16:creationId xmlns:a16="http://schemas.microsoft.com/office/drawing/2014/main" id="{9B944030-53A9-1A2F-F997-6EAE5D047C53}"/>
              </a:ext>
            </a:extLst>
          </p:cNvPr>
          <p:cNvSpPr/>
          <p:nvPr/>
        </p:nvSpPr>
        <p:spPr>
          <a:xfrm>
            <a:off x="8701792" y="4354017"/>
            <a:ext cx="2789639" cy="1631711"/>
          </a:xfrm>
          <a:custGeom>
            <a:avLst/>
            <a:gdLst>
              <a:gd name="connsiteX0" fmla="*/ 1001377 w 4567088"/>
              <a:gd name="connsiteY0" fmla="*/ 2617617 h 2621845"/>
              <a:gd name="connsiteX1" fmla="*/ 63432 w 4567088"/>
              <a:gd name="connsiteY1" fmla="*/ 2500902 h 2621845"/>
              <a:gd name="connsiteX2" fmla="*/ 71044 w 4567088"/>
              <a:gd name="connsiteY2" fmla="*/ 2471301 h 2621845"/>
              <a:gd name="connsiteX3" fmla="*/ 1001377 w 4567088"/>
              <a:gd name="connsiteY3" fmla="*/ 2587170 h 2621845"/>
              <a:gd name="connsiteX4" fmla="*/ 4552711 w 4567088"/>
              <a:gd name="connsiteY4" fmla="*/ 63432 h 2621845"/>
              <a:gd name="connsiteX5" fmla="*/ 4582312 w 4567088"/>
              <a:gd name="connsiteY5" fmla="*/ 73581 h 2621845"/>
              <a:gd name="connsiteX6" fmla="*/ 1001377 w 4567088"/>
              <a:gd name="connsiteY6" fmla="*/ 2617617 h 262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7088" h="2621845">
                <a:moveTo>
                  <a:pt x="1001377" y="2617617"/>
                </a:moveTo>
                <a:cubicBezTo>
                  <a:pt x="684218" y="2617617"/>
                  <a:pt x="368750" y="2578712"/>
                  <a:pt x="63432" y="2500902"/>
                </a:cubicBezTo>
                <a:lnTo>
                  <a:pt x="71044" y="2471301"/>
                </a:lnTo>
                <a:cubicBezTo>
                  <a:pt x="373825" y="2548265"/>
                  <a:pt x="686755" y="2587170"/>
                  <a:pt x="1001377" y="2587170"/>
                </a:cubicBezTo>
                <a:cubicBezTo>
                  <a:pt x="2600703" y="2587170"/>
                  <a:pt x="4027495" y="1573108"/>
                  <a:pt x="4552711" y="63432"/>
                </a:cubicBezTo>
                <a:lnTo>
                  <a:pt x="4582312" y="73581"/>
                </a:lnTo>
                <a:cubicBezTo>
                  <a:pt x="4052868" y="1595097"/>
                  <a:pt x="2613390" y="2617617"/>
                  <a:pt x="1001377" y="2617617"/>
                </a:cubicBezTo>
                <a:close/>
              </a:path>
            </a:pathLst>
          </a:custGeom>
          <a:solidFill>
            <a:srgbClr val="58595B"/>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2" name="Freeform: Shape 219">
            <a:extLst>
              <a:ext uri="{FF2B5EF4-FFF2-40B4-BE49-F238E27FC236}">
                <a16:creationId xmlns:a16="http://schemas.microsoft.com/office/drawing/2014/main" id="{43C792B6-D76C-15FD-A6BB-2D2D9A89AD65}"/>
              </a:ext>
            </a:extLst>
          </p:cNvPr>
          <p:cNvSpPr/>
          <p:nvPr/>
        </p:nvSpPr>
        <p:spPr>
          <a:xfrm>
            <a:off x="11409292" y="4336120"/>
            <a:ext cx="103320" cy="105271"/>
          </a:xfrm>
          <a:custGeom>
            <a:avLst/>
            <a:gdLst>
              <a:gd name="connsiteX0" fmla="*/ 63432 w 169151"/>
              <a:gd name="connsiteY0" fmla="*/ 135321 h 169151"/>
              <a:gd name="connsiteX1" fmla="*/ 131092 w 169151"/>
              <a:gd name="connsiteY1" fmla="*/ 104874 h 169151"/>
              <a:gd name="connsiteX2" fmla="*/ 160694 w 169151"/>
              <a:gd name="connsiteY2" fmla="*/ 172534 h 169151"/>
              <a:gd name="connsiteX3" fmla="*/ 176763 w 169151"/>
              <a:gd name="connsiteY3" fmla="*/ 131092 h 169151"/>
              <a:gd name="connsiteX4" fmla="*/ 146316 w 169151"/>
              <a:gd name="connsiteY4" fmla="*/ 63432 h 169151"/>
              <a:gd name="connsiteX5" fmla="*/ 78655 w 169151"/>
              <a:gd name="connsiteY5" fmla="*/ 93879 h 1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151" h="169151">
                <a:moveTo>
                  <a:pt x="63432" y="135321"/>
                </a:moveTo>
                <a:lnTo>
                  <a:pt x="131092" y="104874"/>
                </a:lnTo>
                <a:lnTo>
                  <a:pt x="160694" y="172534"/>
                </a:lnTo>
                <a:lnTo>
                  <a:pt x="176763" y="131092"/>
                </a:lnTo>
                <a:lnTo>
                  <a:pt x="146316" y="63432"/>
                </a:lnTo>
                <a:lnTo>
                  <a:pt x="78655" y="93879"/>
                </a:lnTo>
                <a:close/>
              </a:path>
            </a:pathLst>
          </a:custGeom>
          <a:solidFill>
            <a:srgbClr val="58595B"/>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3" name="Freeform: Shape 220">
            <a:extLst>
              <a:ext uri="{FF2B5EF4-FFF2-40B4-BE49-F238E27FC236}">
                <a16:creationId xmlns:a16="http://schemas.microsoft.com/office/drawing/2014/main" id="{8DFB0D83-85C6-26AD-3302-10ECA6595E3D}"/>
              </a:ext>
            </a:extLst>
          </p:cNvPr>
          <p:cNvSpPr/>
          <p:nvPr/>
        </p:nvSpPr>
        <p:spPr>
          <a:xfrm>
            <a:off x="8683712" y="5831504"/>
            <a:ext cx="103320" cy="105271"/>
          </a:xfrm>
          <a:custGeom>
            <a:avLst/>
            <a:gdLst>
              <a:gd name="connsiteX0" fmla="*/ 169151 w 169151"/>
              <a:gd name="connsiteY0" fmla="*/ 73581 h 169151"/>
              <a:gd name="connsiteX1" fmla="*/ 106566 w 169151"/>
              <a:gd name="connsiteY1" fmla="*/ 112486 h 169151"/>
              <a:gd name="connsiteX2" fmla="*/ 145470 w 169151"/>
              <a:gd name="connsiteY2" fmla="*/ 175918 h 169151"/>
              <a:gd name="connsiteX3" fmla="*/ 102337 w 169151"/>
              <a:gd name="connsiteY3" fmla="*/ 165769 h 169151"/>
              <a:gd name="connsiteX4" fmla="*/ 63432 w 169151"/>
              <a:gd name="connsiteY4" fmla="*/ 102337 h 169151"/>
              <a:gd name="connsiteX5" fmla="*/ 126018 w 169151"/>
              <a:gd name="connsiteY5" fmla="*/ 63432 h 1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151" h="169151">
                <a:moveTo>
                  <a:pt x="169151" y="73581"/>
                </a:moveTo>
                <a:lnTo>
                  <a:pt x="106566" y="112486"/>
                </a:lnTo>
                <a:lnTo>
                  <a:pt x="145470" y="175918"/>
                </a:lnTo>
                <a:lnTo>
                  <a:pt x="102337" y="165769"/>
                </a:lnTo>
                <a:lnTo>
                  <a:pt x="63432" y="102337"/>
                </a:lnTo>
                <a:lnTo>
                  <a:pt x="126018" y="63432"/>
                </a:lnTo>
                <a:close/>
              </a:path>
            </a:pathLst>
          </a:custGeom>
          <a:solidFill>
            <a:srgbClr val="58595B"/>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4" name="Freeform: Shape 237">
            <a:extLst>
              <a:ext uri="{FF2B5EF4-FFF2-40B4-BE49-F238E27FC236}">
                <a16:creationId xmlns:a16="http://schemas.microsoft.com/office/drawing/2014/main" id="{99A12EDF-A888-8B3F-C1F1-C4F845EF3E34}"/>
              </a:ext>
            </a:extLst>
          </p:cNvPr>
          <p:cNvSpPr/>
          <p:nvPr/>
        </p:nvSpPr>
        <p:spPr>
          <a:xfrm>
            <a:off x="7964119" y="1770682"/>
            <a:ext cx="671580" cy="684266"/>
          </a:xfrm>
          <a:custGeom>
            <a:avLst/>
            <a:gdLst>
              <a:gd name="connsiteX0" fmla="*/ 564915 w 1099484"/>
              <a:gd name="connsiteY0" fmla="*/ 563223 h 1099483"/>
              <a:gd name="connsiteX1" fmla="*/ 564915 w 1099484"/>
              <a:gd name="connsiteY1" fmla="*/ 563223 h 1099483"/>
              <a:gd name="connsiteX2" fmla="*/ 563223 w 1099484"/>
              <a:gd name="connsiteY2" fmla="*/ 564914 h 1099483"/>
              <a:gd name="connsiteX3" fmla="*/ 564915 w 1099484"/>
              <a:gd name="connsiteY3" fmla="*/ 563223 h 1099483"/>
            </a:gdLst>
            <a:ahLst/>
            <a:cxnLst>
              <a:cxn ang="0">
                <a:pos x="connsiteX0" y="connsiteY0"/>
              </a:cxn>
              <a:cxn ang="0">
                <a:pos x="connsiteX1" y="connsiteY1"/>
              </a:cxn>
              <a:cxn ang="0">
                <a:pos x="connsiteX2" y="connsiteY2"/>
              </a:cxn>
              <a:cxn ang="0">
                <a:pos x="connsiteX3" y="connsiteY3"/>
              </a:cxn>
            </a:cxnLst>
            <a:rect l="l" t="t" r="r" b="b"/>
            <a:pathLst>
              <a:path w="1099484" h="1099483">
                <a:moveTo>
                  <a:pt x="564915" y="563223"/>
                </a:moveTo>
                <a:lnTo>
                  <a:pt x="564915" y="563223"/>
                </a:lnTo>
                <a:lnTo>
                  <a:pt x="563223" y="564914"/>
                </a:lnTo>
                <a:cubicBezTo>
                  <a:pt x="563223" y="564069"/>
                  <a:pt x="564069" y="563223"/>
                  <a:pt x="564915" y="563223"/>
                </a:cubicBezTo>
                <a:close/>
              </a:path>
            </a:pathLst>
          </a:custGeom>
          <a:solidFill>
            <a:srgbClr val="FFFFFF"/>
          </a:solidFill>
          <a:ln w="84574"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5" name="Freeform: Shape 241">
            <a:extLst>
              <a:ext uri="{FF2B5EF4-FFF2-40B4-BE49-F238E27FC236}">
                <a16:creationId xmlns:a16="http://schemas.microsoft.com/office/drawing/2014/main" id="{0189771E-351B-D5E8-3C15-2010F1D1AB7D}"/>
              </a:ext>
            </a:extLst>
          </p:cNvPr>
          <p:cNvSpPr/>
          <p:nvPr/>
        </p:nvSpPr>
        <p:spPr>
          <a:xfrm>
            <a:off x="7577672" y="1748543"/>
            <a:ext cx="568260" cy="894809"/>
          </a:xfrm>
          <a:custGeom>
            <a:avLst/>
            <a:gdLst>
              <a:gd name="connsiteX0" fmla="*/ 904114 w 930332"/>
              <a:gd name="connsiteY0" fmla="*/ 1377737 h 1437786"/>
              <a:gd name="connsiteX1" fmla="*/ 799241 w 930332"/>
              <a:gd name="connsiteY1" fmla="*/ 781479 h 1437786"/>
              <a:gd name="connsiteX2" fmla="*/ 63432 w 930332"/>
              <a:gd name="connsiteY2" fmla="*/ 63432 h 1437786"/>
              <a:gd name="connsiteX3" fmla="*/ 120943 w 930332"/>
              <a:gd name="connsiteY3" fmla="*/ 722276 h 1437786"/>
            </a:gdLst>
            <a:ahLst/>
            <a:cxnLst>
              <a:cxn ang="0">
                <a:pos x="connsiteX0" y="connsiteY0"/>
              </a:cxn>
              <a:cxn ang="0">
                <a:pos x="connsiteX1" y="connsiteY1"/>
              </a:cxn>
              <a:cxn ang="0">
                <a:pos x="connsiteX2" y="connsiteY2"/>
              </a:cxn>
              <a:cxn ang="0">
                <a:pos x="connsiteX3" y="connsiteY3"/>
              </a:cxn>
            </a:cxnLst>
            <a:rect l="l" t="t" r="r" b="b"/>
            <a:pathLst>
              <a:path w="930332" h="1437786">
                <a:moveTo>
                  <a:pt x="904114" y="1377737"/>
                </a:moveTo>
                <a:lnTo>
                  <a:pt x="799241" y="781479"/>
                </a:lnTo>
                <a:lnTo>
                  <a:pt x="63432" y="63432"/>
                </a:lnTo>
                <a:lnTo>
                  <a:pt x="120943" y="722276"/>
                </a:lnTo>
                <a:close/>
              </a:path>
            </a:pathLst>
          </a:custGeom>
          <a:solidFill>
            <a:srgbClr val="2D4255"/>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6" name="Freeform: Shape 242">
            <a:extLst>
              <a:ext uri="{FF2B5EF4-FFF2-40B4-BE49-F238E27FC236}">
                <a16:creationId xmlns:a16="http://schemas.microsoft.com/office/drawing/2014/main" id="{126BE639-5AF0-09F4-1507-05C3A32ED950}"/>
              </a:ext>
            </a:extLst>
          </p:cNvPr>
          <p:cNvSpPr/>
          <p:nvPr/>
        </p:nvSpPr>
        <p:spPr>
          <a:xfrm>
            <a:off x="7585937" y="1773282"/>
            <a:ext cx="568260" cy="842173"/>
          </a:xfrm>
          <a:custGeom>
            <a:avLst/>
            <a:gdLst>
              <a:gd name="connsiteX0" fmla="*/ 731580 w 930332"/>
              <a:gd name="connsiteY0" fmla="*/ 795011 h 1353210"/>
              <a:gd name="connsiteX1" fmla="*/ 821230 w 930332"/>
              <a:gd name="connsiteY1" fmla="*/ 1305002 h 1353210"/>
              <a:gd name="connsiteX2" fmla="*/ 877050 w 930332"/>
              <a:gd name="connsiteY2" fmla="*/ 1351519 h 1353210"/>
              <a:gd name="connsiteX3" fmla="*/ 772176 w 930332"/>
              <a:gd name="connsiteY3" fmla="*/ 755261 h 1353210"/>
              <a:gd name="connsiteX4" fmla="*/ 63432 w 930332"/>
              <a:gd name="connsiteY4" fmla="*/ 63432 h 1353210"/>
              <a:gd name="connsiteX5" fmla="*/ 71890 w 930332"/>
              <a:gd name="connsiteY5" fmla="*/ 152236 h 135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332" h="1353210">
                <a:moveTo>
                  <a:pt x="731580" y="795011"/>
                </a:moveTo>
                <a:lnTo>
                  <a:pt x="821230" y="1305002"/>
                </a:lnTo>
                <a:lnTo>
                  <a:pt x="877050" y="1351519"/>
                </a:lnTo>
                <a:lnTo>
                  <a:pt x="772176" y="755261"/>
                </a:lnTo>
                <a:lnTo>
                  <a:pt x="63432" y="63432"/>
                </a:lnTo>
                <a:lnTo>
                  <a:pt x="71890" y="152236"/>
                </a:lnTo>
                <a:close/>
              </a:path>
            </a:pathLst>
          </a:custGeom>
          <a:solidFill>
            <a:srgbClr val="818E99"/>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7" name="Freeform: Shape 243">
            <a:extLst>
              <a:ext uri="{FF2B5EF4-FFF2-40B4-BE49-F238E27FC236}">
                <a16:creationId xmlns:a16="http://schemas.microsoft.com/office/drawing/2014/main" id="{1C57DBE7-158D-4929-595F-E751D3A3FD61}"/>
              </a:ext>
            </a:extLst>
          </p:cNvPr>
          <p:cNvSpPr/>
          <p:nvPr/>
        </p:nvSpPr>
        <p:spPr>
          <a:xfrm>
            <a:off x="7153027" y="2228581"/>
            <a:ext cx="981539" cy="473723"/>
          </a:xfrm>
          <a:custGeom>
            <a:avLst/>
            <a:gdLst>
              <a:gd name="connsiteX0" fmla="*/ 1573954 w 1606938"/>
              <a:gd name="connsiteY0" fmla="*/ 674914 h 761180"/>
              <a:gd name="connsiteX1" fmla="*/ 832225 w 1606938"/>
              <a:gd name="connsiteY1" fmla="*/ 63432 h 761180"/>
              <a:gd name="connsiteX2" fmla="*/ 63432 w 1606938"/>
              <a:gd name="connsiteY2" fmla="*/ 217359 h 761180"/>
              <a:gd name="connsiteX3" fmla="*/ 1113016 w 1606938"/>
              <a:gd name="connsiteY3" fmla="*/ 776405 h 761180"/>
            </a:gdLst>
            <a:ahLst/>
            <a:cxnLst>
              <a:cxn ang="0">
                <a:pos x="connsiteX0" y="connsiteY0"/>
              </a:cxn>
              <a:cxn ang="0">
                <a:pos x="connsiteX1" y="connsiteY1"/>
              </a:cxn>
              <a:cxn ang="0">
                <a:pos x="connsiteX2" y="connsiteY2"/>
              </a:cxn>
              <a:cxn ang="0">
                <a:pos x="connsiteX3" y="connsiteY3"/>
              </a:cxn>
            </a:cxnLst>
            <a:rect l="l" t="t" r="r" b="b"/>
            <a:pathLst>
              <a:path w="1606938" h="761180">
                <a:moveTo>
                  <a:pt x="1573954" y="674914"/>
                </a:moveTo>
                <a:lnTo>
                  <a:pt x="832225" y="63432"/>
                </a:lnTo>
                <a:lnTo>
                  <a:pt x="63432" y="217359"/>
                </a:lnTo>
                <a:lnTo>
                  <a:pt x="1113016" y="776405"/>
                </a:lnTo>
                <a:close/>
              </a:path>
            </a:pathLst>
          </a:custGeom>
          <a:solidFill>
            <a:srgbClr val="2D4255"/>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8" name="Freeform: Shape 244">
            <a:extLst>
              <a:ext uri="{FF2B5EF4-FFF2-40B4-BE49-F238E27FC236}">
                <a16:creationId xmlns:a16="http://schemas.microsoft.com/office/drawing/2014/main" id="{0678CC91-B643-9524-18BB-9F55C60A4FE4}"/>
              </a:ext>
            </a:extLst>
          </p:cNvPr>
          <p:cNvSpPr/>
          <p:nvPr/>
        </p:nvSpPr>
        <p:spPr>
          <a:xfrm>
            <a:off x="7482923" y="2072565"/>
            <a:ext cx="1859759" cy="1631711"/>
          </a:xfrm>
          <a:custGeom>
            <a:avLst/>
            <a:gdLst>
              <a:gd name="connsiteX0" fmla="*/ 2962185 w 3044725"/>
              <a:gd name="connsiteY0" fmla="*/ 2572290 h 2621845"/>
              <a:gd name="connsiteX1" fmla="*/ 2897908 w 3044725"/>
              <a:gd name="connsiteY1" fmla="*/ 2549455 h 2621845"/>
              <a:gd name="connsiteX2" fmla="*/ 100144 w 3044725"/>
              <a:gd name="connsiteY2" fmla="*/ 243076 h 2621845"/>
              <a:gd name="connsiteX3" fmla="*/ 86611 w 3044725"/>
              <a:gd name="connsiteY3" fmla="*/ 100144 h 2621845"/>
              <a:gd name="connsiteX4" fmla="*/ 229545 w 3044725"/>
              <a:gd name="connsiteY4" fmla="*/ 86612 h 2621845"/>
              <a:gd name="connsiteX5" fmla="*/ 3027309 w 3044725"/>
              <a:gd name="connsiteY5" fmla="*/ 2392990 h 2621845"/>
              <a:gd name="connsiteX6" fmla="*/ 3040841 w 3044725"/>
              <a:gd name="connsiteY6" fmla="*/ 2535922 h 2621845"/>
              <a:gd name="connsiteX7" fmla="*/ 2962185 w 3044725"/>
              <a:gd name="connsiteY7" fmla="*/ 2572290 h 262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4725" h="2621845">
                <a:moveTo>
                  <a:pt x="2962185" y="2572290"/>
                </a:moveTo>
                <a:cubicBezTo>
                  <a:pt x="2939350" y="2572290"/>
                  <a:pt x="2916515" y="2564678"/>
                  <a:pt x="2897908" y="2549455"/>
                </a:cubicBezTo>
                <a:lnTo>
                  <a:pt x="100144" y="243076"/>
                </a:lnTo>
                <a:cubicBezTo>
                  <a:pt x="57010" y="207555"/>
                  <a:pt x="51090" y="143277"/>
                  <a:pt x="86611" y="100144"/>
                </a:cubicBezTo>
                <a:cubicBezTo>
                  <a:pt x="122133" y="57010"/>
                  <a:pt x="186411" y="51090"/>
                  <a:pt x="229545" y="86612"/>
                </a:cubicBezTo>
                <a:lnTo>
                  <a:pt x="3027309" y="2392990"/>
                </a:lnTo>
                <a:cubicBezTo>
                  <a:pt x="3070442" y="2428511"/>
                  <a:pt x="3077208" y="2492789"/>
                  <a:pt x="3040841" y="2535922"/>
                </a:cubicBezTo>
                <a:cubicBezTo>
                  <a:pt x="3020543" y="2560449"/>
                  <a:pt x="2991787" y="2572290"/>
                  <a:pt x="2962185" y="2572290"/>
                </a:cubicBezTo>
                <a:close/>
              </a:path>
            </a:pathLst>
          </a:custGeom>
          <a:solidFill>
            <a:srgbClr val="A97C50"/>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19" name="Freeform: Shape 245">
            <a:extLst>
              <a:ext uri="{FF2B5EF4-FFF2-40B4-BE49-F238E27FC236}">
                <a16:creationId xmlns:a16="http://schemas.microsoft.com/office/drawing/2014/main" id="{3A39D462-A383-A5A0-F45B-2A5129D3B662}"/>
              </a:ext>
            </a:extLst>
          </p:cNvPr>
          <p:cNvSpPr/>
          <p:nvPr/>
        </p:nvSpPr>
        <p:spPr>
          <a:xfrm>
            <a:off x="7491571" y="2089409"/>
            <a:ext cx="1859759" cy="1526439"/>
          </a:xfrm>
          <a:custGeom>
            <a:avLst/>
            <a:gdLst>
              <a:gd name="connsiteX0" fmla="*/ 113051 w 3044725"/>
              <a:gd name="connsiteY0" fmla="*/ 154272 h 2452693"/>
              <a:gd name="connsiteX1" fmla="*/ 255138 w 3044725"/>
              <a:gd name="connsiteY1" fmla="*/ 140740 h 2452693"/>
              <a:gd name="connsiteX2" fmla="*/ 3029221 w 3044725"/>
              <a:gd name="connsiteY2" fmla="*/ 2431895 h 2452693"/>
              <a:gd name="connsiteX3" fmla="*/ 3042754 w 3044725"/>
              <a:gd name="connsiteY3" fmla="*/ 2457268 h 2452693"/>
              <a:gd name="connsiteX4" fmla="*/ 3024993 w 3044725"/>
              <a:gd name="connsiteY4" fmla="*/ 2393836 h 2452693"/>
              <a:gd name="connsiteX5" fmla="*/ 228920 w 3044725"/>
              <a:gd name="connsiteY5" fmla="*/ 86612 h 2452693"/>
              <a:gd name="connsiteX6" fmla="*/ 85987 w 3044725"/>
              <a:gd name="connsiteY6" fmla="*/ 100144 h 2452693"/>
              <a:gd name="connsiteX7" fmla="*/ 91907 w 3044725"/>
              <a:gd name="connsiteY7" fmla="*/ 232927 h 2452693"/>
              <a:gd name="connsiteX8" fmla="*/ 113051 w 3044725"/>
              <a:gd name="connsiteY8" fmla="*/ 154272 h 24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725" h="2452693">
                <a:moveTo>
                  <a:pt x="113051" y="154272"/>
                </a:moveTo>
                <a:cubicBezTo>
                  <a:pt x="148573" y="111138"/>
                  <a:pt x="212004" y="105218"/>
                  <a:pt x="255138" y="140740"/>
                </a:cubicBezTo>
                <a:lnTo>
                  <a:pt x="3029221" y="2431895"/>
                </a:lnTo>
                <a:cubicBezTo>
                  <a:pt x="3032604" y="2434432"/>
                  <a:pt x="3039370" y="2453884"/>
                  <a:pt x="3042754" y="2457268"/>
                </a:cubicBezTo>
                <a:cubicBezTo>
                  <a:pt x="3039370" y="2433586"/>
                  <a:pt x="3045291" y="2409905"/>
                  <a:pt x="3024993" y="2393836"/>
                </a:cubicBezTo>
                <a:lnTo>
                  <a:pt x="228920" y="86612"/>
                </a:lnTo>
                <a:cubicBezTo>
                  <a:pt x="185786" y="51090"/>
                  <a:pt x="121508" y="57010"/>
                  <a:pt x="85987" y="100144"/>
                </a:cubicBezTo>
                <a:cubicBezTo>
                  <a:pt x="53002" y="139894"/>
                  <a:pt x="57231" y="196560"/>
                  <a:pt x="91907" y="232927"/>
                </a:cubicBezTo>
                <a:cubicBezTo>
                  <a:pt x="87678" y="205863"/>
                  <a:pt x="93598" y="177108"/>
                  <a:pt x="113051" y="154272"/>
                </a:cubicBezTo>
                <a:close/>
              </a:path>
            </a:pathLst>
          </a:custGeom>
          <a:solidFill>
            <a:srgbClr val="CBB096"/>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4800" b="0" i="0" u="none" strike="noStrike" kern="0" cap="none" spc="0" normalizeH="0" baseline="0" noProof="0">
              <a:ln>
                <a:noFill/>
              </a:ln>
              <a:solidFill>
                <a:srgbClr val="000000"/>
              </a:solidFill>
              <a:effectLst/>
              <a:uLnTx/>
              <a:uFillTx/>
              <a:latin typeface="Montserrat Light"/>
            </a:endParaRPr>
          </a:p>
        </p:txBody>
      </p:sp>
      <p:sp>
        <p:nvSpPr>
          <p:cNvPr id="930" name="TextBox 929">
            <a:extLst>
              <a:ext uri="{FF2B5EF4-FFF2-40B4-BE49-F238E27FC236}">
                <a16:creationId xmlns:a16="http://schemas.microsoft.com/office/drawing/2014/main" id="{E3FFF727-D49A-FB46-1625-8FE705D3AD1C}"/>
              </a:ext>
            </a:extLst>
          </p:cNvPr>
          <p:cNvSpPr txBox="1"/>
          <p:nvPr/>
        </p:nvSpPr>
        <p:spPr>
          <a:xfrm>
            <a:off x="425031" y="2033881"/>
            <a:ext cx="6102971" cy="3877985"/>
          </a:xfrm>
          <a:prstGeom prst="rect">
            <a:avLst/>
          </a:prstGeom>
          <a:noFill/>
        </p:spPr>
        <p:txBody>
          <a:bodyPr wrap="square" rtlCol="0">
            <a:spAutoFit/>
          </a:bodyPr>
          <a:lstStyle/>
          <a:p>
            <a:r>
              <a:rPr lang="en-US" b="1" dirty="0">
                <a:solidFill>
                  <a:srgbClr val="000000"/>
                </a:solidFill>
                <a:latin typeface="Ayuthaya" pitchFamily="2" charset="-34"/>
                <a:ea typeface="Ayuthaya" pitchFamily="2" charset="-34"/>
                <a:cs typeface="Ayuthaya" pitchFamily="2" charset="-34"/>
              </a:rPr>
              <a:t>- To build a model which will predict whether customers will default on their loan or not</a:t>
            </a:r>
          </a:p>
          <a:p>
            <a:endParaRPr lang="en-US" b="1" dirty="0">
              <a:solidFill>
                <a:srgbClr val="000000"/>
              </a:solidFill>
              <a:latin typeface="Ayuthaya" pitchFamily="2" charset="-34"/>
              <a:ea typeface="Ayuthaya" pitchFamily="2" charset="-34"/>
              <a:cs typeface="Ayuthaya" pitchFamily="2" charset="-34"/>
            </a:endParaRPr>
          </a:p>
          <a:p>
            <a:endParaRPr lang="en-US" sz="600" b="1" dirty="0">
              <a:solidFill>
                <a:srgbClr val="000000"/>
              </a:solidFill>
              <a:latin typeface="Ayuthaya" pitchFamily="2" charset="-34"/>
              <a:ea typeface="Ayuthaya" pitchFamily="2" charset="-34"/>
              <a:cs typeface="Ayuthaya" pitchFamily="2" charset="-34"/>
            </a:endParaRPr>
          </a:p>
          <a:p>
            <a:r>
              <a:rPr lang="en-US" b="1" dirty="0">
                <a:solidFill>
                  <a:srgbClr val="000000"/>
                </a:solidFill>
                <a:latin typeface="Ayuthaya" pitchFamily="2" charset="-34"/>
                <a:ea typeface="Ayuthaya" pitchFamily="2" charset="-34"/>
                <a:cs typeface="Ayuthaya" pitchFamily="2" charset="-34"/>
              </a:rPr>
              <a:t>- model should be able to identify key factors that contribute to creditworthiness and use these factors to make informed predictions</a:t>
            </a:r>
          </a:p>
          <a:p>
            <a:endParaRPr lang="en-US" b="1" dirty="0">
              <a:solidFill>
                <a:srgbClr val="000000"/>
              </a:solidFill>
              <a:latin typeface="Ayuthaya" pitchFamily="2" charset="-34"/>
              <a:ea typeface="Ayuthaya" pitchFamily="2" charset="-34"/>
              <a:cs typeface="Ayuthaya" pitchFamily="2" charset="-34"/>
            </a:endParaRPr>
          </a:p>
          <a:p>
            <a:r>
              <a:rPr lang="en-US" b="1" dirty="0">
                <a:solidFill>
                  <a:srgbClr val="000000"/>
                </a:solidFill>
                <a:latin typeface="Ayuthaya" pitchFamily="2" charset="-34"/>
                <a:ea typeface="Ayuthaya" pitchFamily="2" charset="-34"/>
                <a:cs typeface="Ayuthaya" pitchFamily="2" charset="-34"/>
              </a:rPr>
              <a:t>- model should be efficient and scalable, allowing it to be applied to many customers and updated regularly as new data becomes available</a:t>
            </a:r>
          </a:p>
          <a:p>
            <a:endParaRPr lang="en-US" sz="600" dirty="0">
              <a:solidFill>
                <a:srgbClr val="000000"/>
              </a:solidFill>
              <a:latin typeface="Ayuthaya" pitchFamily="2" charset="-34"/>
              <a:ea typeface="Ayuthaya" pitchFamily="2" charset="-34"/>
              <a:cs typeface="Ayuthaya" pitchFamily="2" charset="-34"/>
            </a:endParaRPr>
          </a:p>
        </p:txBody>
      </p:sp>
      <p:cxnSp>
        <p:nvCxnSpPr>
          <p:cNvPr id="932" name="Straight Connector 931">
            <a:extLst>
              <a:ext uri="{FF2B5EF4-FFF2-40B4-BE49-F238E27FC236}">
                <a16:creationId xmlns:a16="http://schemas.microsoft.com/office/drawing/2014/main" id="{258E724A-3361-2440-EE38-9F3BEAC93BB6}"/>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3" name="Straight Connector 932">
            <a:extLst>
              <a:ext uri="{FF2B5EF4-FFF2-40B4-BE49-F238E27FC236}">
                <a16:creationId xmlns:a16="http://schemas.microsoft.com/office/drawing/2014/main" id="{1F424D04-D97B-F901-A275-F846B5C9B84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891"/>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K-Nearest Nei</a:t>
            </a:r>
            <a:r>
              <a:rPr lang="en-US" sz="3200" b="1" dirty="0">
                <a:solidFill>
                  <a:srgbClr val="000000"/>
                </a:solidFill>
                <a:latin typeface="Ayuthaya" pitchFamily="2" charset="-34"/>
                <a:ea typeface="Ayuthaya" pitchFamily="2" charset="-34"/>
                <a:cs typeface="Ayuthaya" pitchFamily="2" charset="-34"/>
              </a:rPr>
              <a:t>g</a:t>
            </a:r>
            <a:r>
              <a:rPr lang="en-US" sz="3200" b="1" u="sng" dirty="0">
                <a:solidFill>
                  <a:srgbClr val="000000"/>
                </a:solidFill>
                <a:latin typeface="Ayuthaya" pitchFamily="2" charset="-34"/>
                <a:ea typeface="Ayuthaya" pitchFamily="2" charset="-34"/>
                <a:cs typeface="Ayuthaya" pitchFamily="2" charset="-34"/>
              </a:rPr>
              <a:t>hbors</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pic>
        <p:nvPicPr>
          <p:cNvPr id="3" name="Picture 2">
            <a:extLst>
              <a:ext uri="{FF2B5EF4-FFF2-40B4-BE49-F238E27FC236}">
                <a16:creationId xmlns:a16="http://schemas.microsoft.com/office/drawing/2014/main" id="{4AD027EA-A7DE-4C0B-CB3D-12DBF1B1C0E7}"/>
              </a:ext>
            </a:extLst>
          </p:cNvPr>
          <p:cNvPicPr>
            <a:picLocks noChangeAspect="1"/>
          </p:cNvPicPr>
          <p:nvPr/>
        </p:nvPicPr>
        <p:blipFill>
          <a:blip r:embed="rId2"/>
          <a:stretch>
            <a:fillRect/>
          </a:stretch>
        </p:blipFill>
        <p:spPr>
          <a:xfrm>
            <a:off x="227098" y="1241312"/>
            <a:ext cx="5349241" cy="2623384"/>
          </a:xfrm>
          <a:prstGeom prst="rect">
            <a:avLst/>
          </a:prstGeom>
        </p:spPr>
      </p:pic>
      <p:pic>
        <p:nvPicPr>
          <p:cNvPr id="5" name="Picture 4">
            <a:extLst>
              <a:ext uri="{FF2B5EF4-FFF2-40B4-BE49-F238E27FC236}">
                <a16:creationId xmlns:a16="http://schemas.microsoft.com/office/drawing/2014/main" id="{65A52B8A-115C-B0F4-DAE8-3FC45E63E25C}"/>
              </a:ext>
            </a:extLst>
          </p:cNvPr>
          <p:cNvPicPr>
            <a:picLocks noChangeAspect="1"/>
          </p:cNvPicPr>
          <p:nvPr/>
        </p:nvPicPr>
        <p:blipFill>
          <a:blip r:embed="rId3"/>
          <a:stretch>
            <a:fillRect/>
          </a:stretch>
        </p:blipFill>
        <p:spPr>
          <a:xfrm>
            <a:off x="6304768" y="4435221"/>
            <a:ext cx="5005267" cy="1421436"/>
          </a:xfrm>
          <a:prstGeom prst="rect">
            <a:avLst/>
          </a:prstGeom>
        </p:spPr>
      </p:pic>
      <p:sp>
        <p:nvSpPr>
          <p:cNvPr id="9" name="TextBox 8">
            <a:extLst>
              <a:ext uri="{FF2B5EF4-FFF2-40B4-BE49-F238E27FC236}">
                <a16:creationId xmlns:a16="http://schemas.microsoft.com/office/drawing/2014/main" id="{F783E5C6-622A-E029-D5DA-9ADB49C30A37}"/>
              </a:ext>
            </a:extLst>
          </p:cNvPr>
          <p:cNvSpPr txBox="1"/>
          <p:nvPr/>
        </p:nvSpPr>
        <p:spPr>
          <a:xfrm>
            <a:off x="5788660" y="1241312"/>
            <a:ext cx="5349240" cy="2031325"/>
          </a:xfrm>
          <a:prstGeom prst="rect">
            <a:avLst/>
          </a:prstGeom>
          <a:noFill/>
        </p:spPr>
        <p:txBody>
          <a:bodyPr wrap="square" rtlCol="0">
            <a:spAutoFit/>
          </a:bodyPr>
          <a:lstStyle>
            <a:defPPr>
              <a:defRPr lang="en-US"/>
            </a:defPPr>
            <a:lvl1pPr>
              <a:defRPr sz="1400"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dirty="0"/>
              <a:t>Accuracy is 85%.</a:t>
            </a:r>
          </a:p>
          <a:p>
            <a:pPr marL="285750" indent="-285750">
              <a:buFont typeface="Arial" panose="020B0604020202020204" pitchFamily="34" charset="0"/>
              <a:buChar char="•"/>
            </a:pPr>
            <a:r>
              <a:rPr lang="en-US" dirty="0"/>
              <a:t>The recall for class 0 is good but the recall for class 1 is too low, only 23%</a:t>
            </a:r>
          </a:p>
          <a:p>
            <a:pPr marL="285750" indent="-285750">
              <a:buFont typeface="Arial" panose="020B0604020202020204" pitchFamily="34" charset="0"/>
              <a:buChar char="•"/>
            </a:pPr>
            <a:r>
              <a:rPr lang="en-US" dirty="0"/>
              <a:t>To conclude, this model failed to identify most employees who will default on their loan.</a:t>
            </a:r>
          </a:p>
          <a:p>
            <a:pPr marL="285750" indent="-285750">
              <a:buFont typeface="Arial" panose="020B0604020202020204" pitchFamily="34" charset="0"/>
              <a:buChar char="•"/>
            </a:pPr>
            <a:r>
              <a:rPr lang="en-US" dirty="0"/>
              <a:t>Since, The recall for class 1 is significantly low, recall value for different number of K value is performed.</a:t>
            </a:r>
          </a:p>
        </p:txBody>
      </p:sp>
      <p:sp>
        <p:nvSpPr>
          <p:cNvPr id="10" name="TextBox 9">
            <a:extLst>
              <a:ext uri="{FF2B5EF4-FFF2-40B4-BE49-F238E27FC236}">
                <a16:creationId xmlns:a16="http://schemas.microsoft.com/office/drawing/2014/main" id="{95534A24-6E7A-9C31-B334-E4567FF4E17D}"/>
              </a:ext>
            </a:extLst>
          </p:cNvPr>
          <p:cNvSpPr txBox="1"/>
          <p:nvPr/>
        </p:nvSpPr>
        <p:spPr>
          <a:xfrm>
            <a:off x="227097" y="4684274"/>
            <a:ext cx="5349241" cy="954107"/>
          </a:xfrm>
          <a:prstGeom prst="rect">
            <a:avLst/>
          </a:prstGeom>
          <a:noFill/>
        </p:spPr>
        <p:txBody>
          <a:bodyPr wrap="square" rtlCol="0">
            <a:spAutoFit/>
          </a:bodyPr>
          <a:lstStyle>
            <a:defPPr>
              <a:defRPr lang="en-US"/>
            </a:defPPr>
            <a:lvl1pPr>
              <a:defRPr sz="1400"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dirty="0"/>
              <a:t>The recall value for the class 1 decreases as we increase out K value. This suggests that the KNN model works best when the K value is 2.</a:t>
            </a:r>
          </a:p>
        </p:txBody>
      </p:sp>
    </p:spTree>
    <p:extLst>
      <p:ext uri="{BB962C8B-B14F-4D97-AF65-F5344CB8AC3E}">
        <p14:creationId xmlns:p14="http://schemas.microsoft.com/office/powerpoint/2010/main" val="77058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891"/>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Decision Trees Classifier</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pic>
        <p:nvPicPr>
          <p:cNvPr id="3" name="Picture 2">
            <a:extLst>
              <a:ext uri="{FF2B5EF4-FFF2-40B4-BE49-F238E27FC236}">
                <a16:creationId xmlns:a16="http://schemas.microsoft.com/office/drawing/2014/main" id="{BE350225-C8E6-42DA-B185-495C561FEFC0}"/>
              </a:ext>
            </a:extLst>
          </p:cNvPr>
          <p:cNvPicPr>
            <a:picLocks noChangeAspect="1"/>
          </p:cNvPicPr>
          <p:nvPr/>
        </p:nvPicPr>
        <p:blipFill>
          <a:blip r:embed="rId2"/>
          <a:stretch>
            <a:fillRect/>
          </a:stretch>
        </p:blipFill>
        <p:spPr>
          <a:xfrm>
            <a:off x="303191" y="955555"/>
            <a:ext cx="5092279" cy="3212052"/>
          </a:xfrm>
          <a:prstGeom prst="rect">
            <a:avLst/>
          </a:prstGeom>
        </p:spPr>
      </p:pic>
      <p:pic>
        <p:nvPicPr>
          <p:cNvPr id="5" name="Picture 4">
            <a:extLst>
              <a:ext uri="{FF2B5EF4-FFF2-40B4-BE49-F238E27FC236}">
                <a16:creationId xmlns:a16="http://schemas.microsoft.com/office/drawing/2014/main" id="{123469BA-6CE5-1CF6-62FD-71F1B5A5151D}"/>
              </a:ext>
            </a:extLst>
          </p:cNvPr>
          <p:cNvPicPr>
            <a:picLocks noChangeAspect="1"/>
          </p:cNvPicPr>
          <p:nvPr/>
        </p:nvPicPr>
        <p:blipFill>
          <a:blip r:embed="rId3"/>
          <a:stretch>
            <a:fillRect/>
          </a:stretch>
        </p:blipFill>
        <p:spPr>
          <a:xfrm>
            <a:off x="6796532" y="3452874"/>
            <a:ext cx="5290144" cy="3328969"/>
          </a:xfrm>
          <a:prstGeom prst="rect">
            <a:avLst/>
          </a:prstGeom>
        </p:spPr>
      </p:pic>
      <p:sp>
        <p:nvSpPr>
          <p:cNvPr id="9" name="TextBox 8">
            <a:extLst>
              <a:ext uri="{FF2B5EF4-FFF2-40B4-BE49-F238E27FC236}">
                <a16:creationId xmlns:a16="http://schemas.microsoft.com/office/drawing/2014/main" id="{962A8D09-FB89-7961-3E75-549A2D166F6F}"/>
              </a:ext>
            </a:extLst>
          </p:cNvPr>
          <p:cNvSpPr txBox="1"/>
          <p:nvPr/>
        </p:nvSpPr>
        <p:spPr>
          <a:xfrm>
            <a:off x="5471563" y="1187896"/>
            <a:ext cx="5937504" cy="1169551"/>
          </a:xfrm>
          <a:prstGeom prst="rect">
            <a:avLst/>
          </a:prstGeom>
          <a:noFill/>
        </p:spPr>
        <p:txBody>
          <a:bodyPr wrap="square" rtlCol="0">
            <a:spAutoFit/>
          </a:bodyPr>
          <a:lstStyle>
            <a:defPPr>
              <a:defRPr lang="en-US"/>
            </a:defPPr>
            <a:lvl1pPr>
              <a:defRPr sz="1400"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dirty="0"/>
              <a:t>Accuracy of 84% by using the Decision tree classifier which is almost the same as other models</a:t>
            </a:r>
          </a:p>
          <a:p>
            <a:pPr marL="285750" indent="-285750">
              <a:buFont typeface="Arial" panose="020B0604020202020204" pitchFamily="34" charset="0"/>
              <a:buChar char="•"/>
            </a:pPr>
            <a:r>
              <a:rPr lang="en-US" dirty="0"/>
              <a:t>The recall is higher than the logistic regression model for the class 1</a:t>
            </a:r>
          </a:p>
        </p:txBody>
      </p:sp>
      <p:sp>
        <p:nvSpPr>
          <p:cNvPr id="10" name="TextBox 9">
            <a:extLst>
              <a:ext uri="{FF2B5EF4-FFF2-40B4-BE49-F238E27FC236}">
                <a16:creationId xmlns:a16="http://schemas.microsoft.com/office/drawing/2014/main" id="{738A971F-88F2-CA7D-E36E-F398C4F5756B}"/>
              </a:ext>
            </a:extLst>
          </p:cNvPr>
          <p:cNvSpPr txBox="1"/>
          <p:nvPr/>
        </p:nvSpPr>
        <p:spPr>
          <a:xfrm>
            <a:off x="105324" y="4869885"/>
            <a:ext cx="6700265" cy="1815882"/>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sz="1400" dirty="0"/>
              <a:t>By tuning the hyperparameters, though the accuracy is increased slightly, the recall for class 1 is same as before.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 conclude, this model will only give 50% recall for class 1 and won't perform well in differentiating the customers who have a high chance of defaulting on the loan.</a:t>
            </a:r>
          </a:p>
        </p:txBody>
      </p:sp>
    </p:spTree>
    <p:extLst>
      <p:ext uri="{BB962C8B-B14F-4D97-AF65-F5344CB8AC3E}">
        <p14:creationId xmlns:p14="http://schemas.microsoft.com/office/powerpoint/2010/main" val="339471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261362-D9CF-1018-D0A4-8BEA772683E5}"/>
              </a:ext>
            </a:extLst>
          </p:cNvPr>
          <p:cNvPicPr>
            <a:picLocks noChangeAspect="1"/>
          </p:cNvPicPr>
          <p:nvPr/>
        </p:nvPicPr>
        <p:blipFill>
          <a:blip r:embed="rId2"/>
          <a:stretch>
            <a:fillRect/>
          </a:stretch>
        </p:blipFill>
        <p:spPr>
          <a:xfrm>
            <a:off x="7493000" y="240232"/>
            <a:ext cx="4305300" cy="6377535"/>
          </a:xfrm>
          <a:prstGeom prst="rect">
            <a:avLst/>
          </a:prstGeom>
        </p:spPr>
      </p:pic>
      <p:sp>
        <p:nvSpPr>
          <p:cNvPr id="6" name="TextBox 5">
            <a:extLst>
              <a:ext uri="{FF2B5EF4-FFF2-40B4-BE49-F238E27FC236}">
                <a16:creationId xmlns:a16="http://schemas.microsoft.com/office/drawing/2014/main" id="{8255B372-C027-7229-B803-5D925BB803E2}"/>
              </a:ext>
            </a:extLst>
          </p:cNvPr>
          <p:cNvSpPr txBox="1"/>
          <p:nvPr/>
        </p:nvSpPr>
        <p:spPr>
          <a:xfrm>
            <a:off x="393700" y="240232"/>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Model Com</a:t>
            </a:r>
            <a:r>
              <a:rPr lang="en-US" sz="3200" b="1" dirty="0">
                <a:solidFill>
                  <a:srgbClr val="000000"/>
                </a:solidFill>
                <a:latin typeface="Ayuthaya" pitchFamily="2" charset="-34"/>
                <a:ea typeface="Ayuthaya" pitchFamily="2" charset="-34"/>
                <a:cs typeface="Ayuthaya" pitchFamily="2" charset="-34"/>
              </a:rPr>
              <a:t>p</a:t>
            </a:r>
            <a:r>
              <a:rPr lang="en-US" sz="3200" b="1" u="sng" dirty="0">
                <a:solidFill>
                  <a:srgbClr val="000000"/>
                </a:solidFill>
                <a:latin typeface="Ayuthaya" pitchFamily="2" charset="-34"/>
                <a:ea typeface="Ayuthaya" pitchFamily="2" charset="-34"/>
                <a:cs typeface="Ayuthaya" pitchFamily="2" charset="-34"/>
              </a:rPr>
              <a:t>arison</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sp>
        <p:nvSpPr>
          <p:cNvPr id="74" name="TextBox 73">
            <a:extLst>
              <a:ext uri="{FF2B5EF4-FFF2-40B4-BE49-F238E27FC236}">
                <a16:creationId xmlns:a16="http://schemas.microsoft.com/office/drawing/2014/main" id="{E3E39F88-8E7E-77AF-1D68-CE76C4CA9684}"/>
              </a:ext>
            </a:extLst>
          </p:cNvPr>
          <p:cNvSpPr txBox="1"/>
          <p:nvPr/>
        </p:nvSpPr>
        <p:spPr>
          <a:xfrm>
            <a:off x="298166" y="1992938"/>
            <a:ext cx="6102971" cy="3785652"/>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r>
              <a:rPr lang="en-US" dirty="0"/>
              <a:t>- All the models gives us high accuracy and almost all gives us high precision as well</a:t>
            </a:r>
          </a:p>
          <a:p>
            <a:endParaRPr lang="en-US" dirty="0"/>
          </a:p>
          <a:p>
            <a:r>
              <a:rPr lang="en-US" dirty="0"/>
              <a:t>- Recall for class 1 is lower in all models as compared to class 0</a:t>
            </a:r>
          </a:p>
          <a:p>
            <a:endParaRPr lang="en-US" dirty="0"/>
          </a:p>
          <a:p>
            <a:r>
              <a:rPr lang="en-US" dirty="0"/>
              <a:t>- Except Random Forest classifier, all the models looks like they are struggling to perform well on class 1</a:t>
            </a:r>
          </a:p>
          <a:p>
            <a:endParaRPr lang="en-US" dirty="0"/>
          </a:p>
          <a:p>
            <a:r>
              <a:rPr lang="en-US" dirty="0"/>
              <a:t>-The f1 score, weighted average are high on almost all the models</a:t>
            </a:r>
          </a:p>
          <a:p>
            <a:endParaRPr lang="en-US" dirty="0"/>
          </a:p>
        </p:txBody>
      </p:sp>
    </p:spTree>
    <p:extLst>
      <p:ext uri="{BB962C8B-B14F-4D97-AF65-F5344CB8AC3E}">
        <p14:creationId xmlns:p14="http://schemas.microsoft.com/office/powerpoint/2010/main" val="239293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55B372-C027-7229-B803-5D925BB803E2}"/>
              </a:ext>
            </a:extLst>
          </p:cNvPr>
          <p:cNvSpPr txBox="1"/>
          <p:nvPr/>
        </p:nvSpPr>
        <p:spPr>
          <a:xfrm>
            <a:off x="341196" y="253880"/>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Model Selection</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sp>
        <p:nvSpPr>
          <p:cNvPr id="2" name="TextBox 1">
            <a:extLst>
              <a:ext uri="{FF2B5EF4-FFF2-40B4-BE49-F238E27FC236}">
                <a16:creationId xmlns:a16="http://schemas.microsoft.com/office/drawing/2014/main" id="{7DECFC13-56E9-03F4-8BAF-B7A86BD03E7F}"/>
              </a:ext>
            </a:extLst>
          </p:cNvPr>
          <p:cNvSpPr txBox="1"/>
          <p:nvPr/>
        </p:nvSpPr>
        <p:spPr>
          <a:xfrm>
            <a:off x="341197" y="1842812"/>
            <a:ext cx="5500046" cy="2954655"/>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r>
              <a:rPr lang="en-US" dirty="0"/>
              <a:t>- The Random forest classifier has accuracy of 84%</a:t>
            </a:r>
          </a:p>
          <a:p>
            <a:endParaRPr lang="en-US" dirty="0"/>
          </a:p>
          <a:p>
            <a:r>
              <a:rPr lang="en-US" dirty="0"/>
              <a:t>- The recall is good for class 1 among all the models</a:t>
            </a:r>
          </a:p>
          <a:p>
            <a:endParaRPr lang="en-US" dirty="0"/>
          </a:p>
          <a:p>
            <a:r>
              <a:rPr lang="en-US" dirty="0"/>
              <a:t>- Even though the precision is low on class 1, the suggested model to go ahead is the modified ‘Random Forest Classifier’</a:t>
            </a:r>
          </a:p>
          <a:p>
            <a:endParaRPr lang="en-US" dirty="0"/>
          </a:p>
        </p:txBody>
      </p:sp>
      <p:pic>
        <p:nvPicPr>
          <p:cNvPr id="3" name="Picture 2">
            <a:extLst>
              <a:ext uri="{FF2B5EF4-FFF2-40B4-BE49-F238E27FC236}">
                <a16:creationId xmlns:a16="http://schemas.microsoft.com/office/drawing/2014/main" id="{E2F9F356-29DD-16E2-01F5-9EE2CD0D9F84}"/>
              </a:ext>
            </a:extLst>
          </p:cNvPr>
          <p:cNvPicPr>
            <a:picLocks noChangeAspect="1"/>
          </p:cNvPicPr>
          <p:nvPr/>
        </p:nvPicPr>
        <p:blipFill>
          <a:blip r:embed="rId2"/>
          <a:stretch>
            <a:fillRect/>
          </a:stretch>
        </p:blipFill>
        <p:spPr>
          <a:xfrm>
            <a:off x="6197907" y="824543"/>
            <a:ext cx="5652896" cy="2916936"/>
          </a:xfrm>
          <a:prstGeom prst="rect">
            <a:avLst/>
          </a:prstGeom>
        </p:spPr>
      </p:pic>
      <p:pic>
        <p:nvPicPr>
          <p:cNvPr id="1026" name="Picture 2">
            <a:extLst>
              <a:ext uri="{FF2B5EF4-FFF2-40B4-BE49-F238E27FC236}">
                <a16:creationId xmlns:a16="http://schemas.microsoft.com/office/drawing/2014/main" id="{772DAF15-FB89-108C-D9D2-C14C0F7F9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907" y="3828179"/>
            <a:ext cx="4108144" cy="277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27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55B372-C027-7229-B803-5D925BB803E2}"/>
              </a:ext>
            </a:extLst>
          </p:cNvPr>
          <p:cNvSpPr txBox="1"/>
          <p:nvPr/>
        </p:nvSpPr>
        <p:spPr>
          <a:xfrm>
            <a:off x="341196" y="253880"/>
            <a:ext cx="5754803"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Results</a:t>
            </a:r>
            <a:r>
              <a:rPr lang="en-US" sz="3200" b="1" dirty="0">
                <a:solidFill>
                  <a:srgbClr val="000000"/>
                </a:solidFill>
                <a:latin typeface="Ayuthaya" pitchFamily="2" charset="-34"/>
                <a:ea typeface="Ayuthaya" pitchFamily="2" charset="-34"/>
                <a:cs typeface="Ayuthaya" pitchFamily="2" charset="-34"/>
              </a:rPr>
              <a:t> </a:t>
            </a:r>
            <a:r>
              <a:rPr lang="en-US" sz="3200" b="1" u="sng" dirty="0">
                <a:solidFill>
                  <a:srgbClr val="000000"/>
                </a:solidFill>
                <a:latin typeface="Ayuthaya" pitchFamily="2" charset="-34"/>
                <a:ea typeface="Ayuthaya" pitchFamily="2" charset="-34"/>
                <a:cs typeface="Ayuthaya" pitchFamily="2" charset="-34"/>
              </a:rPr>
              <a:t>&amp;</a:t>
            </a:r>
            <a:r>
              <a:rPr lang="en-US" sz="3200" b="1" dirty="0">
                <a:solidFill>
                  <a:srgbClr val="000000"/>
                </a:solidFill>
                <a:latin typeface="Ayuthaya" pitchFamily="2" charset="-34"/>
                <a:ea typeface="Ayuthaya" pitchFamily="2" charset="-34"/>
                <a:cs typeface="Ayuthaya" pitchFamily="2" charset="-34"/>
              </a:rPr>
              <a:t> </a:t>
            </a:r>
            <a:r>
              <a:rPr lang="en-US" sz="3200" b="1" u="sng" dirty="0">
                <a:solidFill>
                  <a:srgbClr val="000000"/>
                </a:solidFill>
                <a:latin typeface="Ayuthaya" pitchFamily="2" charset="-34"/>
                <a:ea typeface="Ayuthaya" pitchFamily="2" charset="-34"/>
                <a:cs typeface="Ayuthaya" pitchFamily="2" charset="-34"/>
              </a:rPr>
              <a:t>Action Plan</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sp>
        <p:nvSpPr>
          <p:cNvPr id="4" name="TextBox 3">
            <a:extLst>
              <a:ext uri="{FF2B5EF4-FFF2-40B4-BE49-F238E27FC236}">
                <a16:creationId xmlns:a16="http://schemas.microsoft.com/office/drawing/2014/main" id="{5B0D3C53-1EB1-AA21-7B48-EA3417D33BC1}"/>
              </a:ext>
            </a:extLst>
          </p:cNvPr>
          <p:cNvSpPr txBox="1"/>
          <p:nvPr/>
        </p:nvSpPr>
        <p:spPr>
          <a:xfrm>
            <a:off x="231921" y="1429456"/>
            <a:ext cx="7213620" cy="4708981"/>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171450" indent="-171450">
              <a:buFont typeface="Arial" panose="020B0604020202020204" pitchFamily="34" charset="0"/>
              <a:buChar char="•"/>
            </a:pPr>
            <a:r>
              <a:rPr lang="en-US" sz="1000" dirty="0"/>
              <a:t>A high debt-to-income ratio indicates that a significant portion of a person's income is already committed to servicing existing debts. So, to avoid this, the bank should perform a deeper analysis on DTIR.</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Customers who choose to pay upfront charges may be doing so because they are in a financially strained situation. Financial strain can be an indicator of a higher risk of default. The banks can provide customers with flexible repayment options based on their financial situation. This could include customized repayment plans, grace periods, or options to adjust installment amounts during challenging periods.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Customers with a higher risk profile, such as a lower credit score or a history of late payments, may be offered loans with higher interest rates. And the bank can offer flexible repayment plans to customers facing financial difficulties. This may include options such as temporary payment reductions, deferment, or restructuring of the loan to make it more manageable.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customers with Lower Income face greater financial challenges, making it more difficult for them to meet their loan obligations. To avoid this, the bank can provide targeted support services for customers with lower incomes, such as financial counseling, budgeting assistance, or access to resources that can help them manage their finances more effectively.</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Customers with higher LTV ratio indicates a higher Defaultation of loans because high LTV ratios may be perceived as riskier borrowers, possibly due to creditworthiness, income limitations, or other financial challenges. Consider incorporating provisions for periodic reassessment or adjustments based on changes in the asset's value.</a:t>
            </a:r>
          </a:p>
        </p:txBody>
      </p:sp>
      <p:grpSp>
        <p:nvGrpSpPr>
          <p:cNvPr id="17" name="Group 16">
            <a:extLst>
              <a:ext uri="{FF2B5EF4-FFF2-40B4-BE49-F238E27FC236}">
                <a16:creationId xmlns:a16="http://schemas.microsoft.com/office/drawing/2014/main" id="{54970FE7-A2C4-7FD8-837D-FCD97DE35A41}"/>
              </a:ext>
            </a:extLst>
          </p:cNvPr>
          <p:cNvGrpSpPr/>
          <p:nvPr/>
        </p:nvGrpSpPr>
        <p:grpSpPr>
          <a:xfrm>
            <a:off x="10766756" y="98355"/>
            <a:ext cx="999912" cy="975071"/>
            <a:chOff x="10281001" y="98355"/>
            <a:chExt cx="1399669" cy="1367777"/>
          </a:xfrm>
        </p:grpSpPr>
        <p:sp>
          <p:nvSpPr>
            <p:cNvPr id="5" name="Google Shape;1723;p40">
              <a:extLst>
                <a:ext uri="{FF2B5EF4-FFF2-40B4-BE49-F238E27FC236}">
                  <a16:creationId xmlns:a16="http://schemas.microsoft.com/office/drawing/2014/main" id="{40393F5D-32EC-98CF-7544-44F9FC35AF1B}"/>
                </a:ext>
              </a:extLst>
            </p:cNvPr>
            <p:cNvSpPr/>
            <p:nvPr/>
          </p:nvSpPr>
          <p:spPr>
            <a:xfrm>
              <a:off x="10281001" y="98355"/>
              <a:ext cx="1399669" cy="1367777"/>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grpSp>
          <p:nvGrpSpPr>
            <p:cNvPr id="7" name="Google Shape;1727;p40">
              <a:extLst>
                <a:ext uri="{FF2B5EF4-FFF2-40B4-BE49-F238E27FC236}">
                  <a16:creationId xmlns:a16="http://schemas.microsoft.com/office/drawing/2014/main" id="{3017F2FE-0EFF-E15F-96B8-9973E0D01760}"/>
                </a:ext>
              </a:extLst>
            </p:cNvPr>
            <p:cNvGrpSpPr/>
            <p:nvPr/>
          </p:nvGrpSpPr>
          <p:grpSpPr>
            <a:xfrm>
              <a:off x="10581601" y="396182"/>
              <a:ext cx="798469" cy="901816"/>
              <a:chOff x="3924950" y="1744150"/>
              <a:chExt cx="355575" cy="380700"/>
            </a:xfrm>
          </p:grpSpPr>
          <p:sp>
            <p:nvSpPr>
              <p:cNvPr id="8" name="Google Shape;1728;p40">
                <a:extLst>
                  <a:ext uri="{FF2B5EF4-FFF2-40B4-BE49-F238E27FC236}">
                    <a16:creationId xmlns:a16="http://schemas.microsoft.com/office/drawing/2014/main" id="{AB0505EF-BDED-95F1-E608-36FE97C3AE6A}"/>
                  </a:ext>
                </a:extLst>
              </p:cNvPr>
              <p:cNvSpPr/>
              <p:nvPr/>
            </p:nvSpPr>
            <p:spPr>
              <a:xfrm>
                <a:off x="3980350" y="1744150"/>
                <a:ext cx="244775" cy="380700"/>
              </a:xfrm>
              <a:custGeom>
                <a:avLst/>
                <a:gdLst/>
                <a:ahLst/>
                <a:cxnLst/>
                <a:rect l="l" t="t" r="r" b="b"/>
                <a:pathLst>
                  <a:path w="9791" h="15228" extrusionOk="0">
                    <a:moveTo>
                      <a:pt x="7369" y="10306"/>
                    </a:moveTo>
                    <a:lnTo>
                      <a:pt x="7472" y="10332"/>
                    </a:lnTo>
                    <a:lnTo>
                      <a:pt x="7550" y="10384"/>
                    </a:lnTo>
                    <a:lnTo>
                      <a:pt x="7601" y="10461"/>
                    </a:lnTo>
                    <a:lnTo>
                      <a:pt x="7627" y="10564"/>
                    </a:lnTo>
                    <a:lnTo>
                      <a:pt x="7601" y="10667"/>
                    </a:lnTo>
                    <a:lnTo>
                      <a:pt x="7550" y="10770"/>
                    </a:lnTo>
                    <a:lnTo>
                      <a:pt x="7472" y="10822"/>
                    </a:lnTo>
                    <a:lnTo>
                      <a:pt x="7369" y="10848"/>
                    </a:lnTo>
                    <a:lnTo>
                      <a:pt x="2422" y="10848"/>
                    </a:lnTo>
                    <a:lnTo>
                      <a:pt x="2319" y="10822"/>
                    </a:lnTo>
                    <a:lnTo>
                      <a:pt x="2242" y="10770"/>
                    </a:lnTo>
                    <a:lnTo>
                      <a:pt x="2191" y="10667"/>
                    </a:lnTo>
                    <a:lnTo>
                      <a:pt x="2165" y="10564"/>
                    </a:lnTo>
                    <a:lnTo>
                      <a:pt x="2191" y="10461"/>
                    </a:lnTo>
                    <a:lnTo>
                      <a:pt x="2242" y="10384"/>
                    </a:lnTo>
                    <a:lnTo>
                      <a:pt x="2319" y="10332"/>
                    </a:lnTo>
                    <a:lnTo>
                      <a:pt x="2422" y="10306"/>
                    </a:lnTo>
                    <a:close/>
                    <a:moveTo>
                      <a:pt x="7137" y="11286"/>
                    </a:moveTo>
                    <a:lnTo>
                      <a:pt x="7137" y="11827"/>
                    </a:lnTo>
                    <a:lnTo>
                      <a:pt x="2654" y="11827"/>
                    </a:lnTo>
                    <a:lnTo>
                      <a:pt x="2654" y="11286"/>
                    </a:lnTo>
                    <a:close/>
                    <a:moveTo>
                      <a:pt x="7137" y="12265"/>
                    </a:moveTo>
                    <a:lnTo>
                      <a:pt x="7137" y="12806"/>
                    </a:lnTo>
                    <a:lnTo>
                      <a:pt x="2654" y="12806"/>
                    </a:lnTo>
                    <a:lnTo>
                      <a:pt x="2654" y="12265"/>
                    </a:lnTo>
                    <a:close/>
                    <a:moveTo>
                      <a:pt x="7112" y="13269"/>
                    </a:moveTo>
                    <a:lnTo>
                      <a:pt x="7060" y="13372"/>
                    </a:lnTo>
                    <a:lnTo>
                      <a:pt x="7008" y="13475"/>
                    </a:lnTo>
                    <a:lnTo>
                      <a:pt x="6931" y="13553"/>
                    </a:lnTo>
                    <a:lnTo>
                      <a:pt x="6854" y="13656"/>
                    </a:lnTo>
                    <a:lnTo>
                      <a:pt x="6751" y="13707"/>
                    </a:lnTo>
                    <a:lnTo>
                      <a:pt x="6648" y="13759"/>
                    </a:lnTo>
                    <a:lnTo>
                      <a:pt x="6519" y="13785"/>
                    </a:lnTo>
                    <a:lnTo>
                      <a:pt x="3247" y="13785"/>
                    </a:lnTo>
                    <a:lnTo>
                      <a:pt x="3144" y="13759"/>
                    </a:lnTo>
                    <a:lnTo>
                      <a:pt x="3041" y="13707"/>
                    </a:lnTo>
                    <a:lnTo>
                      <a:pt x="2938" y="13656"/>
                    </a:lnTo>
                    <a:lnTo>
                      <a:pt x="2860" y="13553"/>
                    </a:lnTo>
                    <a:lnTo>
                      <a:pt x="2783" y="13475"/>
                    </a:lnTo>
                    <a:lnTo>
                      <a:pt x="2732" y="13372"/>
                    </a:lnTo>
                    <a:lnTo>
                      <a:pt x="2680" y="13269"/>
                    </a:lnTo>
                    <a:close/>
                    <a:moveTo>
                      <a:pt x="6107" y="14248"/>
                    </a:moveTo>
                    <a:lnTo>
                      <a:pt x="6081" y="14351"/>
                    </a:lnTo>
                    <a:lnTo>
                      <a:pt x="6004" y="14454"/>
                    </a:lnTo>
                    <a:lnTo>
                      <a:pt x="5926" y="14558"/>
                    </a:lnTo>
                    <a:lnTo>
                      <a:pt x="5849" y="14635"/>
                    </a:lnTo>
                    <a:lnTo>
                      <a:pt x="5746" y="14686"/>
                    </a:lnTo>
                    <a:lnTo>
                      <a:pt x="5643" y="14738"/>
                    </a:lnTo>
                    <a:lnTo>
                      <a:pt x="5514" y="14764"/>
                    </a:lnTo>
                    <a:lnTo>
                      <a:pt x="5385" y="14789"/>
                    </a:lnTo>
                    <a:lnTo>
                      <a:pt x="4406" y="14789"/>
                    </a:lnTo>
                    <a:lnTo>
                      <a:pt x="4277" y="14764"/>
                    </a:lnTo>
                    <a:lnTo>
                      <a:pt x="4149" y="14738"/>
                    </a:lnTo>
                    <a:lnTo>
                      <a:pt x="4046" y="14686"/>
                    </a:lnTo>
                    <a:lnTo>
                      <a:pt x="3943" y="14635"/>
                    </a:lnTo>
                    <a:lnTo>
                      <a:pt x="3865" y="14558"/>
                    </a:lnTo>
                    <a:lnTo>
                      <a:pt x="3788" y="14454"/>
                    </a:lnTo>
                    <a:lnTo>
                      <a:pt x="3711" y="14351"/>
                    </a:lnTo>
                    <a:lnTo>
                      <a:pt x="3685" y="14248"/>
                    </a:lnTo>
                    <a:close/>
                    <a:moveTo>
                      <a:pt x="4561" y="1"/>
                    </a:moveTo>
                    <a:lnTo>
                      <a:pt x="4097" y="52"/>
                    </a:lnTo>
                    <a:lnTo>
                      <a:pt x="3608" y="155"/>
                    </a:lnTo>
                    <a:lnTo>
                      <a:pt x="3144" y="310"/>
                    </a:lnTo>
                    <a:lnTo>
                      <a:pt x="3067" y="362"/>
                    </a:lnTo>
                    <a:lnTo>
                      <a:pt x="3015" y="439"/>
                    </a:lnTo>
                    <a:lnTo>
                      <a:pt x="3015" y="516"/>
                    </a:lnTo>
                    <a:lnTo>
                      <a:pt x="3015" y="593"/>
                    </a:lnTo>
                    <a:lnTo>
                      <a:pt x="3067" y="671"/>
                    </a:lnTo>
                    <a:lnTo>
                      <a:pt x="3144" y="722"/>
                    </a:lnTo>
                    <a:lnTo>
                      <a:pt x="3221" y="748"/>
                    </a:lnTo>
                    <a:lnTo>
                      <a:pt x="3298" y="722"/>
                    </a:lnTo>
                    <a:lnTo>
                      <a:pt x="3736" y="593"/>
                    </a:lnTo>
                    <a:lnTo>
                      <a:pt x="4174" y="516"/>
                    </a:lnTo>
                    <a:lnTo>
                      <a:pt x="4612" y="465"/>
                    </a:lnTo>
                    <a:lnTo>
                      <a:pt x="5050" y="439"/>
                    </a:lnTo>
                    <a:lnTo>
                      <a:pt x="5488" y="490"/>
                    </a:lnTo>
                    <a:lnTo>
                      <a:pt x="5926" y="568"/>
                    </a:lnTo>
                    <a:lnTo>
                      <a:pt x="6339" y="671"/>
                    </a:lnTo>
                    <a:lnTo>
                      <a:pt x="6751" y="851"/>
                    </a:lnTo>
                    <a:lnTo>
                      <a:pt x="7112" y="1031"/>
                    </a:lnTo>
                    <a:lnTo>
                      <a:pt x="7472" y="1263"/>
                    </a:lnTo>
                    <a:lnTo>
                      <a:pt x="7807" y="1521"/>
                    </a:lnTo>
                    <a:lnTo>
                      <a:pt x="8116" y="1804"/>
                    </a:lnTo>
                    <a:lnTo>
                      <a:pt x="8374" y="2114"/>
                    </a:lnTo>
                    <a:lnTo>
                      <a:pt x="8632" y="2448"/>
                    </a:lnTo>
                    <a:lnTo>
                      <a:pt x="8838" y="2809"/>
                    </a:lnTo>
                    <a:lnTo>
                      <a:pt x="9018" y="3196"/>
                    </a:lnTo>
                    <a:lnTo>
                      <a:pt x="9173" y="3608"/>
                    </a:lnTo>
                    <a:lnTo>
                      <a:pt x="9276" y="4020"/>
                    </a:lnTo>
                    <a:lnTo>
                      <a:pt x="9327" y="4458"/>
                    </a:lnTo>
                    <a:lnTo>
                      <a:pt x="9353" y="4896"/>
                    </a:lnTo>
                    <a:lnTo>
                      <a:pt x="9327" y="5411"/>
                    </a:lnTo>
                    <a:lnTo>
                      <a:pt x="9224" y="5927"/>
                    </a:lnTo>
                    <a:lnTo>
                      <a:pt x="9095" y="6416"/>
                    </a:lnTo>
                    <a:lnTo>
                      <a:pt x="8889" y="6880"/>
                    </a:lnTo>
                    <a:lnTo>
                      <a:pt x="8657" y="7318"/>
                    </a:lnTo>
                    <a:lnTo>
                      <a:pt x="8348" y="7730"/>
                    </a:lnTo>
                    <a:lnTo>
                      <a:pt x="8013" y="8091"/>
                    </a:lnTo>
                    <a:lnTo>
                      <a:pt x="7601" y="8426"/>
                    </a:lnTo>
                    <a:lnTo>
                      <a:pt x="7498" y="8529"/>
                    </a:lnTo>
                    <a:lnTo>
                      <a:pt x="7421" y="8632"/>
                    </a:lnTo>
                    <a:lnTo>
                      <a:pt x="7318" y="8735"/>
                    </a:lnTo>
                    <a:lnTo>
                      <a:pt x="7266" y="8864"/>
                    </a:lnTo>
                    <a:lnTo>
                      <a:pt x="7215" y="8993"/>
                    </a:lnTo>
                    <a:lnTo>
                      <a:pt x="7163" y="9121"/>
                    </a:lnTo>
                    <a:lnTo>
                      <a:pt x="7137" y="9250"/>
                    </a:lnTo>
                    <a:lnTo>
                      <a:pt x="7137" y="9405"/>
                    </a:lnTo>
                    <a:lnTo>
                      <a:pt x="7137" y="9843"/>
                    </a:lnTo>
                    <a:lnTo>
                      <a:pt x="2654" y="9843"/>
                    </a:lnTo>
                    <a:lnTo>
                      <a:pt x="2654" y="9405"/>
                    </a:lnTo>
                    <a:lnTo>
                      <a:pt x="2654" y="9250"/>
                    </a:lnTo>
                    <a:lnTo>
                      <a:pt x="2629" y="9121"/>
                    </a:lnTo>
                    <a:lnTo>
                      <a:pt x="2577" y="8993"/>
                    </a:lnTo>
                    <a:lnTo>
                      <a:pt x="2526" y="8864"/>
                    </a:lnTo>
                    <a:lnTo>
                      <a:pt x="2448" y="8735"/>
                    </a:lnTo>
                    <a:lnTo>
                      <a:pt x="2371" y="8632"/>
                    </a:lnTo>
                    <a:lnTo>
                      <a:pt x="2294" y="8529"/>
                    </a:lnTo>
                    <a:lnTo>
                      <a:pt x="2165" y="8426"/>
                    </a:lnTo>
                    <a:lnTo>
                      <a:pt x="1778" y="8091"/>
                    </a:lnTo>
                    <a:lnTo>
                      <a:pt x="1418" y="7704"/>
                    </a:lnTo>
                    <a:lnTo>
                      <a:pt x="1134" y="7292"/>
                    </a:lnTo>
                    <a:lnTo>
                      <a:pt x="877" y="6854"/>
                    </a:lnTo>
                    <a:lnTo>
                      <a:pt x="696" y="6390"/>
                    </a:lnTo>
                    <a:lnTo>
                      <a:pt x="542" y="5901"/>
                    </a:lnTo>
                    <a:lnTo>
                      <a:pt x="464" y="5386"/>
                    </a:lnTo>
                    <a:lnTo>
                      <a:pt x="439" y="4845"/>
                    </a:lnTo>
                    <a:lnTo>
                      <a:pt x="439" y="4561"/>
                    </a:lnTo>
                    <a:lnTo>
                      <a:pt x="490" y="4278"/>
                    </a:lnTo>
                    <a:lnTo>
                      <a:pt x="516" y="3994"/>
                    </a:lnTo>
                    <a:lnTo>
                      <a:pt x="593" y="3737"/>
                    </a:lnTo>
                    <a:lnTo>
                      <a:pt x="670" y="3453"/>
                    </a:lnTo>
                    <a:lnTo>
                      <a:pt x="774" y="3196"/>
                    </a:lnTo>
                    <a:lnTo>
                      <a:pt x="877" y="2964"/>
                    </a:lnTo>
                    <a:lnTo>
                      <a:pt x="1005" y="2706"/>
                    </a:lnTo>
                    <a:lnTo>
                      <a:pt x="1160" y="2474"/>
                    </a:lnTo>
                    <a:lnTo>
                      <a:pt x="1315" y="2242"/>
                    </a:lnTo>
                    <a:lnTo>
                      <a:pt x="1469" y="2036"/>
                    </a:lnTo>
                    <a:lnTo>
                      <a:pt x="1675" y="1830"/>
                    </a:lnTo>
                    <a:lnTo>
                      <a:pt x="1856" y="1624"/>
                    </a:lnTo>
                    <a:lnTo>
                      <a:pt x="2088" y="1444"/>
                    </a:lnTo>
                    <a:lnTo>
                      <a:pt x="2294" y="1263"/>
                    </a:lnTo>
                    <a:lnTo>
                      <a:pt x="2551" y="1109"/>
                    </a:lnTo>
                    <a:lnTo>
                      <a:pt x="2603" y="1057"/>
                    </a:lnTo>
                    <a:lnTo>
                      <a:pt x="2654" y="980"/>
                    </a:lnTo>
                    <a:lnTo>
                      <a:pt x="2654" y="877"/>
                    </a:lnTo>
                    <a:lnTo>
                      <a:pt x="2629" y="800"/>
                    </a:lnTo>
                    <a:lnTo>
                      <a:pt x="2551" y="748"/>
                    </a:lnTo>
                    <a:lnTo>
                      <a:pt x="2474" y="696"/>
                    </a:lnTo>
                    <a:lnTo>
                      <a:pt x="2397" y="696"/>
                    </a:lnTo>
                    <a:lnTo>
                      <a:pt x="2319" y="722"/>
                    </a:lnTo>
                    <a:lnTo>
                      <a:pt x="2036" y="903"/>
                    </a:lnTo>
                    <a:lnTo>
                      <a:pt x="1804" y="1083"/>
                    </a:lnTo>
                    <a:lnTo>
                      <a:pt x="1572" y="1289"/>
                    </a:lnTo>
                    <a:lnTo>
                      <a:pt x="1340" y="1521"/>
                    </a:lnTo>
                    <a:lnTo>
                      <a:pt x="1134" y="1727"/>
                    </a:lnTo>
                    <a:lnTo>
                      <a:pt x="954" y="1985"/>
                    </a:lnTo>
                    <a:lnTo>
                      <a:pt x="774" y="2217"/>
                    </a:lnTo>
                    <a:lnTo>
                      <a:pt x="619" y="2474"/>
                    </a:lnTo>
                    <a:lnTo>
                      <a:pt x="490" y="2758"/>
                    </a:lnTo>
                    <a:lnTo>
                      <a:pt x="361" y="3041"/>
                    </a:lnTo>
                    <a:lnTo>
                      <a:pt x="258" y="3324"/>
                    </a:lnTo>
                    <a:lnTo>
                      <a:pt x="155" y="3608"/>
                    </a:lnTo>
                    <a:lnTo>
                      <a:pt x="78" y="3917"/>
                    </a:lnTo>
                    <a:lnTo>
                      <a:pt x="26" y="4226"/>
                    </a:lnTo>
                    <a:lnTo>
                      <a:pt x="1" y="4535"/>
                    </a:lnTo>
                    <a:lnTo>
                      <a:pt x="1" y="4845"/>
                    </a:lnTo>
                    <a:lnTo>
                      <a:pt x="1" y="5154"/>
                    </a:lnTo>
                    <a:lnTo>
                      <a:pt x="26" y="5437"/>
                    </a:lnTo>
                    <a:lnTo>
                      <a:pt x="52" y="5720"/>
                    </a:lnTo>
                    <a:lnTo>
                      <a:pt x="104" y="6004"/>
                    </a:lnTo>
                    <a:lnTo>
                      <a:pt x="181" y="6287"/>
                    </a:lnTo>
                    <a:lnTo>
                      <a:pt x="284" y="6545"/>
                    </a:lnTo>
                    <a:lnTo>
                      <a:pt x="387" y="6828"/>
                    </a:lnTo>
                    <a:lnTo>
                      <a:pt x="490" y="7086"/>
                    </a:lnTo>
                    <a:lnTo>
                      <a:pt x="619" y="7318"/>
                    </a:lnTo>
                    <a:lnTo>
                      <a:pt x="774" y="7575"/>
                    </a:lnTo>
                    <a:lnTo>
                      <a:pt x="928" y="7807"/>
                    </a:lnTo>
                    <a:lnTo>
                      <a:pt x="1108" y="8013"/>
                    </a:lnTo>
                    <a:lnTo>
                      <a:pt x="1289" y="8220"/>
                    </a:lnTo>
                    <a:lnTo>
                      <a:pt x="1495" y="8426"/>
                    </a:lnTo>
                    <a:lnTo>
                      <a:pt x="1675" y="8606"/>
                    </a:lnTo>
                    <a:lnTo>
                      <a:pt x="1907" y="8786"/>
                    </a:lnTo>
                    <a:lnTo>
                      <a:pt x="2036" y="8915"/>
                    </a:lnTo>
                    <a:lnTo>
                      <a:pt x="2139" y="9070"/>
                    </a:lnTo>
                    <a:lnTo>
                      <a:pt x="2191" y="9224"/>
                    </a:lnTo>
                    <a:lnTo>
                      <a:pt x="2216" y="9405"/>
                    </a:lnTo>
                    <a:lnTo>
                      <a:pt x="2216" y="9894"/>
                    </a:lnTo>
                    <a:lnTo>
                      <a:pt x="2113" y="9946"/>
                    </a:lnTo>
                    <a:lnTo>
                      <a:pt x="2010" y="9997"/>
                    </a:lnTo>
                    <a:lnTo>
                      <a:pt x="1933" y="10075"/>
                    </a:lnTo>
                    <a:lnTo>
                      <a:pt x="1856" y="10152"/>
                    </a:lnTo>
                    <a:lnTo>
                      <a:pt x="1804" y="10229"/>
                    </a:lnTo>
                    <a:lnTo>
                      <a:pt x="1753" y="10332"/>
                    </a:lnTo>
                    <a:lnTo>
                      <a:pt x="1727" y="10461"/>
                    </a:lnTo>
                    <a:lnTo>
                      <a:pt x="1727" y="10564"/>
                    </a:lnTo>
                    <a:lnTo>
                      <a:pt x="1727" y="10693"/>
                    </a:lnTo>
                    <a:lnTo>
                      <a:pt x="1753" y="10796"/>
                    </a:lnTo>
                    <a:lnTo>
                      <a:pt x="1804" y="10899"/>
                    </a:lnTo>
                    <a:lnTo>
                      <a:pt x="1856" y="11002"/>
                    </a:lnTo>
                    <a:lnTo>
                      <a:pt x="1933" y="11079"/>
                    </a:lnTo>
                    <a:lnTo>
                      <a:pt x="2010" y="11157"/>
                    </a:lnTo>
                    <a:lnTo>
                      <a:pt x="2113" y="11208"/>
                    </a:lnTo>
                    <a:lnTo>
                      <a:pt x="2216" y="11260"/>
                    </a:lnTo>
                    <a:lnTo>
                      <a:pt x="2216" y="13063"/>
                    </a:lnTo>
                    <a:lnTo>
                      <a:pt x="2216" y="13295"/>
                    </a:lnTo>
                    <a:lnTo>
                      <a:pt x="2294" y="13475"/>
                    </a:lnTo>
                    <a:lnTo>
                      <a:pt x="2371" y="13682"/>
                    </a:lnTo>
                    <a:lnTo>
                      <a:pt x="2500" y="13836"/>
                    </a:lnTo>
                    <a:lnTo>
                      <a:pt x="2654" y="13991"/>
                    </a:lnTo>
                    <a:lnTo>
                      <a:pt x="2809" y="14094"/>
                    </a:lnTo>
                    <a:lnTo>
                      <a:pt x="3015" y="14171"/>
                    </a:lnTo>
                    <a:lnTo>
                      <a:pt x="3221" y="14223"/>
                    </a:lnTo>
                    <a:lnTo>
                      <a:pt x="3273" y="14429"/>
                    </a:lnTo>
                    <a:lnTo>
                      <a:pt x="3350" y="14635"/>
                    </a:lnTo>
                    <a:lnTo>
                      <a:pt x="3479" y="14789"/>
                    </a:lnTo>
                    <a:lnTo>
                      <a:pt x="3633" y="14944"/>
                    </a:lnTo>
                    <a:lnTo>
                      <a:pt x="3788" y="15073"/>
                    </a:lnTo>
                    <a:lnTo>
                      <a:pt x="3968" y="15150"/>
                    </a:lnTo>
                    <a:lnTo>
                      <a:pt x="4174" y="15202"/>
                    </a:lnTo>
                    <a:lnTo>
                      <a:pt x="4406" y="15227"/>
                    </a:lnTo>
                    <a:lnTo>
                      <a:pt x="5385" y="15227"/>
                    </a:lnTo>
                    <a:lnTo>
                      <a:pt x="5617" y="15202"/>
                    </a:lnTo>
                    <a:lnTo>
                      <a:pt x="5798" y="15150"/>
                    </a:lnTo>
                    <a:lnTo>
                      <a:pt x="6004" y="15073"/>
                    </a:lnTo>
                    <a:lnTo>
                      <a:pt x="6158" y="14944"/>
                    </a:lnTo>
                    <a:lnTo>
                      <a:pt x="6313" y="14789"/>
                    </a:lnTo>
                    <a:lnTo>
                      <a:pt x="6442" y="14635"/>
                    </a:lnTo>
                    <a:lnTo>
                      <a:pt x="6519" y="14429"/>
                    </a:lnTo>
                    <a:lnTo>
                      <a:pt x="6570" y="14223"/>
                    </a:lnTo>
                    <a:lnTo>
                      <a:pt x="6777" y="14171"/>
                    </a:lnTo>
                    <a:lnTo>
                      <a:pt x="6983" y="14094"/>
                    </a:lnTo>
                    <a:lnTo>
                      <a:pt x="7137" y="13991"/>
                    </a:lnTo>
                    <a:lnTo>
                      <a:pt x="7292" y="13836"/>
                    </a:lnTo>
                    <a:lnTo>
                      <a:pt x="7421" y="13682"/>
                    </a:lnTo>
                    <a:lnTo>
                      <a:pt x="7498" y="13475"/>
                    </a:lnTo>
                    <a:lnTo>
                      <a:pt x="7550" y="13295"/>
                    </a:lnTo>
                    <a:lnTo>
                      <a:pt x="7575" y="13063"/>
                    </a:lnTo>
                    <a:lnTo>
                      <a:pt x="7575" y="11260"/>
                    </a:lnTo>
                    <a:lnTo>
                      <a:pt x="7678" y="11208"/>
                    </a:lnTo>
                    <a:lnTo>
                      <a:pt x="7781" y="11157"/>
                    </a:lnTo>
                    <a:lnTo>
                      <a:pt x="7859" y="11079"/>
                    </a:lnTo>
                    <a:lnTo>
                      <a:pt x="7936" y="11002"/>
                    </a:lnTo>
                    <a:lnTo>
                      <a:pt x="7988" y="10899"/>
                    </a:lnTo>
                    <a:lnTo>
                      <a:pt x="8039" y="10796"/>
                    </a:lnTo>
                    <a:lnTo>
                      <a:pt x="8065" y="10693"/>
                    </a:lnTo>
                    <a:lnTo>
                      <a:pt x="8065" y="10564"/>
                    </a:lnTo>
                    <a:lnTo>
                      <a:pt x="8065" y="10461"/>
                    </a:lnTo>
                    <a:lnTo>
                      <a:pt x="8039" y="10332"/>
                    </a:lnTo>
                    <a:lnTo>
                      <a:pt x="7988" y="10229"/>
                    </a:lnTo>
                    <a:lnTo>
                      <a:pt x="7936" y="10152"/>
                    </a:lnTo>
                    <a:lnTo>
                      <a:pt x="7859" y="10075"/>
                    </a:lnTo>
                    <a:lnTo>
                      <a:pt x="7781" y="9997"/>
                    </a:lnTo>
                    <a:lnTo>
                      <a:pt x="7678" y="9946"/>
                    </a:lnTo>
                    <a:lnTo>
                      <a:pt x="7575" y="9894"/>
                    </a:lnTo>
                    <a:lnTo>
                      <a:pt x="7575" y="9405"/>
                    </a:lnTo>
                    <a:lnTo>
                      <a:pt x="7601" y="9224"/>
                    </a:lnTo>
                    <a:lnTo>
                      <a:pt x="7653" y="9070"/>
                    </a:lnTo>
                    <a:lnTo>
                      <a:pt x="7756" y="8915"/>
                    </a:lnTo>
                    <a:lnTo>
                      <a:pt x="7884" y="8786"/>
                    </a:lnTo>
                    <a:lnTo>
                      <a:pt x="8116" y="8606"/>
                    </a:lnTo>
                    <a:lnTo>
                      <a:pt x="8322" y="8426"/>
                    </a:lnTo>
                    <a:lnTo>
                      <a:pt x="8503" y="8220"/>
                    </a:lnTo>
                    <a:lnTo>
                      <a:pt x="8709" y="8013"/>
                    </a:lnTo>
                    <a:lnTo>
                      <a:pt x="8863" y="7782"/>
                    </a:lnTo>
                    <a:lnTo>
                      <a:pt x="9018" y="7550"/>
                    </a:lnTo>
                    <a:lnTo>
                      <a:pt x="9173" y="7318"/>
                    </a:lnTo>
                    <a:lnTo>
                      <a:pt x="9301" y="7060"/>
                    </a:lnTo>
                    <a:lnTo>
                      <a:pt x="9405" y="6828"/>
                    </a:lnTo>
                    <a:lnTo>
                      <a:pt x="9508" y="6571"/>
                    </a:lnTo>
                    <a:lnTo>
                      <a:pt x="9611" y="6287"/>
                    </a:lnTo>
                    <a:lnTo>
                      <a:pt x="9662" y="6030"/>
                    </a:lnTo>
                    <a:lnTo>
                      <a:pt x="9714" y="5746"/>
                    </a:lnTo>
                    <a:lnTo>
                      <a:pt x="9765" y="5463"/>
                    </a:lnTo>
                    <a:lnTo>
                      <a:pt x="9791" y="5179"/>
                    </a:lnTo>
                    <a:lnTo>
                      <a:pt x="9791" y="4896"/>
                    </a:lnTo>
                    <a:lnTo>
                      <a:pt x="9765" y="4432"/>
                    </a:lnTo>
                    <a:lnTo>
                      <a:pt x="9714" y="3969"/>
                    </a:lnTo>
                    <a:lnTo>
                      <a:pt x="9585" y="3505"/>
                    </a:lnTo>
                    <a:lnTo>
                      <a:pt x="9430" y="3067"/>
                    </a:lnTo>
                    <a:lnTo>
                      <a:pt x="9250" y="2629"/>
                    </a:lnTo>
                    <a:lnTo>
                      <a:pt x="9018" y="2242"/>
                    </a:lnTo>
                    <a:lnTo>
                      <a:pt x="8735" y="1856"/>
                    </a:lnTo>
                    <a:lnTo>
                      <a:pt x="8425" y="1495"/>
                    </a:lnTo>
                    <a:lnTo>
                      <a:pt x="8065" y="1160"/>
                    </a:lnTo>
                    <a:lnTo>
                      <a:pt x="7704" y="877"/>
                    </a:lnTo>
                    <a:lnTo>
                      <a:pt x="7292" y="619"/>
                    </a:lnTo>
                    <a:lnTo>
                      <a:pt x="6880" y="413"/>
                    </a:lnTo>
                    <a:lnTo>
                      <a:pt x="6442" y="259"/>
                    </a:lnTo>
                    <a:lnTo>
                      <a:pt x="6004" y="130"/>
                    </a:lnTo>
                    <a:lnTo>
                      <a:pt x="5540" y="52"/>
                    </a:lnTo>
                    <a:lnTo>
                      <a:pt x="50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29;p40">
                <a:extLst>
                  <a:ext uri="{FF2B5EF4-FFF2-40B4-BE49-F238E27FC236}">
                    <a16:creationId xmlns:a16="http://schemas.microsoft.com/office/drawing/2014/main" id="{63419266-6513-1655-9236-7A3C5D2D26C1}"/>
                  </a:ext>
                </a:extLst>
              </p:cNvPr>
              <p:cNvSpPr/>
              <p:nvPr/>
            </p:nvSpPr>
            <p:spPr>
              <a:xfrm>
                <a:off x="3924950" y="1861375"/>
                <a:ext cx="35450" cy="10975"/>
              </a:xfrm>
              <a:custGeom>
                <a:avLst/>
                <a:gdLst/>
                <a:ahLst/>
                <a:cxnLst/>
                <a:rect l="l" t="t" r="r" b="b"/>
                <a:pathLst>
                  <a:path w="1418" h="439" extrusionOk="0">
                    <a:moveTo>
                      <a:pt x="130" y="1"/>
                    </a:moveTo>
                    <a:lnTo>
                      <a:pt x="52" y="52"/>
                    </a:lnTo>
                    <a:lnTo>
                      <a:pt x="1" y="130"/>
                    </a:lnTo>
                    <a:lnTo>
                      <a:pt x="1" y="207"/>
                    </a:lnTo>
                    <a:lnTo>
                      <a:pt x="1" y="310"/>
                    </a:lnTo>
                    <a:lnTo>
                      <a:pt x="52" y="362"/>
                    </a:lnTo>
                    <a:lnTo>
                      <a:pt x="130" y="413"/>
                    </a:lnTo>
                    <a:lnTo>
                      <a:pt x="207" y="439"/>
                    </a:lnTo>
                    <a:lnTo>
                      <a:pt x="1186" y="439"/>
                    </a:lnTo>
                    <a:lnTo>
                      <a:pt x="1289" y="413"/>
                    </a:lnTo>
                    <a:lnTo>
                      <a:pt x="1366" y="362"/>
                    </a:lnTo>
                    <a:lnTo>
                      <a:pt x="1392" y="310"/>
                    </a:lnTo>
                    <a:lnTo>
                      <a:pt x="1418" y="207"/>
                    </a:lnTo>
                    <a:lnTo>
                      <a:pt x="1392" y="130"/>
                    </a:lnTo>
                    <a:lnTo>
                      <a:pt x="1366" y="52"/>
                    </a:lnTo>
                    <a:lnTo>
                      <a:pt x="1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0;p40">
                <a:extLst>
                  <a:ext uri="{FF2B5EF4-FFF2-40B4-BE49-F238E27FC236}">
                    <a16:creationId xmlns:a16="http://schemas.microsoft.com/office/drawing/2014/main" id="{29410A7B-EBF6-99F7-B7E2-679734BE1747}"/>
                  </a:ext>
                </a:extLst>
              </p:cNvPr>
              <p:cNvSpPr/>
              <p:nvPr/>
            </p:nvSpPr>
            <p:spPr>
              <a:xfrm>
                <a:off x="3947500" y="1934825"/>
                <a:ext cx="32875" cy="23850"/>
              </a:xfrm>
              <a:custGeom>
                <a:avLst/>
                <a:gdLst/>
                <a:ahLst/>
                <a:cxnLst/>
                <a:rect l="l" t="t" r="r" b="b"/>
                <a:pathLst>
                  <a:path w="1315" h="954" extrusionOk="0">
                    <a:moveTo>
                      <a:pt x="1057" y="0"/>
                    </a:moveTo>
                    <a:lnTo>
                      <a:pt x="980" y="52"/>
                    </a:lnTo>
                    <a:lnTo>
                      <a:pt x="129" y="541"/>
                    </a:lnTo>
                    <a:lnTo>
                      <a:pt x="52" y="593"/>
                    </a:lnTo>
                    <a:lnTo>
                      <a:pt x="26" y="670"/>
                    </a:lnTo>
                    <a:lnTo>
                      <a:pt x="1" y="747"/>
                    </a:lnTo>
                    <a:lnTo>
                      <a:pt x="52" y="850"/>
                    </a:lnTo>
                    <a:lnTo>
                      <a:pt x="78" y="876"/>
                    </a:lnTo>
                    <a:lnTo>
                      <a:pt x="129" y="928"/>
                    </a:lnTo>
                    <a:lnTo>
                      <a:pt x="233" y="953"/>
                    </a:lnTo>
                    <a:lnTo>
                      <a:pt x="284" y="953"/>
                    </a:lnTo>
                    <a:lnTo>
                      <a:pt x="336" y="928"/>
                    </a:lnTo>
                    <a:lnTo>
                      <a:pt x="1212" y="438"/>
                    </a:lnTo>
                    <a:lnTo>
                      <a:pt x="1263" y="361"/>
                    </a:lnTo>
                    <a:lnTo>
                      <a:pt x="1315" y="283"/>
                    </a:lnTo>
                    <a:lnTo>
                      <a:pt x="1315" y="206"/>
                    </a:lnTo>
                    <a:lnTo>
                      <a:pt x="1289" y="129"/>
                    </a:lnTo>
                    <a:lnTo>
                      <a:pt x="1212" y="52"/>
                    </a:lnTo>
                    <a:lnTo>
                      <a:pt x="1134" y="26"/>
                    </a:lnTo>
                    <a:lnTo>
                      <a:pt x="10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1;p40">
                <a:extLst>
                  <a:ext uri="{FF2B5EF4-FFF2-40B4-BE49-F238E27FC236}">
                    <a16:creationId xmlns:a16="http://schemas.microsoft.com/office/drawing/2014/main" id="{12300B61-A748-36D8-799F-E20F7821184E}"/>
                  </a:ext>
                </a:extLst>
              </p:cNvPr>
              <p:cNvSpPr/>
              <p:nvPr/>
            </p:nvSpPr>
            <p:spPr>
              <a:xfrm>
                <a:off x="4225100" y="1934825"/>
                <a:ext cx="32250" cy="23850"/>
              </a:xfrm>
              <a:custGeom>
                <a:avLst/>
                <a:gdLst/>
                <a:ahLst/>
                <a:cxnLst/>
                <a:rect l="l" t="t" r="r" b="b"/>
                <a:pathLst>
                  <a:path w="1290" h="954" extrusionOk="0">
                    <a:moveTo>
                      <a:pt x="259" y="0"/>
                    </a:moveTo>
                    <a:lnTo>
                      <a:pt x="156" y="26"/>
                    </a:lnTo>
                    <a:lnTo>
                      <a:pt x="78" y="52"/>
                    </a:lnTo>
                    <a:lnTo>
                      <a:pt x="27" y="129"/>
                    </a:lnTo>
                    <a:lnTo>
                      <a:pt x="1" y="206"/>
                    </a:lnTo>
                    <a:lnTo>
                      <a:pt x="1" y="283"/>
                    </a:lnTo>
                    <a:lnTo>
                      <a:pt x="53" y="361"/>
                    </a:lnTo>
                    <a:lnTo>
                      <a:pt x="104" y="438"/>
                    </a:lnTo>
                    <a:lnTo>
                      <a:pt x="980" y="928"/>
                    </a:lnTo>
                    <a:lnTo>
                      <a:pt x="1032" y="953"/>
                    </a:lnTo>
                    <a:lnTo>
                      <a:pt x="1083" y="953"/>
                    </a:lnTo>
                    <a:lnTo>
                      <a:pt x="1186" y="928"/>
                    </a:lnTo>
                    <a:lnTo>
                      <a:pt x="1238" y="876"/>
                    </a:lnTo>
                    <a:lnTo>
                      <a:pt x="1263" y="850"/>
                    </a:lnTo>
                    <a:lnTo>
                      <a:pt x="1289" y="747"/>
                    </a:lnTo>
                    <a:lnTo>
                      <a:pt x="1289" y="670"/>
                    </a:lnTo>
                    <a:lnTo>
                      <a:pt x="1263" y="593"/>
                    </a:lnTo>
                    <a:lnTo>
                      <a:pt x="1186" y="541"/>
                    </a:lnTo>
                    <a:lnTo>
                      <a:pt x="336" y="52"/>
                    </a:lnTo>
                    <a:lnTo>
                      <a:pt x="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40">
                <a:extLst>
                  <a:ext uri="{FF2B5EF4-FFF2-40B4-BE49-F238E27FC236}">
                    <a16:creationId xmlns:a16="http://schemas.microsoft.com/office/drawing/2014/main" id="{278538F1-A8F3-258E-4770-D00A58103F84}"/>
                  </a:ext>
                </a:extLst>
              </p:cNvPr>
              <p:cNvSpPr/>
              <p:nvPr/>
            </p:nvSpPr>
            <p:spPr>
              <a:xfrm>
                <a:off x="4245075" y="1861375"/>
                <a:ext cx="35450" cy="10975"/>
              </a:xfrm>
              <a:custGeom>
                <a:avLst/>
                <a:gdLst/>
                <a:ahLst/>
                <a:cxnLst/>
                <a:rect l="l" t="t" r="r" b="b"/>
                <a:pathLst>
                  <a:path w="1418" h="439" extrusionOk="0">
                    <a:moveTo>
                      <a:pt x="130" y="1"/>
                    </a:moveTo>
                    <a:lnTo>
                      <a:pt x="52" y="52"/>
                    </a:lnTo>
                    <a:lnTo>
                      <a:pt x="1" y="130"/>
                    </a:lnTo>
                    <a:lnTo>
                      <a:pt x="1" y="207"/>
                    </a:lnTo>
                    <a:lnTo>
                      <a:pt x="1" y="310"/>
                    </a:lnTo>
                    <a:lnTo>
                      <a:pt x="52" y="362"/>
                    </a:lnTo>
                    <a:lnTo>
                      <a:pt x="130" y="413"/>
                    </a:lnTo>
                    <a:lnTo>
                      <a:pt x="207" y="439"/>
                    </a:lnTo>
                    <a:lnTo>
                      <a:pt x="1212" y="439"/>
                    </a:lnTo>
                    <a:lnTo>
                      <a:pt x="1289" y="413"/>
                    </a:lnTo>
                    <a:lnTo>
                      <a:pt x="1366" y="362"/>
                    </a:lnTo>
                    <a:lnTo>
                      <a:pt x="1418" y="310"/>
                    </a:lnTo>
                    <a:lnTo>
                      <a:pt x="1418" y="207"/>
                    </a:lnTo>
                    <a:lnTo>
                      <a:pt x="1418" y="130"/>
                    </a:lnTo>
                    <a:lnTo>
                      <a:pt x="1366" y="52"/>
                    </a:lnTo>
                    <a:lnTo>
                      <a:pt x="1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40">
                <a:extLst>
                  <a:ext uri="{FF2B5EF4-FFF2-40B4-BE49-F238E27FC236}">
                    <a16:creationId xmlns:a16="http://schemas.microsoft.com/office/drawing/2014/main" id="{EACE5656-A6BD-9B92-5247-D1DF7DEE9CE4}"/>
                  </a:ext>
                </a:extLst>
              </p:cNvPr>
              <p:cNvSpPr/>
              <p:nvPr/>
            </p:nvSpPr>
            <p:spPr>
              <a:xfrm>
                <a:off x="4225100" y="1775075"/>
                <a:ext cx="32250" cy="23225"/>
              </a:xfrm>
              <a:custGeom>
                <a:avLst/>
                <a:gdLst/>
                <a:ahLst/>
                <a:cxnLst/>
                <a:rect l="l" t="t" r="r" b="b"/>
                <a:pathLst>
                  <a:path w="1290" h="929" extrusionOk="0">
                    <a:moveTo>
                      <a:pt x="1057" y="1"/>
                    </a:moveTo>
                    <a:lnTo>
                      <a:pt x="980" y="26"/>
                    </a:lnTo>
                    <a:lnTo>
                      <a:pt x="104" y="516"/>
                    </a:lnTo>
                    <a:lnTo>
                      <a:pt x="53" y="567"/>
                    </a:lnTo>
                    <a:lnTo>
                      <a:pt x="1" y="645"/>
                    </a:lnTo>
                    <a:lnTo>
                      <a:pt x="1" y="748"/>
                    </a:lnTo>
                    <a:lnTo>
                      <a:pt x="27" y="825"/>
                    </a:lnTo>
                    <a:lnTo>
                      <a:pt x="78" y="877"/>
                    </a:lnTo>
                    <a:lnTo>
                      <a:pt x="104" y="902"/>
                    </a:lnTo>
                    <a:lnTo>
                      <a:pt x="233" y="928"/>
                    </a:lnTo>
                    <a:lnTo>
                      <a:pt x="284" y="928"/>
                    </a:lnTo>
                    <a:lnTo>
                      <a:pt x="336" y="902"/>
                    </a:lnTo>
                    <a:lnTo>
                      <a:pt x="1186" y="413"/>
                    </a:lnTo>
                    <a:lnTo>
                      <a:pt x="1263" y="361"/>
                    </a:lnTo>
                    <a:lnTo>
                      <a:pt x="1289" y="284"/>
                    </a:lnTo>
                    <a:lnTo>
                      <a:pt x="1289" y="181"/>
                    </a:lnTo>
                    <a:lnTo>
                      <a:pt x="1263" y="104"/>
                    </a:lnTo>
                    <a:lnTo>
                      <a:pt x="1212" y="52"/>
                    </a:lnTo>
                    <a:lnTo>
                      <a:pt x="1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40">
                <a:extLst>
                  <a:ext uri="{FF2B5EF4-FFF2-40B4-BE49-F238E27FC236}">
                    <a16:creationId xmlns:a16="http://schemas.microsoft.com/office/drawing/2014/main" id="{2E4AE6A2-1097-F731-574D-6B7721E74071}"/>
                  </a:ext>
                </a:extLst>
              </p:cNvPr>
              <p:cNvSpPr/>
              <p:nvPr/>
            </p:nvSpPr>
            <p:spPr>
              <a:xfrm>
                <a:off x="3947500" y="1775075"/>
                <a:ext cx="32875" cy="23225"/>
              </a:xfrm>
              <a:custGeom>
                <a:avLst/>
                <a:gdLst/>
                <a:ahLst/>
                <a:cxnLst/>
                <a:rect l="l" t="t" r="r" b="b"/>
                <a:pathLst>
                  <a:path w="1315" h="929" extrusionOk="0">
                    <a:moveTo>
                      <a:pt x="181" y="1"/>
                    </a:moveTo>
                    <a:lnTo>
                      <a:pt x="104" y="52"/>
                    </a:lnTo>
                    <a:lnTo>
                      <a:pt x="52" y="104"/>
                    </a:lnTo>
                    <a:lnTo>
                      <a:pt x="1" y="181"/>
                    </a:lnTo>
                    <a:lnTo>
                      <a:pt x="26" y="284"/>
                    </a:lnTo>
                    <a:lnTo>
                      <a:pt x="52" y="361"/>
                    </a:lnTo>
                    <a:lnTo>
                      <a:pt x="129" y="413"/>
                    </a:lnTo>
                    <a:lnTo>
                      <a:pt x="980" y="902"/>
                    </a:lnTo>
                    <a:lnTo>
                      <a:pt x="1031" y="928"/>
                    </a:lnTo>
                    <a:lnTo>
                      <a:pt x="1083" y="928"/>
                    </a:lnTo>
                    <a:lnTo>
                      <a:pt x="1186" y="902"/>
                    </a:lnTo>
                    <a:lnTo>
                      <a:pt x="1237" y="877"/>
                    </a:lnTo>
                    <a:lnTo>
                      <a:pt x="1289" y="825"/>
                    </a:lnTo>
                    <a:lnTo>
                      <a:pt x="1315" y="748"/>
                    </a:lnTo>
                    <a:lnTo>
                      <a:pt x="1315" y="645"/>
                    </a:lnTo>
                    <a:lnTo>
                      <a:pt x="1263" y="567"/>
                    </a:lnTo>
                    <a:lnTo>
                      <a:pt x="1212" y="516"/>
                    </a:lnTo>
                    <a:lnTo>
                      <a:pt x="336" y="26"/>
                    </a:lnTo>
                    <a:lnTo>
                      <a:pt x="2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40">
                <a:extLst>
                  <a:ext uri="{FF2B5EF4-FFF2-40B4-BE49-F238E27FC236}">
                    <a16:creationId xmlns:a16="http://schemas.microsoft.com/office/drawing/2014/main" id="{88FF3E7D-4704-2030-4C07-CDA985E2E7A3}"/>
                  </a:ext>
                </a:extLst>
              </p:cNvPr>
              <p:cNvSpPr/>
              <p:nvPr/>
            </p:nvSpPr>
            <p:spPr>
              <a:xfrm>
                <a:off x="4010625" y="1775075"/>
                <a:ext cx="183600" cy="183600"/>
              </a:xfrm>
              <a:custGeom>
                <a:avLst/>
                <a:gdLst/>
                <a:ahLst/>
                <a:cxnLst/>
                <a:rect l="l" t="t" r="r" b="b"/>
                <a:pathLst>
                  <a:path w="7344" h="7344" extrusionOk="0">
                    <a:moveTo>
                      <a:pt x="3917" y="439"/>
                    </a:moveTo>
                    <a:lnTo>
                      <a:pt x="4174" y="490"/>
                    </a:lnTo>
                    <a:lnTo>
                      <a:pt x="4432" y="542"/>
                    </a:lnTo>
                    <a:lnTo>
                      <a:pt x="4690" y="593"/>
                    </a:lnTo>
                    <a:lnTo>
                      <a:pt x="4921" y="696"/>
                    </a:lnTo>
                    <a:lnTo>
                      <a:pt x="5153" y="799"/>
                    </a:lnTo>
                    <a:lnTo>
                      <a:pt x="5385" y="928"/>
                    </a:lnTo>
                    <a:lnTo>
                      <a:pt x="5591" y="1083"/>
                    </a:lnTo>
                    <a:lnTo>
                      <a:pt x="5797" y="1237"/>
                    </a:lnTo>
                    <a:lnTo>
                      <a:pt x="5411" y="1624"/>
                    </a:lnTo>
                    <a:lnTo>
                      <a:pt x="5256" y="1495"/>
                    </a:lnTo>
                    <a:lnTo>
                      <a:pt x="5076" y="1366"/>
                    </a:lnTo>
                    <a:lnTo>
                      <a:pt x="4921" y="1289"/>
                    </a:lnTo>
                    <a:lnTo>
                      <a:pt x="4715" y="1186"/>
                    </a:lnTo>
                    <a:lnTo>
                      <a:pt x="4535" y="1108"/>
                    </a:lnTo>
                    <a:lnTo>
                      <a:pt x="4329" y="1057"/>
                    </a:lnTo>
                    <a:lnTo>
                      <a:pt x="4123" y="1005"/>
                    </a:lnTo>
                    <a:lnTo>
                      <a:pt x="3917" y="980"/>
                    </a:lnTo>
                    <a:lnTo>
                      <a:pt x="3917" y="439"/>
                    </a:lnTo>
                    <a:close/>
                    <a:moveTo>
                      <a:pt x="1237" y="1546"/>
                    </a:moveTo>
                    <a:lnTo>
                      <a:pt x="1624" y="1933"/>
                    </a:lnTo>
                    <a:lnTo>
                      <a:pt x="1495" y="2087"/>
                    </a:lnTo>
                    <a:lnTo>
                      <a:pt x="1392" y="2268"/>
                    </a:lnTo>
                    <a:lnTo>
                      <a:pt x="1289" y="2448"/>
                    </a:lnTo>
                    <a:lnTo>
                      <a:pt x="1211" y="2628"/>
                    </a:lnTo>
                    <a:lnTo>
                      <a:pt x="1134" y="2835"/>
                    </a:lnTo>
                    <a:lnTo>
                      <a:pt x="1083" y="3015"/>
                    </a:lnTo>
                    <a:lnTo>
                      <a:pt x="1031" y="3221"/>
                    </a:lnTo>
                    <a:lnTo>
                      <a:pt x="1005" y="3453"/>
                    </a:lnTo>
                    <a:lnTo>
                      <a:pt x="464" y="3453"/>
                    </a:lnTo>
                    <a:lnTo>
                      <a:pt x="490" y="3170"/>
                    </a:lnTo>
                    <a:lnTo>
                      <a:pt x="542" y="2912"/>
                    </a:lnTo>
                    <a:lnTo>
                      <a:pt x="619" y="2680"/>
                    </a:lnTo>
                    <a:lnTo>
                      <a:pt x="696" y="2422"/>
                    </a:lnTo>
                    <a:lnTo>
                      <a:pt x="825" y="2190"/>
                    </a:lnTo>
                    <a:lnTo>
                      <a:pt x="928" y="1959"/>
                    </a:lnTo>
                    <a:lnTo>
                      <a:pt x="1083" y="1752"/>
                    </a:lnTo>
                    <a:lnTo>
                      <a:pt x="1237" y="1546"/>
                    </a:lnTo>
                    <a:close/>
                    <a:moveTo>
                      <a:pt x="6107" y="1546"/>
                    </a:moveTo>
                    <a:lnTo>
                      <a:pt x="6287" y="1752"/>
                    </a:lnTo>
                    <a:lnTo>
                      <a:pt x="6416" y="1959"/>
                    </a:lnTo>
                    <a:lnTo>
                      <a:pt x="6545" y="2190"/>
                    </a:lnTo>
                    <a:lnTo>
                      <a:pt x="6648" y="2422"/>
                    </a:lnTo>
                    <a:lnTo>
                      <a:pt x="6751" y="2654"/>
                    </a:lnTo>
                    <a:lnTo>
                      <a:pt x="6828" y="2912"/>
                    </a:lnTo>
                    <a:lnTo>
                      <a:pt x="6880" y="3170"/>
                    </a:lnTo>
                    <a:lnTo>
                      <a:pt x="6905" y="3453"/>
                    </a:lnTo>
                    <a:lnTo>
                      <a:pt x="6364" y="3453"/>
                    </a:lnTo>
                    <a:lnTo>
                      <a:pt x="6339" y="3221"/>
                    </a:lnTo>
                    <a:lnTo>
                      <a:pt x="6287" y="3015"/>
                    </a:lnTo>
                    <a:lnTo>
                      <a:pt x="6235" y="2835"/>
                    </a:lnTo>
                    <a:lnTo>
                      <a:pt x="6158" y="2628"/>
                    </a:lnTo>
                    <a:lnTo>
                      <a:pt x="6081" y="2448"/>
                    </a:lnTo>
                    <a:lnTo>
                      <a:pt x="5978" y="2268"/>
                    </a:lnTo>
                    <a:lnTo>
                      <a:pt x="5849" y="2087"/>
                    </a:lnTo>
                    <a:lnTo>
                      <a:pt x="5746" y="1933"/>
                    </a:lnTo>
                    <a:lnTo>
                      <a:pt x="6107" y="1546"/>
                    </a:lnTo>
                    <a:close/>
                    <a:moveTo>
                      <a:pt x="1005" y="3891"/>
                    </a:moveTo>
                    <a:lnTo>
                      <a:pt x="1031" y="4097"/>
                    </a:lnTo>
                    <a:lnTo>
                      <a:pt x="1083" y="4303"/>
                    </a:lnTo>
                    <a:lnTo>
                      <a:pt x="1134" y="4509"/>
                    </a:lnTo>
                    <a:lnTo>
                      <a:pt x="1211" y="4715"/>
                    </a:lnTo>
                    <a:lnTo>
                      <a:pt x="1289" y="4896"/>
                    </a:lnTo>
                    <a:lnTo>
                      <a:pt x="1392" y="5076"/>
                    </a:lnTo>
                    <a:lnTo>
                      <a:pt x="1495" y="5231"/>
                    </a:lnTo>
                    <a:lnTo>
                      <a:pt x="1624" y="5411"/>
                    </a:lnTo>
                    <a:lnTo>
                      <a:pt x="1263" y="5772"/>
                    </a:lnTo>
                    <a:lnTo>
                      <a:pt x="1083" y="5591"/>
                    </a:lnTo>
                    <a:lnTo>
                      <a:pt x="954" y="5385"/>
                    </a:lnTo>
                    <a:lnTo>
                      <a:pt x="825" y="5153"/>
                    </a:lnTo>
                    <a:lnTo>
                      <a:pt x="696" y="4921"/>
                    </a:lnTo>
                    <a:lnTo>
                      <a:pt x="619" y="4664"/>
                    </a:lnTo>
                    <a:lnTo>
                      <a:pt x="542" y="4406"/>
                    </a:lnTo>
                    <a:lnTo>
                      <a:pt x="490" y="4149"/>
                    </a:lnTo>
                    <a:lnTo>
                      <a:pt x="464" y="3891"/>
                    </a:lnTo>
                    <a:close/>
                    <a:moveTo>
                      <a:pt x="6905" y="3891"/>
                    </a:moveTo>
                    <a:lnTo>
                      <a:pt x="6880" y="4149"/>
                    </a:lnTo>
                    <a:lnTo>
                      <a:pt x="6828" y="4406"/>
                    </a:lnTo>
                    <a:lnTo>
                      <a:pt x="6751" y="4664"/>
                    </a:lnTo>
                    <a:lnTo>
                      <a:pt x="6648" y="4921"/>
                    </a:lnTo>
                    <a:lnTo>
                      <a:pt x="6545" y="5153"/>
                    </a:lnTo>
                    <a:lnTo>
                      <a:pt x="6416" y="5385"/>
                    </a:lnTo>
                    <a:lnTo>
                      <a:pt x="6287" y="5591"/>
                    </a:lnTo>
                    <a:lnTo>
                      <a:pt x="6107" y="5772"/>
                    </a:lnTo>
                    <a:lnTo>
                      <a:pt x="5746" y="5411"/>
                    </a:lnTo>
                    <a:lnTo>
                      <a:pt x="5849" y="5231"/>
                    </a:lnTo>
                    <a:lnTo>
                      <a:pt x="5978" y="5076"/>
                    </a:lnTo>
                    <a:lnTo>
                      <a:pt x="6081" y="4896"/>
                    </a:lnTo>
                    <a:lnTo>
                      <a:pt x="6158" y="4715"/>
                    </a:lnTo>
                    <a:lnTo>
                      <a:pt x="6235" y="4509"/>
                    </a:lnTo>
                    <a:lnTo>
                      <a:pt x="6287" y="4303"/>
                    </a:lnTo>
                    <a:lnTo>
                      <a:pt x="6339" y="4097"/>
                    </a:lnTo>
                    <a:lnTo>
                      <a:pt x="6364" y="3891"/>
                    </a:lnTo>
                    <a:close/>
                    <a:moveTo>
                      <a:pt x="3685" y="1418"/>
                    </a:moveTo>
                    <a:lnTo>
                      <a:pt x="3917" y="1443"/>
                    </a:lnTo>
                    <a:lnTo>
                      <a:pt x="4123" y="1469"/>
                    </a:lnTo>
                    <a:lnTo>
                      <a:pt x="4355" y="1521"/>
                    </a:lnTo>
                    <a:lnTo>
                      <a:pt x="4561" y="1598"/>
                    </a:lnTo>
                    <a:lnTo>
                      <a:pt x="4741" y="1701"/>
                    </a:lnTo>
                    <a:lnTo>
                      <a:pt x="4947" y="1804"/>
                    </a:lnTo>
                    <a:lnTo>
                      <a:pt x="5102" y="1933"/>
                    </a:lnTo>
                    <a:lnTo>
                      <a:pt x="5256" y="2087"/>
                    </a:lnTo>
                    <a:lnTo>
                      <a:pt x="5411" y="2242"/>
                    </a:lnTo>
                    <a:lnTo>
                      <a:pt x="5540" y="2422"/>
                    </a:lnTo>
                    <a:lnTo>
                      <a:pt x="5643" y="2603"/>
                    </a:lnTo>
                    <a:lnTo>
                      <a:pt x="5746" y="2783"/>
                    </a:lnTo>
                    <a:lnTo>
                      <a:pt x="5823" y="2989"/>
                    </a:lnTo>
                    <a:lnTo>
                      <a:pt x="5875" y="3221"/>
                    </a:lnTo>
                    <a:lnTo>
                      <a:pt x="5901" y="3427"/>
                    </a:lnTo>
                    <a:lnTo>
                      <a:pt x="5926" y="3659"/>
                    </a:lnTo>
                    <a:lnTo>
                      <a:pt x="5901" y="3891"/>
                    </a:lnTo>
                    <a:lnTo>
                      <a:pt x="5875" y="4123"/>
                    </a:lnTo>
                    <a:lnTo>
                      <a:pt x="5823" y="4329"/>
                    </a:lnTo>
                    <a:lnTo>
                      <a:pt x="5746" y="4535"/>
                    </a:lnTo>
                    <a:lnTo>
                      <a:pt x="5643" y="4741"/>
                    </a:lnTo>
                    <a:lnTo>
                      <a:pt x="5540" y="4921"/>
                    </a:lnTo>
                    <a:lnTo>
                      <a:pt x="5411" y="5102"/>
                    </a:lnTo>
                    <a:lnTo>
                      <a:pt x="5256" y="5256"/>
                    </a:lnTo>
                    <a:lnTo>
                      <a:pt x="5102" y="5385"/>
                    </a:lnTo>
                    <a:lnTo>
                      <a:pt x="4947" y="5514"/>
                    </a:lnTo>
                    <a:lnTo>
                      <a:pt x="4741" y="5643"/>
                    </a:lnTo>
                    <a:lnTo>
                      <a:pt x="4561" y="5720"/>
                    </a:lnTo>
                    <a:lnTo>
                      <a:pt x="4355" y="5797"/>
                    </a:lnTo>
                    <a:lnTo>
                      <a:pt x="4123" y="5875"/>
                    </a:lnTo>
                    <a:lnTo>
                      <a:pt x="3917" y="5901"/>
                    </a:lnTo>
                    <a:lnTo>
                      <a:pt x="3453" y="5901"/>
                    </a:lnTo>
                    <a:lnTo>
                      <a:pt x="3221" y="5875"/>
                    </a:lnTo>
                    <a:lnTo>
                      <a:pt x="3015" y="5797"/>
                    </a:lnTo>
                    <a:lnTo>
                      <a:pt x="2809" y="5720"/>
                    </a:lnTo>
                    <a:lnTo>
                      <a:pt x="2628" y="5643"/>
                    </a:lnTo>
                    <a:lnTo>
                      <a:pt x="2422" y="5514"/>
                    </a:lnTo>
                    <a:lnTo>
                      <a:pt x="2268" y="5385"/>
                    </a:lnTo>
                    <a:lnTo>
                      <a:pt x="2087" y="5256"/>
                    </a:lnTo>
                    <a:lnTo>
                      <a:pt x="1959" y="5102"/>
                    </a:lnTo>
                    <a:lnTo>
                      <a:pt x="1830" y="4921"/>
                    </a:lnTo>
                    <a:lnTo>
                      <a:pt x="1701" y="4741"/>
                    </a:lnTo>
                    <a:lnTo>
                      <a:pt x="1624" y="4535"/>
                    </a:lnTo>
                    <a:lnTo>
                      <a:pt x="1546" y="4329"/>
                    </a:lnTo>
                    <a:lnTo>
                      <a:pt x="1495" y="4123"/>
                    </a:lnTo>
                    <a:lnTo>
                      <a:pt x="1443" y="3891"/>
                    </a:lnTo>
                    <a:lnTo>
                      <a:pt x="1443" y="3659"/>
                    </a:lnTo>
                    <a:lnTo>
                      <a:pt x="1443" y="3427"/>
                    </a:lnTo>
                    <a:lnTo>
                      <a:pt x="1495" y="3221"/>
                    </a:lnTo>
                    <a:lnTo>
                      <a:pt x="1546" y="2989"/>
                    </a:lnTo>
                    <a:lnTo>
                      <a:pt x="1624" y="2783"/>
                    </a:lnTo>
                    <a:lnTo>
                      <a:pt x="1701" y="2603"/>
                    </a:lnTo>
                    <a:lnTo>
                      <a:pt x="1830" y="2422"/>
                    </a:lnTo>
                    <a:lnTo>
                      <a:pt x="1959" y="2242"/>
                    </a:lnTo>
                    <a:lnTo>
                      <a:pt x="2087" y="2087"/>
                    </a:lnTo>
                    <a:lnTo>
                      <a:pt x="2268" y="1933"/>
                    </a:lnTo>
                    <a:lnTo>
                      <a:pt x="2422" y="1804"/>
                    </a:lnTo>
                    <a:lnTo>
                      <a:pt x="2628" y="1701"/>
                    </a:lnTo>
                    <a:lnTo>
                      <a:pt x="2809" y="1598"/>
                    </a:lnTo>
                    <a:lnTo>
                      <a:pt x="3015" y="1521"/>
                    </a:lnTo>
                    <a:lnTo>
                      <a:pt x="3221" y="1469"/>
                    </a:lnTo>
                    <a:lnTo>
                      <a:pt x="3453" y="1443"/>
                    </a:lnTo>
                    <a:lnTo>
                      <a:pt x="3685" y="1418"/>
                    </a:lnTo>
                    <a:close/>
                    <a:moveTo>
                      <a:pt x="1959" y="5720"/>
                    </a:moveTo>
                    <a:lnTo>
                      <a:pt x="2113" y="5849"/>
                    </a:lnTo>
                    <a:lnTo>
                      <a:pt x="2268" y="5952"/>
                    </a:lnTo>
                    <a:lnTo>
                      <a:pt x="2448" y="6055"/>
                    </a:lnTo>
                    <a:lnTo>
                      <a:pt x="2654" y="6132"/>
                    </a:lnTo>
                    <a:lnTo>
                      <a:pt x="2835" y="6210"/>
                    </a:lnTo>
                    <a:lnTo>
                      <a:pt x="3041" y="6287"/>
                    </a:lnTo>
                    <a:lnTo>
                      <a:pt x="3247" y="6313"/>
                    </a:lnTo>
                    <a:lnTo>
                      <a:pt x="3453" y="6338"/>
                    </a:lnTo>
                    <a:lnTo>
                      <a:pt x="3453" y="6880"/>
                    </a:lnTo>
                    <a:lnTo>
                      <a:pt x="3195" y="6854"/>
                    </a:lnTo>
                    <a:lnTo>
                      <a:pt x="2938" y="6802"/>
                    </a:lnTo>
                    <a:lnTo>
                      <a:pt x="2680" y="6725"/>
                    </a:lnTo>
                    <a:lnTo>
                      <a:pt x="2448" y="6648"/>
                    </a:lnTo>
                    <a:lnTo>
                      <a:pt x="2190" y="6545"/>
                    </a:lnTo>
                    <a:lnTo>
                      <a:pt x="1984" y="6416"/>
                    </a:lnTo>
                    <a:lnTo>
                      <a:pt x="1778" y="6261"/>
                    </a:lnTo>
                    <a:lnTo>
                      <a:pt x="1572" y="6107"/>
                    </a:lnTo>
                    <a:lnTo>
                      <a:pt x="1959" y="5720"/>
                    </a:lnTo>
                    <a:close/>
                    <a:moveTo>
                      <a:pt x="5411" y="5720"/>
                    </a:moveTo>
                    <a:lnTo>
                      <a:pt x="5797" y="6107"/>
                    </a:lnTo>
                    <a:lnTo>
                      <a:pt x="5591" y="6261"/>
                    </a:lnTo>
                    <a:lnTo>
                      <a:pt x="5385" y="6416"/>
                    </a:lnTo>
                    <a:lnTo>
                      <a:pt x="5153" y="6545"/>
                    </a:lnTo>
                    <a:lnTo>
                      <a:pt x="4921" y="6648"/>
                    </a:lnTo>
                    <a:lnTo>
                      <a:pt x="4690" y="6725"/>
                    </a:lnTo>
                    <a:lnTo>
                      <a:pt x="4432" y="6802"/>
                    </a:lnTo>
                    <a:lnTo>
                      <a:pt x="4174" y="6854"/>
                    </a:lnTo>
                    <a:lnTo>
                      <a:pt x="3917" y="6880"/>
                    </a:lnTo>
                    <a:lnTo>
                      <a:pt x="3917" y="6338"/>
                    </a:lnTo>
                    <a:lnTo>
                      <a:pt x="4123" y="6313"/>
                    </a:lnTo>
                    <a:lnTo>
                      <a:pt x="4329" y="6287"/>
                    </a:lnTo>
                    <a:lnTo>
                      <a:pt x="4535" y="6210"/>
                    </a:lnTo>
                    <a:lnTo>
                      <a:pt x="4715" y="6132"/>
                    </a:lnTo>
                    <a:lnTo>
                      <a:pt x="4921" y="6055"/>
                    </a:lnTo>
                    <a:lnTo>
                      <a:pt x="5076" y="5952"/>
                    </a:lnTo>
                    <a:lnTo>
                      <a:pt x="5256" y="5849"/>
                    </a:lnTo>
                    <a:lnTo>
                      <a:pt x="5411" y="5720"/>
                    </a:lnTo>
                    <a:close/>
                    <a:moveTo>
                      <a:pt x="3401" y="1"/>
                    </a:moveTo>
                    <a:lnTo>
                      <a:pt x="3118" y="26"/>
                    </a:lnTo>
                    <a:lnTo>
                      <a:pt x="2860" y="78"/>
                    </a:lnTo>
                    <a:lnTo>
                      <a:pt x="2577" y="155"/>
                    </a:lnTo>
                    <a:lnTo>
                      <a:pt x="2500" y="207"/>
                    </a:lnTo>
                    <a:lnTo>
                      <a:pt x="2448" y="284"/>
                    </a:lnTo>
                    <a:lnTo>
                      <a:pt x="2422" y="361"/>
                    </a:lnTo>
                    <a:lnTo>
                      <a:pt x="2422" y="439"/>
                    </a:lnTo>
                    <a:lnTo>
                      <a:pt x="2474" y="516"/>
                    </a:lnTo>
                    <a:lnTo>
                      <a:pt x="2551" y="567"/>
                    </a:lnTo>
                    <a:lnTo>
                      <a:pt x="2628" y="593"/>
                    </a:lnTo>
                    <a:lnTo>
                      <a:pt x="2706" y="593"/>
                    </a:lnTo>
                    <a:lnTo>
                      <a:pt x="3092" y="490"/>
                    </a:lnTo>
                    <a:lnTo>
                      <a:pt x="3453" y="439"/>
                    </a:lnTo>
                    <a:lnTo>
                      <a:pt x="3453" y="980"/>
                    </a:lnTo>
                    <a:lnTo>
                      <a:pt x="3247" y="1005"/>
                    </a:lnTo>
                    <a:lnTo>
                      <a:pt x="3041" y="1057"/>
                    </a:lnTo>
                    <a:lnTo>
                      <a:pt x="2835" y="1108"/>
                    </a:lnTo>
                    <a:lnTo>
                      <a:pt x="2654" y="1186"/>
                    </a:lnTo>
                    <a:lnTo>
                      <a:pt x="2448" y="1289"/>
                    </a:lnTo>
                    <a:lnTo>
                      <a:pt x="2268" y="1366"/>
                    </a:lnTo>
                    <a:lnTo>
                      <a:pt x="2113" y="1495"/>
                    </a:lnTo>
                    <a:lnTo>
                      <a:pt x="1959" y="1624"/>
                    </a:lnTo>
                    <a:lnTo>
                      <a:pt x="1572" y="1237"/>
                    </a:lnTo>
                    <a:lnTo>
                      <a:pt x="1752" y="1083"/>
                    </a:lnTo>
                    <a:lnTo>
                      <a:pt x="1959" y="954"/>
                    </a:lnTo>
                    <a:lnTo>
                      <a:pt x="2010" y="877"/>
                    </a:lnTo>
                    <a:lnTo>
                      <a:pt x="2062" y="799"/>
                    </a:lnTo>
                    <a:lnTo>
                      <a:pt x="2062" y="722"/>
                    </a:lnTo>
                    <a:lnTo>
                      <a:pt x="2036" y="645"/>
                    </a:lnTo>
                    <a:lnTo>
                      <a:pt x="1959" y="567"/>
                    </a:lnTo>
                    <a:lnTo>
                      <a:pt x="1881" y="542"/>
                    </a:lnTo>
                    <a:lnTo>
                      <a:pt x="1804" y="542"/>
                    </a:lnTo>
                    <a:lnTo>
                      <a:pt x="1727" y="567"/>
                    </a:lnTo>
                    <a:lnTo>
                      <a:pt x="1340" y="851"/>
                    </a:lnTo>
                    <a:lnTo>
                      <a:pt x="1005" y="1160"/>
                    </a:lnTo>
                    <a:lnTo>
                      <a:pt x="696" y="1521"/>
                    </a:lnTo>
                    <a:lnTo>
                      <a:pt x="464" y="1907"/>
                    </a:lnTo>
                    <a:lnTo>
                      <a:pt x="258" y="2319"/>
                    </a:lnTo>
                    <a:lnTo>
                      <a:pt x="129" y="2757"/>
                    </a:lnTo>
                    <a:lnTo>
                      <a:pt x="52" y="3195"/>
                    </a:lnTo>
                    <a:lnTo>
                      <a:pt x="1" y="3659"/>
                    </a:lnTo>
                    <a:lnTo>
                      <a:pt x="26" y="4045"/>
                    </a:lnTo>
                    <a:lnTo>
                      <a:pt x="78" y="4406"/>
                    </a:lnTo>
                    <a:lnTo>
                      <a:pt x="181" y="4767"/>
                    </a:lnTo>
                    <a:lnTo>
                      <a:pt x="310" y="5102"/>
                    </a:lnTo>
                    <a:lnTo>
                      <a:pt x="464" y="5411"/>
                    </a:lnTo>
                    <a:lnTo>
                      <a:pt x="645" y="5720"/>
                    </a:lnTo>
                    <a:lnTo>
                      <a:pt x="851" y="6004"/>
                    </a:lnTo>
                    <a:lnTo>
                      <a:pt x="1083" y="6261"/>
                    </a:lnTo>
                    <a:lnTo>
                      <a:pt x="1340" y="6493"/>
                    </a:lnTo>
                    <a:lnTo>
                      <a:pt x="1624" y="6699"/>
                    </a:lnTo>
                    <a:lnTo>
                      <a:pt x="1933" y="6905"/>
                    </a:lnTo>
                    <a:lnTo>
                      <a:pt x="2268" y="7060"/>
                    </a:lnTo>
                    <a:lnTo>
                      <a:pt x="2603" y="7163"/>
                    </a:lnTo>
                    <a:lnTo>
                      <a:pt x="2938" y="7266"/>
                    </a:lnTo>
                    <a:lnTo>
                      <a:pt x="3298" y="7318"/>
                    </a:lnTo>
                    <a:lnTo>
                      <a:pt x="3685" y="7343"/>
                    </a:lnTo>
                    <a:lnTo>
                      <a:pt x="4071" y="7318"/>
                    </a:lnTo>
                    <a:lnTo>
                      <a:pt x="4432" y="7266"/>
                    </a:lnTo>
                    <a:lnTo>
                      <a:pt x="4767" y="7163"/>
                    </a:lnTo>
                    <a:lnTo>
                      <a:pt x="5102" y="7060"/>
                    </a:lnTo>
                    <a:lnTo>
                      <a:pt x="5437" y="6905"/>
                    </a:lnTo>
                    <a:lnTo>
                      <a:pt x="5746" y="6699"/>
                    </a:lnTo>
                    <a:lnTo>
                      <a:pt x="6029" y="6493"/>
                    </a:lnTo>
                    <a:lnTo>
                      <a:pt x="6287" y="6261"/>
                    </a:lnTo>
                    <a:lnTo>
                      <a:pt x="6519" y="6004"/>
                    </a:lnTo>
                    <a:lnTo>
                      <a:pt x="6725" y="5720"/>
                    </a:lnTo>
                    <a:lnTo>
                      <a:pt x="6905" y="5411"/>
                    </a:lnTo>
                    <a:lnTo>
                      <a:pt x="7060" y="5102"/>
                    </a:lnTo>
                    <a:lnTo>
                      <a:pt x="7189" y="4767"/>
                    </a:lnTo>
                    <a:lnTo>
                      <a:pt x="7292" y="4406"/>
                    </a:lnTo>
                    <a:lnTo>
                      <a:pt x="7343" y="4045"/>
                    </a:lnTo>
                    <a:lnTo>
                      <a:pt x="7343" y="3659"/>
                    </a:lnTo>
                    <a:lnTo>
                      <a:pt x="7343" y="3298"/>
                    </a:lnTo>
                    <a:lnTo>
                      <a:pt x="7292" y="2938"/>
                    </a:lnTo>
                    <a:lnTo>
                      <a:pt x="7189" y="2577"/>
                    </a:lnTo>
                    <a:lnTo>
                      <a:pt x="7060" y="2242"/>
                    </a:lnTo>
                    <a:lnTo>
                      <a:pt x="6905" y="1907"/>
                    </a:lnTo>
                    <a:lnTo>
                      <a:pt x="6725" y="1624"/>
                    </a:lnTo>
                    <a:lnTo>
                      <a:pt x="6519" y="1340"/>
                    </a:lnTo>
                    <a:lnTo>
                      <a:pt x="6287" y="1083"/>
                    </a:lnTo>
                    <a:lnTo>
                      <a:pt x="6029" y="825"/>
                    </a:lnTo>
                    <a:lnTo>
                      <a:pt x="5746" y="619"/>
                    </a:lnTo>
                    <a:lnTo>
                      <a:pt x="5437" y="439"/>
                    </a:lnTo>
                    <a:lnTo>
                      <a:pt x="5102" y="284"/>
                    </a:lnTo>
                    <a:lnTo>
                      <a:pt x="4767" y="155"/>
                    </a:lnTo>
                    <a:lnTo>
                      <a:pt x="4432" y="78"/>
                    </a:lnTo>
                    <a:lnTo>
                      <a:pt x="4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40">
                <a:extLst>
                  <a:ext uri="{FF2B5EF4-FFF2-40B4-BE49-F238E27FC236}">
                    <a16:creationId xmlns:a16="http://schemas.microsoft.com/office/drawing/2014/main" id="{002652D2-1388-0B9D-2B65-1300D8327E54}"/>
                  </a:ext>
                </a:extLst>
              </p:cNvPr>
              <p:cNvSpPr/>
              <p:nvPr/>
            </p:nvSpPr>
            <p:spPr>
              <a:xfrm>
                <a:off x="4082125" y="1824025"/>
                <a:ext cx="41250" cy="85050"/>
              </a:xfrm>
              <a:custGeom>
                <a:avLst/>
                <a:gdLst/>
                <a:ahLst/>
                <a:cxnLst/>
                <a:rect l="l" t="t" r="r" b="b"/>
                <a:pathLst>
                  <a:path w="1650" h="3402" extrusionOk="0">
                    <a:moveTo>
                      <a:pt x="825" y="1"/>
                    </a:moveTo>
                    <a:lnTo>
                      <a:pt x="748" y="26"/>
                    </a:lnTo>
                    <a:lnTo>
                      <a:pt x="670" y="78"/>
                    </a:lnTo>
                    <a:lnTo>
                      <a:pt x="619" y="155"/>
                    </a:lnTo>
                    <a:lnTo>
                      <a:pt x="593" y="232"/>
                    </a:lnTo>
                    <a:lnTo>
                      <a:pt x="593" y="336"/>
                    </a:lnTo>
                    <a:lnTo>
                      <a:pt x="490" y="387"/>
                    </a:lnTo>
                    <a:lnTo>
                      <a:pt x="361" y="439"/>
                    </a:lnTo>
                    <a:lnTo>
                      <a:pt x="258" y="516"/>
                    </a:lnTo>
                    <a:lnTo>
                      <a:pt x="181" y="619"/>
                    </a:lnTo>
                    <a:lnTo>
                      <a:pt x="103" y="722"/>
                    </a:lnTo>
                    <a:lnTo>
                      <a:pt x="52" y="851"/>
                    </a:lnTo>
                    <a:lnTo>
                      <a:pt x="26" y="980"/>
                    </a:lnTo>
                    <a:lnTo>
                      <a:pt x="0" y="1108"/>
                    </a:lnTo>
                    <a:lnTo>
                      <a:pt x="26" y="1289"/>
                    </a:lnTo>
                    <a:lnTo>
                      <a:pt x="78" y="1443"/>
                    </a:lnTo>
                    <a:lnTo>
                      <a:pt x="155" y="1572"/>
                    </a:lnTo>
                    <a:lnTo>
                      <a:pt x="258" y="1701"/>
                    </a:lnTo>
                    <a:lnTo>
                      <a:pt x="361" y="1804"/>
                    </a:lnTo>
                    <a:lnTo>
                      <a:pt x="516" y="1856"/>
                    </a:lnTo>
                    <a:lnTo>
                      <a:pt x="670" y="1907"/>
                    </a:lnTo>
                    <a:lnTo>
                      <a:pt x="825" y="1933"/>
                    </a:lnTo>
                    <a:lnTo>
                      <a:pt x="979" y="1959"/>
                    </a:lnTo>
                    <a:lnTo>
                      <a:pt x="1082" y="2036"/>
                    </a:lnTo>
                    <a:lnTo>
                      <a:pt x="1160" y="2165"/>
                    </a:lnTo>
                    <a:lnTo>
                      <a:pt x="1186" y="2294"/>
                    </a:lnTo>
                    <a:lnTo>
                      <a:pt x="1160" y="2448"/>
                    </a:lnTo>
                    <a:lnTo>
                      <a:pt x="1082" y="2551"/>
                    </a:lnTo>
                    <a:lnTo>
                      <a:pt x="979" y="2629"/>
                    </a:lnTo>
                    <a:lnTo>
                      <a:pt x="825" y="2680"/>
                    </a:lnTo>
                    <a:lnTo>
                      <a:pt x="670" y="2629"/>
                    </a:lnTo>
                    <a:lnTo>
                      <a:pt x="567" y="2551"/>
                    </a:lnTo>
                    <a:lnTo>
                      <a:pt x="490" y="2448"/>
                    </a:lnTo>
                    <a:lnTo>
                      <a:pt x="464" y="2294"/>
                    </a:lnTo>
                    <a:lnTo>
                      <a:pt x="438" y="2216"/>
                    </a:lnTo>
                    <a:lnTo>
                      <a:pt x="387" y="2139"/>
                    </a:lnTo>
                    <a:lnTo>
                      <a:pt x="310" y="2087"/>
                    </a:lnTo>
                    <a:lnTo>
                      <a:pt x="155" y="2087"/>
                    </a:lnTo>
                    <a:lnTo>
                      <a:pt x="78" y="2139"/>
                    </a:lnTo>
                    <a:lnTo>
                      <a:pt x="26" y="2216"/>
                    </a:lnTo>
                    <a:lnTo>
                      <a:pt x="0" y="2294"/>
                    </a:lnTo>
                    <a:lnTo>
                      <a:pt x="26" y="2448"/>
                    </a:lnTo>
                    <a:lnTo>
                      <a:pt x="52" y="2577"/>
                    </a:lnTo>
                    <a:lnTo>
                      <a:pt x="103" y="2680"/>
                    </a:lnTo>
                    <a:lnTo>
                      <a:pt x="181" y="2783"/>
                    </a:lnTo>
                    <a:lnTo>
                      <a:pt x="258" y="2886"/>
                    </a:lnTo>
                    <a:lnTo>
                      <a:pt x="361" y="2963"/>
                    </a:lnTo>
                    <a:lnTo>
                      <a:pt x="490" y="3041"/>
                    </a:lnTo>
                    <a:lnTo>
                      <a:pt x="593" y="3092"/>
                    </a:lnTo>
                    <a:lnTo>
                      <a:pt x="593" y="3195"/>
                    </a:lnTo>
                    <a:lnTo>
                      <a:pt x="619" y="3273"/>
                    </a:lnTo>
                    <a:lnTo>
                      <a:pt x="670" y="3350"/>
                    </a:lnTo>
                    <a:lnTo>
                      <a:pt x="748" y="3401"/>
                    </a:lnTo>
                    <a:lnTo>
                      <a:pt x="902" y="3401"/>
                    </a:lnTo>
                    <a:lnTo>
                      <a:pt x="979" y="3350"/>
                    </a:lnTo>
                    <a:lnTo>
                      <a:pt x="1031" y="3273"/>
                    </a:lnTo>
                    <a:lnTo>
                      <a:pt x="1057" y="3195"/>
                    </a:lnTo>
                    <a:lnTo>
                      <a:pt x="1057" y="3092"/>
                    </a:lnTo>
                    <a:lnTo>
                      <a:pt x="1160" y="3041"/>
                    </a:lnTo>
                    <a:lnTo>
                      <a:pt x="1289" y="2963"/>
                    </a:lnTo>
                    <a:lnTo>
                      <a:pt x="1392" y="2886"/>
                    </a:lnTo>
                    <a:lnTo>
                      <a:pt x="1469" y="2783"/>
                    </a:lnTo>
                    <a:lnTo>
                      <a:pt x="1546" y="2680"/>
                    </a:lnTo>
                    <a:lnTo>
                      <a:pt x="1598" y="2577"/>
                    </a:lnTo>
                    <a:lnTo>
                      <a:pt x="1623" y="2448"/>
                    </a:lnTo>
                    <a:lnTo>
                      <a:pt x="1649" y="2294"/>
                    </a:lnTo>
                    <a:lnTo>
                      <a:pt x="1623" y="2139"/>
                    </a:lnTo>
                    <a:lnTo>
                      <a:pt x="1572" y="1984"/>
                    </a:lnTo>
                    <a:lnTo>
                      <a:pt x="1495" y="1856"/>
                    </a:lnTo>
                    <a:lnTo>
                      <a:pt x="1392" y="1727"/>
                    </a:lnTo>
                    <a:lnTo>
                      <a:pt x="1289" y="1624"/>
                    </a:lnTo>
                    <a:lnTo>
                      <a:pt x="1134" y="1546"/>
                    </a:lnTo>
                    <a:lnTo>
                      <a:pt x="979" y="1495"/>
                    </a:lnTo>
                    <a:lnTo>
                      <a:pt x="825" y="1495"/>
                    </a:lnTo>
                    <a:lnTo>
                      <a:pt x="670" y="1469"/>
                    </a:lnTo>
                    <a:lnTo>
                      <a:pt x="567" y="1366"/>
                    </a:lnTo>
                    <a:lnTo>
                      <a:pt x="490" y="1263"/>
                    </a:lnTo>
                    <a:lnTo>
                      <a:pt x="464" y="1108"/>
                    </a:lnTo>
                    <a:lnTo>
                      <a:pt x="490" y="980"/>
                    </a:lnTo>
                    <a:lnTo>
                      <a:pt x="567" y="851"/>
                    </a:lnTo>
                    <a:lnTo>
                      <a:pt x="670" y="774"/>
                    </a:lnTo>
                    <a:lnTo>
                      <a:pt x="825" y="748"/>
                    </a:lnTo>
                    <a:lnTo>
                      <a:pt x="979" y="774"/>
                    </a:lnTo>
                    <a:lnTo>
                      <a:pt x="1082" y="851"/>
                    </a:lnTo>
                    <a:lnTo>
                      <a:pt x="1160" y="980"/>
                    </a:lnTo>
                    <a:lnTo>
                      <a:pt x="1186" y="1108"/>
                    </a:lnTo>
                    <a:lnTo>
                      <a:pt x="1211" y="1212"/>
                    </a:lnTo>
                    <a:lnTo>
                      <a:pt x="1263" y="1263"/>
                    </a:lnTo>
                    <a:lnTo>
                      <a:pt x="1340" y="1315"/>
                    </a:lnTo>
                    <a:lnTo>
                      <a:pt x="1417" y="1340"/>
                    </a:lnTo>
                    <a:lnTo>
                      <a:pt x="1495" y="1315"/>
                    </a:lnTo>
                    <a:lnTo>
                      <a:pt x="1572" y="1263"/>
                    </a:lnTo>
                    <a:lnTo>
                      <a:pt x="1623" y="1212"/>
                    </a:lnTo>
                    <a:lnTo>
                      <a:pt x="1649" y="1108"/>
                    </a:lnTo>
                    <a:lnTo>
                      <a:pt x="1623" y="980"/>
                    </a:lnTo>
                    <a:lnTo>
                      <a:pt x="1598" y="851"/>
                    </a:lnTo>
                    <a:lnTo>
                      <a:pt x="1546" y="722"/>
                    </a:lnTo>
                    <a:lnTo>
                      <a:pt x="1469" y="619"/>
                    </a:lnTo>
                    <a:lnTo>
                      <a:pt x="1392" y="516"/>
                    </a:lnTo>
                    <a:lnTo>
                      <a:pt x="1289" y="439"/>
                    </a:lnTo>
                    <a:lnTo>
                      <a:pt x="1160" y="387"/>
                    </a:lnTo>
                    <a:lnTo>
                      <a:pt x="1057" y="336"/>
                    </a:lnTo>
                    <a:lnTo>
                      <a:pt x="1057" y="232"/>
                    </a:lnTo>
                    <a:lnTo>
                      <a:pt x="1031" y="155"/>
                    </a:lnTo>
                    <a:lnTo>
                      <a:pt x="979" y="78"/>
                    </a:lnTo>
                    <a:lnTo>
                      <a:pt x="902" y="26"/>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3973BC66-0139-1FA3-0FC8-7CD9B6615FFD}"/>
              </a:ext>
            </a:extLst>
          </p:cNvPr>
          <p:cNvPicPr>
            <a:picLocks noChangeAspect="1"/>
          </p:cNvPicPr>
          <p:nvPr/>
        </p:nvPicPr>
        <p:blipFill>
          <a:blip r:embed="rId2"/>
          <a:stretch>
            <a:fillRect/>
          </a:stretch>
        </p:blipFill>
        <p:spPr>
          <a:xfrm>
            <a:off x="8249479" y="1178928"/>
            <a:ext cx="3591331" cy="5525836"/>
          </a:xfrm>
          <a:prstGeom prst="rect">
            <a:avLst/>
          </a:prstGeom>
        </p:spPr>
      </p:pic>
    </p:spTree>
    <p:extLst>
      <p:ext uri="{BB962C8B-B14F-4D97-AF65-F5344CB8AC3E}">
        <p14:creationId xmlns:p14="http://schemas.microsoft.com/office/powerpoint/2010/main" val="2213987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8" name="Straight Connector 737">
            <a:extLst>
              <a:ext uri="{FF2B5EF4-FFF2-40B4-BE49-F238E27FC236}">
                <a16:creationId xmlns:a16="http://schemas.microsoft.com/office/drawing/2014/main" id="{BF1F66C1-7BA5-0281-4700-4CD43121E2B4}"/>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3E5A492-A76B-19BA-63C0-DDF0C9FFBD31}"/>
              </a:ext>
            </a:extLst>
          </p:cNvPr>
          <p:cNvSpPr txBox="1"/>
          <p:nvPr/>
        </p:nvSpPr>
        <p:spPr>
          <a:xfrm>
            <a:off x="326785" y="296619"/>
            <a:ext cx="6468732" cy="746358"/>
          </a:xfrm>
          <a:prstGeom prst="rect">
            <a:avLst/>
          </a:prstGeom>
          <a:noFill/>
        </p:spPr>
        <p:txBody>
          <a:bodyPr wrap="square" rtlCol="0">
            <a:spAutoFit/>
          </a:bodyPr>
          <a:lstStyle/>
          <a:p>
            <a:r>
              <a:rPr lang="en-US" sz="3200" b="1" i="0" u="sng" strike="noStrike" dirty="0">
                <a:solidFill>
                  <a:srgbClr val="000000"/>
                </a:solidFill>
                <a:effectLst/>
                <a:latin typeface="Ayuthaya" pitchFamily="2" charset="-34"/>
                <a:ea typeface="Ayuthaya" pitchFamily="2" charset="-34"/>
                <a:cs typeface="Ayuthaya" pitchFamily="2" charset="-34"/>
              </a:rPr>
              <a:t>Back</a:t>
            </a:r>
            <a:r>
              <a:rPr lang="en-US" sz="3200" b="1" i="0" strike="noStrike" dirty="0">
                <a:solidFill>
                  <a:srgbClr val="000000"/>
                </a:solidFill>
                <a:effectLst/>
                <a:latin typeface="Ayuthaya" pitchFamily="2" charset="-34"/>
                <a:ea typeface="Ayuthaya" pitchFamily="2" charset="-34"/>
                <a:cs typeface="Ayuthaya" pitchFamily="2" charset="-34"/>
              </a:rPr>
              <a:t>g</a:t>
            </a:r>
            <a:r>
              <a:rPr lang="en-US" sz="3200" b="1" i="0" u="sng" strike="noStrike" dirty="0">
                <a:solidFill>
                  <a:srgbClr val="000000"/>
                </a:solidFill>
                <a:effectLst/>
                <a:latin typeface="Ayuthaya" pitchFamily="2" charset="-34"/>
                <a:ea typeface="Ayuthaya" pitchFamily="2" charset="-34"/>
                <a:cs typeface="Ayuthaya" pitchFamily="2" charset="-34"/>
              </a:rPr>
              <a:t>round</a:t>
            </a:r>
          </a:p>
          <a:p>
            <a:endParaRPr lang="en-US" sz="1000" u="sng" dirty="0">
              <a:solidFill>
                <a:srgbClr val="000000"/>
              </a:solidFill>
              <a:latin typeface="Ayuthaya" pitchFamily="2" charset="-34"/>
              <a:ea typeface="Ayuthaya" pitchFamily="2" charset="-34"/>
              <a:cs typeface="Ayuthaya" pitchFamily="2" charset="-34"/>
            </a:endParaRPr>
          </a:p>
        </p:txBody>
      </p:sp>
      <p:sp>
        <p:nvSpPr>
          <p:cNvPr id="582" name="Google Shape;4177;p60">
            <a:extLst>
              <a:ext uri="{FF2B5EF4-FFF2-40B4-BE49-F238E27FC236}">
                <a16:creationId xmlns:a16="http://schemas.microsoft.com/office/drawing/2014/main" id="{35291004-1106-EE20-96EB-D9DB621C454B}"/>
              </a:ext>
            </a:extLst>
          </p:cNvPr>
          <p:cNvSpPr/>
          <p:nvPr/>
        </p:nvSpPr>
        <p:spPr>
          <a:xfrm>
            <a:off x="10134706" y="745293"/>
            <a:ext cx="494687" cy="656755"/>
          </a:xfrm>
          <a:custGeom>
            <a:avLst/>
            <a:gdLst/>
            <a:ahLst/>
            <a:cxnLst/>
            <a:rect l="l" t="t" r="r" b="b"/>
            <a:pathLst>
              <a:path w="16003" h="20552" extrusionOk="0">
                <a:moveTo>
                  <a:pt x="4442" y="0"/>
                </a:moveTo>
                <a:cubicBezTo>
                  <a:pt x="1829" y="0"/>
                  <a:pt x="29" y="2073"/>
                  <a:pt x="17" y="5664"/>
                </a:cubicBezTo>
                <a:cubicBezTo>
                  <a:pt x="0" y="10736"/>
                  <a:pt x="3566" y="16913"/>
                  <a:pt x="7968" y="19457"/>
                </a:cubicBezTo>
                <a:cubicBezTo>
                  <a:pt x="9257" y="20199"/>
                  <a:pt x="10476" y="20551"/>
                  <a:pt x="11555" y="20551"/>
                </a:cubicBezTo>
                <a:cubicBezTo>
                  <a:pt x="14174" y="20551"/>
                  <a:pt x="15974" y="18479"/>
                  <a:pt x="15986" y="14887"/>
                </a:cubicBezTo>
                <a:cubicBezTo>
                  <a:pt x="16002" y="9815"/>
                  <a:pt x="12437" y="3639"/>
                  <a:pt x="8018" y="1095"/>
                </a:cubicBezTo>
                <a:cubicBezTo>
                  <a:pt x="6733" y="352"/>
                  <a:pt x="5519" y="0"/>
                  <a:pt x="4442" y="0"/>
                </a:cubicBez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4178;p60">
            <a:extLst>
              <a:ext uri="{FF2B5EF4-FFF2-40B4-BE49-F238E27FC236}">
                <a16:creationId xmlns:a16="http://schemas.microsoft.com/office/drawing/2014/main" id="{C20CCFFB-685D-8DDE-CE93-833443528CA3}"/>
              </a:ext>
            </a:extLst>
          </p:cNvPr>
          <p:cNvSpPr/>
          <p:nvPr/>
        </p:nvSpPr>
        <p:spPr>
          <a:xfrm>
            <a:off x="8627431" y="3988549"/>
            <a:ext cx="2281871" cy="918920"/>
          </a:xfrm>
          <a:custGeom>
            <a:avLst/>
            <a:gdLst/>
            <a:ahLst/>
            <a:cxnLst/>
            <a:rect l="l" t="t" r="r" b="b"/>
            <a:pathLst>
              <a:path w="73818" h="28756" extrusionOk="0">
                <a:moveTo>
                  <a:pt x="73818" y="1"/>
                </a:moveTo>
                <a:cubicBezTo>
                  <a:pt x="73818" y="8"/>
                  <a:pt x="73818" y="16"/>
                  <a:pt x="73818" y="23"/>
                </a:cubicBezTo>
                <a:lnTo>
                  <a:pt x="73818" y="23"/>
                </a:lnTo>
                <a:cubicBezTo>
                  <a:pt x="73818" y="16"/>
                  <a:pt x="73818" y="8"/>
                  <a:pt x="73818" y="1"/>
                </a:cubicBezTo>
                <a:close/>
                <a:moveTo>
                  <a:pt x="73818" y="23"/>
                </a:moveTo>
                <a:cubicBezTo>
                  <a:pt x="73791" y="1238"/>
                  <a:pt x="72988" y="2467"/>
                  <a:pt x="71374" y="3399"/>
                </a:cubicBezTo>
                <a:lnTo>
                  <a:pt x="35051" y="24506"/>
                </a:lnTo>
                <a:cubicBezTo>
                  <a:pt x="33428" y="25452"/>
                  <a:pt x="31294" y="25924"/>
                  <a:pt x="29155" y="25924"/>
                </a:cubicBezTo>
                <a:cubicBezTo>
                  <a:pt x="27017" y="25924"/>
                  <a:pt x="24874" y="25452"/>
                  <a:pt x="23234" y="24506"/>
                </a:cubicBezTo>
                <a:lnTo>
                  <a:pt x="2478" y="12521"/>
                </a:lnTo>
                <a:cubicBezTo>
                  <a:pt x="821" y="11567"/>
                  <a:pt x="1" y="10312"/>
                  <a:pt x="18" y="9073"/>
                </a:cubicBezTo>
                <a:lnTo>
                  <a:pt x="18" y="9073"/>
                </a:lnTo>
                <a:cubicBezTo>
                  <a:pt x="1" y="10010"/>
                  <a:pt x="1" y="10964"/>
                  <a:pt x="1" y="11918"/>
                </a:cubicBezTo>
                <a:cubicBezTo>
                  <a:pt x="1" y="13157"/>
                  <a:pt x="821" y="14412"/>
                  <a:pt x="2478" y="15367"/>
                </a:cubicBezTo>
                <a:lnTo>
                  <a:pt x="23217" y="27335"/>
                </a:lnTo>
                <a:cubicBezTo>
                  <a:pt x="24861" y="28282"/>
                  <a:pt x="27010" y="28755"/>
                  <a:pt x="29155" y="28755"/>
                </a:cubicBezTo>
                <a:cubicBezTo>
                  <a:pt x="31291" y="28755"/>
                  <a:pt x="33423" y="28287"/>
                  <a:pt x="35051" y="27351"/>
                </a:cubicBezTo>
                <a:lnTo>
                  <a:pt x="71374" y="6227"/>
                </a:lnTo>
                <a:cubicBezTo>
                  <a:pt x="72981" y="5290"/>
                  <a:pt x="73801" y="4068"/>
                  <a:pt x="73801" y="2829"/>
                </a:cubicBezTo>
                <a:cubicBezTo>
                  <a:pt x="73801" y="1900"/>
                  <a:pt x="73801" y="953"/>
                  <a:pt x="73818" y="23"/>
                </a:cubicBez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4179;p60">
            <a:extLst>
              <a:ext uri="{FF2B5EF4-FFF2-40B4-BE49-F238E27FC236}">
                <a16:creationId xmlns:a16="http://schemas.microsoft.com/office/drawing/2014/main" id="{074B52E2-EED0-CD8D-A231-C93D883D7536}"/>
              </a:ext>
            </a:extLst>
          </p:cNvPr>
          <p:cNvSpPr/>
          <p:nvPr/>
        </p:nvSpPr>
        <p:spPr>
          <a:xfrm>
            <a:off x="8602083" y="3450062"/>
            <a:ext cx="2332598" cy="1366940"/>
          </a:xfrm>
          <a:custGeom>
            <a:avLst/>
            <a:gdLst/>
            <a:ahLst/>
            <a:cxnLst/>
            <a:rect l="l" t="t" r="r" b="b"/>
            <a:pathLst>
              <a:path w="75459" h="42776" extrusionOk="0">
                <a:moveTo>
                  <a:pt x="45490" y="0"/>
                </a:moveTo>
                <a:cubicBezTo>
                  <a:pt x="43349" y="0"/>
                  <a:pt x="41211" y="473"/>
                  <a:pt x="39587" y="1419"/>
                </a:cubicBezTo>
                <a:lnTo>
                  <a:pt x="3265" y="22526"/>
                </a:lnTo>
                <a:cubicBezTo>
                  <a:pt x="1" y="24417"/>
                  <a:pt x="17" y="27481"/>
                  <a:pt x="3298" y="29372"/>
                </a:cubicBezTo>
                <a:lnTo>
                  <a:pt x="24054" y="41357"/>
                </a:lnTo>
                <a:cubicBezTo>
                  <a:pt x="25694" y="42303"/>
                  <a:pt x="27837" y="42775"/>
                  <a:pt x="29975" y="42775"/>
                </a:cubicBezTo>
                <a:cubicBezTo>
                  <a:pt x="32114" y="42775"/>
                  <a:pt x="34248" y="42303"/>
                  <a:pt x="35871" y="41357"/>
                </a:cubicBezTo>
                <a:lnTo>
                  <a:pt x="72194" y="20250"/>
                </a:lnTo>
                <a:cubicBezTo>
                  <a:pt x="75458" y="18358"/>
                  <a:pt x="75441" y="15295"/>
                  <a:pt x="72161" y="13403"/>
                </a:cubicBezTo>
                <a:lnTo>
                  <a:pt x="51405" y="1419"/>
                </a:lnTo>
                <a:cubicBezTo>
                  <a:pt x="49773" y="473"/>
                  <a:pt x="47630" y="0"/>
                  <a:pt x="45490"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4180;p60">
            <a:extLst>
              <a:ext uri="{FF2B5EF4-FFF2-40B4-BE49-F238E27FC236}">
                <a16:creationId xmlns:a16="http://schemas.microsoft.com/office/drawing/2014/main" id="{2382F851-C41D-0410-33C1-589E561E07FC}"/>
              </a:ext>
            </a:extLst>
          </p:cNvPr>
          <p:cNvSpPr/>
          <p:nvPr/>
        </p:nvSpPr>
        <p:spPr>
          <a:xfrm>
            <a:off x="7801645" y="378154"/>
            <a:ext cx="3621480" cy="4991524"/>
          </a:xfrm>
          <a:custGeom>
            <a:avLst/>
            <a:gdLst/>
            <a:ahLst/>
            <a:cxnLst/>
            <a:rect l="l" t="t" r="r" b="b"/>
            <a:pathLst>
              <a:path w="117154" h="156201" extrusionOk="0">
                <a:moveTo>
                  <a:pt x="33" y="2003"/>
                </a:moveTo>
                <a:cubicBezTo>
                  <a:pt x="22" y="2009"/>
                  <a:pt x="11" y="2015"/>
                  <a:pt x="0" y="2022"/>
                </a:cubicBezTo>
                <a:cubicBezTo>
                  <a:pt x="11" y="2015"/>
                  <a:pt x="22" y="2009"/>
                  <a:pt x="33" y="2003"/>
                </a:cubicBezTo>
                <a:close/>
                <a:moveTo>
                  <a:pt x="3494" y="0"/>
                </a:moveTo>
                <a:cubicBezTo>
                  <a:pt x="3280" y="0"/>
                  <a:pt x="3078" y="85"/>
                  <a:pt x="2796" y="247"/>
                </a:cubicBezTo>
                <a:cubicBezTo>
                  <a:pt x="1501" y="994"/>
                  <a:pt x="1309" y="1264"/>
                  <a:pt x="33" y="2003"/>
                </a:cubicBezTo>
                <a:lnTo>
                  <a:pt x="33" y="2003"/>
                </a:lnTo>
                <a:cubicBezTo>
                  <a:pt x="167" y="1927"/>
                  <a:pt x="263" y="1894"/>
                  <a:pt x="341" y="1894"/>
                </a:cubicBezTo>
                <a:cubicBezTo>
                  <a:pt x="625" y="1894"/>
                  <a:pt x="684" y="2324"/>
                  <a:pt x="1456" y="2775"/>
                </a:cubicBezTo>
                <a:lnTo>
                  <a:pt x="109604" y="65611"/>
                </a:lnTo>
                <a:cubicBezTo>
                  <a:pt x="111613" y="66766"/>
                  <a:pt x="113220" y="69578"/>
                  <a:pt x="113220" y="71872"/>
                </a:cubicBezTo>
                <a:lnTo>
                  <a:pt x="112985" y="153857"/>
                </a:lnTo>
                <a:cubicBezTo>
                  <a:pt x="112985" y="155012"/>
                  <a:pt x="112584" y="155816"/>
                  <a:pt x="111931" y="156201"/>
                </a:cubicBezTo>
                <a:cubicBezTo>
                  <a:pt x="113237" y="155431"/>
                  <a:pt x="114542" y="154677"/>
                  <a:pt x="115848" y="153907"/>
                </a:cubicBezTo>
                <a:cubicBezTo>
                  <a:pt x="116501" y="153539"/>
                  <a:pt x="116919" y="152719"/>
                  <a:pt x="116919" y="151581"/>
                </a:cubicBezTo>
                <a:lnTo>
                  <a:pt x="117137" y="69595"/>
                </a:lnTo>
                <a:cubicBezTo>
                  <a:pt x="117153" y="67302"/>
                  <a:pt x="115530" y="64490"/>
                  <a:pt x="113538" y="63335"/>
                </a:cubicBezTo>
                <a:lnTo>
                  <a:pt x="4687" y="498"/>
                </a:lnTo>
                <a:cubicBezTo>
                  <a:pt x="4106" y="160"/>
                  <a:pt x="3789" y="0"/>
                  <a:pt x="3494" y="0"/>
                </a:cubicBez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4181;p60">
            <a:extLst>
              <a:ext uri="{FF2B5EF4-FFF2-40B4-BE49-F238E27FC236}">
                <a16:creationId xmlns:a16="http://schemas.microsoft.com/office/drawing/2014/main" id="{23623EDA-6ABD-7445-7054-92F91F96C392}"/>
              </a:ext>
            </a:extLst>
          </p:cNvPr>
          <p:cNvSpPr/>
          <p:nvPr/>
        </p:nvSpPr>
        <p:spPr>
          <a:xfrm>
            <a:off x="7770083" y="428548"/>
            <a:ext cx="3596131" cy="4926462"/>
          </a:xfrm>
          <a:custGeom>
            <a:avLst/>
            <a:gdLst/>
            <a:ahLst/>
            <a:cxnLst/>
            <a:rect l="l" t="t" r="r" b="b"/>
            <a:pathLst>
              <a:path w="116334" h="154165" extrusionOk="0">
                <a:moveTo>
                  <a:pt x="2249" y="0"/>
                </a:moveTo>
                <a:cubicBezTo>
                  <a:pt x="1059" y="0"/>
                  <a:pt x="234" y="944"/>
                  <a:pt x="234" y="2570"/>
                </a:cubicBezTo>
                <a:lnTo>
                  <a:pt x="0" y="84556"/>
                </a:lnTo>
                <a:cubicBezTo>
                  <a:pt x="0" y="86866"/>
                  <a:pt x="1624" y="89678"/>
                  <a:pt x="3616" y="90833"/>
                </a:cubicBezTo>
                <a:lnTo>
                  <a:pt x="112466" y="153669"/>
                </a:lnTo>
                <a:cubicBezTo>
                  <a:pt x="113046" y="154005"/>
                  <a:pt x="113596" y="154164"/>
                  <a:pt x="114084" y="154164"/>
                </a:cubicBezTo>
                <a:cubicBezTo>
                  <a:pt x="115274" y="154164"/>
                  <a:pt x="116099" y="153220"/>
                  <a:pt x="116099" y="151594"/>
                </a:cubicBezTo>
                <a:lnTo>
                  <a:pt x="116333" y="69608"/>
                </a:lnTo>
                <a:cubicBezTo>
                  <a:pt x="116333" y="67298"/>
                  <a:pt x="114726" y="64503"/>
                  <a:pt x="112718" y="63348"/>
                </a:cubicBezTo>
                <a:lnTo>
                  <a:pt x="3867" y="495"/>
                </a:lnTo>
                <a:cubicBezTo>
                  <a:pt x="3287" y="159"/>
                  <a:pt x="2738" y="0"/>
                  <a:pt x="2249" y="0"/>
                </a:cubicBez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4182;p60">
            <a:extLst>
              <a:ext uri="{FF2B5EF4-FFF2-40B4-BE49-F238E27FC236}">
                <a16:creationId xmlns:a16="http://schemas.microsoft.com/office/drawing/2014/main" id="{B274A162-244A-0BD5-8AF1-9965C1E1B2A6}"/>
              </a:ext>
            </a:extLst>
          </p:cNvPr>
          <p:cNvSpPr/>
          <p:nvPr/>
        </p:nvSpPr>
        <p:spPr>
          <a:xfrm>
            <a:off x="7809898" y="552153"/>
            <a:ext cx="3487475" cy="4560249"/>
          </a:xfrm>
          <a:custGeom>
            <a:avLst/>
            <a:gdLst/>
            <a:ahLst/>
            <a:cxnLst/>
            <a:rect l="l" t="t" r="r" b="b"/>
            <a:pathLst>
              <a:path w="112819" h="142705" extrusionOk="0">
                <a:moveTo>
                  <a:pt x="1918" y="1"/>
                </a:moveTo>
                <a:cubicBezTo>
                  <a:pt x="890" y="1"/>
                  <a:pt x="202" y="688"/>
                  <a:pt x="202" y="1916"/>
                </a:cubicBezTo>
                <a:lnTo>
                  <a:pt x="1" y="76051"/>
                </a:lnTo>
                <a:cubicBezTo>
                  <a:pt x="1" y="77926"/>
                  <a:pt x="1574" y="80336"/>
                  <a:pt x="3516" y="81458"/>
                </a:cubicBezTo>
                <a:lnTo>
                  <a:pt x="109086" y="142152"/>
                </a:lnTo>
                <a:cubicBezTo>
                  <a:pt x="109744" y="142526"/>
                  <a:pt x="110361" y="142704"/>
                  <a:pt x="110890" y="142704"/>
                </a:cubicBezTo>
                <a:cubicBezTo>
                  <a:pt x="111923" y="142704"/>
                  <a:pt x="112618" y="142025"/>
                  <a:pt x="112618" y="140796"/>
                </a:cubicBezTo>
                <a:lnTo>
                  <a:pt x="112802" y="66661"/>
                </a:lnTo>
                <a:cubicBezTo>
                  <a:pt x="112819" y="64786"/>
                  <a:pt x="111245" y="62376"/>
                  <a:pt x="109304" y="61254"/>
                </a:cubicBezTo>
                <a:lnTo>
                  <a:pt x="3717" y="560"/>
                </a:lnTo>
                <a:cubicBezTo>
                  <a:pt x="3059" y="181"/>
                  <a:pt x="2444" y="1"/>
                  <a:pt x="1918" y="1"/>
                </a:cubicBez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4183;p60">
            <a:extLst>
              <a:ext uri="{FF2B5EF4-FFF2-40B4-BE49-F238E27FC236}">
                <a16:creationId xmlns:a16="http://schemas.microsoft.com/office/drawing/2014/main" id="{2DAC1567-76B8-24DE-313F-C074C9AB6311}"/>
              </a:ext>
            </a:extLst>
          </p:cNvPr>
          <p:cNvSpPr/>
          <p:nvPr/>
        </p:nvSpPr>
        <p:spPr>
          <a:xfrm>
            <a:off x="9234885" y="4008489"/>
            <a:ext cx="87481" cy="116255"/>
          </a:xfrm>
          <a:custGeom>
            <a:avLst/>
            <a:gdLst/>
            <a:ahLst/>
            <a:cxnLst/>
            <a:rect l="l" t="t" r="r" b="b"/>
            <a:pathLst>
              <a:path w="2830" h="3638" extrusionOk="0">
                <a:moveTo>
                  <a:pt x="780" y="0"/>
                </a:moveTo>
                <a:cubicBezTo>
                  <a:pt x="317" y="0"/>
                  <a:pt x="1" y="363"/>
                  <a:pt x="1" y="1000"/>
                </a:cubicBezTo>
                <a:cubicBezTo>
                  <a:pt x="1" y="1904"/>
                  <a:pt x="637" y="2992"/>
                  <a:pt x="1424" y="3444"/>
                </a:cubicBezTo>
                <a:cubicBezTo>
                  <a:pt x="1647" y="3575"/>
                  <a:pt x="1859" y="3637"/>
                  <a:pt x="2048" y="3637"/>
                </a:cubicBezTo>
                <a:cubicBezTo>
                  <a:pt x="2509" y="3637"/>
                  <a:pt x="2830" y="3266"/>
                  <a:pt x="2830" y="2624"/>
                </a:cubicBezTo>
                <a:cubicBezTo>
                  <a:pt x="2830" y="1737"/>
                  <a:pt x="2210" y="632"/>
                  <a:pt x="1424" y="197"/>
                </a:cubicBezTo>
                <a:cubicBezTo>
                  <a:pt x="1192" y="64"/>
                  <a:pt x="973" y="0"/>
                  <a:pt x="780"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4187;p60">
            <a:extLst>
              <a:ext uri="{FF2B5EF4-FFF2-40B4-BE49-F238E27FC236}">
                <a16:creationId xmlns:a16="http://schemas.microsoft.com/office/drawing/2014/main" id="{569FC66E-27F6-28AE-DF29-4E1B596473F8}"/>
              </a:ext>
            </a:extLst>
          </p:cNvPr>
          <p:cNvSpPr/>
          <p:nvPr/>
        </p:nvSpPr>
        <p:spPr>
          <a:xfrm>
            <a:off x="9697980" y="2444190"/>
            <a:ext cx="1059204" cy="663753"/>
          </a:xfrm>
          <a:custGeom>
            <a:avLst/>
            <a:gdLst/>
            <a:ahLst/>
            <a:cxnLst/>
            <a:rect l="l" t="t" r="r" b="b"/>
            <a:pathLst>
              <a:path w="34265" h="20771" extrusionOk="0">
                <a:moveTo>
                  <a:pt x="1148" y="1"/>
                </a:moveTo>
                <a:cubicBezTo>
                  <a:pt x="548" y="1"/>
                  <a:pt x="1" y="471"/>
                  <a:pt x="1" y="1143"/>
                </a:cubicBezTo>
                <a:lnTo>
                  <a:pt x="1" y="1159"/>
                </a:lnTo>
                <a:cubicBezTo>
                  <a:pt x="1" y="1578"/>
                  <a:pt x="219" y="1946"/>
                  <a:pt x="570" y="2164"/>
                </a:cubicBezTo>
                <a:lnTo>
                  <a:pt x="32541" y="20610"/>
                </a:lnTo>
                <a:cubicBezTo>
                  <a:pt x="32725" y="20720"/>
                  <a:pt x="32923" y="20771"/>
                  <a:pt x="33116" y="20771"/>
                </a:cubicBezTo>
                <a:cubicBezTo>
                  <a:pt x="33711" y="20771"/>
                  <a:pt x="34265" y="20292"/>
                  <a:pt x="34265" y="19622"/>
                </a:cubicBezTo>
                <a:lnTo>
                  <a:pt x="34265" y="19605"/>
                </a:lnTo>
                <a:cubicBezTo>
                  <a:pt x="34265" y="19203"/>
                  <a:pt x="34047" y="18819"/>
                  <a:pt x="33696" y="18601"/>
                </a:cubicBezTo>
                <a:lnTo>
                  <a:pt x="1725" y="155"/>
                </a:lnTo>
                <a:cubicBezTo>
                  <a:pt x="1538" y="49"/>
                  <a:pt x="1340" y="1"/>
                  <a:pt x="1148"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4188;p60">
            <a:extLst>
              <a:ext uri="{FF2B5EF4-FFF2-40B4-BE49-F238E27FC236}">
                <a16:creationId xmlns:a16="http://schemas.microsoft.com/office/drawing/2014/main" id="{026B994E-F87B-A890-9F55-8B54E7D76FAC}"/>
              </a:ext>
            </a:extLst>
          </p:cNvPr>
          <p:cNvSpPr/>
          <p:nvPr/>
        </p:nvSpPr>
        <p:spPr>
          <a:xfrm>
            <a:off x="9699031" y="2599112"/>
            <a:ext cx="540221" cy="353718"/>
          </a:xfrm>
          <a:custGeom>
            <a:avLst/>
            <a:gdLst/>
            <a:ahLst/>
            <a:cxnLst/>
            <a:rect l="l" t="t" r="r" b="b"/>
            <a:pathLst>
              <a:path w="17476" h="11069" extrusionOk="0">
                <a:moveTo>
                  <a:pt x="1159" y="0"/>
                </a:moveTo>
                <a:cubicBezTo>
                  <a:pt x="561" y="0"/>
                  <a:pt x="17" y="479"/>
                  <a:pt x="17" y="1149"/>
                </a:cubicBezTo>
                <a:cubicBezTo>
                  <a:pt x="0" y="1567"/>
                  <a:pt x="235" y="1952"/>
                  <a:pt x="586" y="2153"/>
                </a:cubicBezTo>
                <a:lnTo>
                  <a:pt x="15751" y="10907"/>
                </a:lnTo>
                <a:cubicBezTo>
                  <a:pt x="15936" y="11018"/>
                  <a:pt x="16134" y="11069"/>
                  <a:pt x="16327" y="11069"/>
                </a:cubicBezTo>
                <a:cubicBezTo>
                  <a:pt x="16922" y="11069"/>
                  <a:pt x="17476" y="10590"/>
                  <a:pt x="17476" y="9920"/>
                </a:cubicBezTo>
                <a:cubicBezTo>
                  <a:pt x="17476" y="9501"/>
                  <a:pt x="17258" y="9116"/>
                  <a:pt x="16890" y="8915"/>
                </a:cubicBezTo>
                <a:lnTo>
                  <a:pt x="1741" y="161"/>
                </a:lnTo>
                <a:cubicBezTo>
                  <a:pt x="1553" y="50"/>
                  <a:pt x="1353" y="0"/>
                  <a:pt x="1159"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dirty="0">
              <a:ln>
                <a:noFill/>
              </a:ln>
              <a:solidFill>
                <a:srgbClr val="000000"/>
              </a:solidFill>
              <a:effectLst/>
              <a:uLnTx/>
              <a:uFillTx/>
              <a:latin typeface="Arial"/>
              <a:cs typeface="Arial"/>
              <a:sym typeface="Arial"/>
            </a:endParaRPr>
          </a:p>
        </p:txBody>
      </p:sp>
      <p:sp>
        <p:nvSpPr>
          <p:cNvPr id="591" name="Google Shape;4189;p60">
            <a:extLst>
              <a:ext uri="{FF2B5EF4-FFF2-40B4-BE49-F238E27FC236}">
                <a16:creationId xmlns:a16="http://schemas.microsoft.com/office/drawing/2014/main" id="{E9221A3B-2B9C-B77B-5840-AF56935B5594}"/>
              </a:ext>
            </a:extLst>
          </p:cNvPr>
          <p:cNvSpPr/>
          <p:nvPr/>
        </p:nvSpPr>
        <p:spPr>
          <a:xfrm>
            <a:off x="9688676" y="1940408"/>
            <a:ext cx="1330860" cy="825450"/>
          </a:xfrm>
          <a:custGeom>
            <a:avLst/>
            <a:gdLst/>
            <a:ahLst/>
            <a:cxnLst/>
            <a:rect l="l" t="t" r="r" b="b"/>
            <a:pathLst>
              <a:path w="43053" h="25831" extrusionOk="0">
                <a:moveTo>
                  <a:pt x="1173" y="1"/>
                </a:moveTo>
                <a:cubicBezTo>
                  <a:pt x="569" y="1"/>
                  <a:pt x="13" y="482"/>
                  <a:pt x="1" y="1157"/>
                </a:cubicBezTo>
                <a:cubicBezTo>
                  <a:pt x="1" y="1575"/>
                  <a:pt x="235" y="1960"/>
                  <a:pt x="587" y="2161"/>
                </a:cubicBezTo>
                <a:lnTo>
                  <a:pt x="41311" y="25679"/>
                </a:lnTo>
                <a:cubicBezTo>
                  <a:pt x="41496" y="25783"/>
                  <a:pt x="41690" y="25830"/>
                  <a:pt x="41880" y="25830"/>
                </a:cubicBezTo>
                <a:cubicBezTo>
                  <a:pt x="42484" y="25830"/>
                  <a:pt x="43040" y="25349"/>
                  <a:pt x="43052" y="24674"/>
                </a:cubicBezTo>
                <a:cubicBezTo>
                  <a:pt x="43052" y="24256"/>
                  <a:pt x="42818" y="23871"/>
                  <a:pt x="42466" y="23670"/>
                </a:cubicBezTo>
                <a:lnTo>
                  <a:pt x="1742" y="152"/>
                </a:lnTo>
                <a:cubicBezTo>
                  <a:pt x="1557" y="48"/>
                  <a:pt x="1363" y="1"/>
                  <a:pt x="1173"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4190;p60">
            <a:extLst>
              <a:ext uri="{FF2B5EF4-FFF2-40B4-BE49-F238E27FC236}">
                <a16:creationId xmlns:a16="http://schemas.microsoft.com/office/drawing/2014/main" id="{F182A207-EF52-F841-B46F-FF84ED451C5C}"/>
              </a:ext>
            </a:extLst>
          </p:cNvPr>
          <p:cNvSpPr/>
          <p:nvPr/>
        </p:nvSpPr>
        <p:spPr>
          <a:xfrm>
            <a:off x="9684533" y="2111819"/>
            <a:ext cx="1203038" cy="749555"/>
          </a:xfrm>
          <a:custGeom>
            <a:avLst/>
            <a:gdLst/>
            <a:ahLst/>
            <a:cxnLst/>
            <a:rect l="l" t="t" r="r" b="b"/>
            <a:pathLst>
              <a:path w="38918" h="23456" extrusionOk="0">
                <a:moveTo>
                  <a:pt x="1142" y="0"/>
                </a:moveTo>
                <a:cubicBezTo>
                  <a:pt x="545" y="0"/>
                  <a:pt x="1" y="479"/>
                  <a:pt x="1" y="1149"/>
                </a:cubicBezTo>
                <a:cubicBezTo>
                  <a:pt x="1" y="1567"/>
                  <a:pt x="218" y="1952"/>
                  <a:pt x="570" y="2153"/>
                </a:cubicBezTo>
                <a:lnTo>
                  <a:pt x="37194" y="23294"/>
                </a:lnTo>
                <a:cubicBezTo>
                  <a:pt x="37378" y="23405"/>
                  <a:pt x="37576" y="23455"/>
                  <a:pt x="37769" y="23455"/>
                </a:cubicBezTo>
                <a:cubicBezTo>
                  <a:pt x="38365" y="23455"/>
                  <a:pt x="38918" y="22976"/>
                  <a:pt x="38918" y="22306"/>
                </a:cubicBezTo>
                <a:cubicBezTo>
                  <a:pt x="38918" y="21888"/>
                  <a:pt x="38700" y="21503"/>
                  <a:pt x="38349" y="21302"/>
                </a:cubicBezTo>
                <a:lnTo>
                  <a:pt x="1725" y="161"/>
                </a:lnTo>
                <a:cubicBezTo>
                  <a:pt x="1536" y="51"/>
                  <a:pt x="1337" y="0"/>
                  <a:pt x="1142"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4191;p60">
            <a:extLst>
              <a:ext uri="{FF2B5EF4-FFF2-40B4-BE49-F238E27FC236}">
                <a16:creationId xmlns:a16="http://schemas.microsoft.com/office/drawing/2014/main" id="{FE9B1419-E8A4-D329-F657-63CDA4FDE61C}"/>
              </a:ext>
            </a:extLst>
          </p:cNvPr>
          <p:cNvSpPr/>
          <p:nvPr/>
        </p:nvSpPr>
        <p:spPr>
          <a:xfrm>
            <a:off x="7961522" y="2866327"/>
            <a:ext cx="681489" cy="422871"/>
          </a:xfrm>
          <a:custGeom>
            <a:avLst/>
            <a:gdLst/>
            <a:ahLst/>
            <a:cxnLst/>
            <a:rect l="l" t="t" r="r" b="b"/>
            <a:pathLst>
              <a:path w="22046" h="13233" extrusionOk="0">
                <a:moveTo>
                  <a:pt x="591" y="1"/>
                </a:moveTo>
                <a:cubicBezTo>
                  <a:pt x="286" y="1"/>
                  <a:pt x="0" y="246"/>
                  <a:pt x="0" y="587"/>
                </a:cubicBezTo>
                <a:cubicBezTo>
                  <a:pt x="0" y="805"/>
                  <a:pt x="118" y="1005"/>
                  <a:pt x="302" y="1106"/>
                </a:cubicBezTo>
                <a:lnTo>
                  <a:pt x="21158" y="13158"/>
                </a:lnTo>
                <a:cubicBezTo>
                  <a:pt x="21248" y="13209"/>
                  <a:pt x="21345" y="13232"/>
                  <a:pt x="21441" y="13232"/>
                </a:cubicBezTo>
                <a:cubicBezTo>
                  <a:pt x="21751" y="13232"/>
                  <a:pt x="22045" y="12984"/>
                  <a:pt x="22045" y="12639"/>
                </a:cubicBezTo>
                <a:cubicBezTo>
                  <a:pt x="22045" y="12421"/>
                  <a:pt x="21928" y="12237"/>
                  <a:pt x="21744" y="12120"/>
                </a:cubicBezTo>
                <a:lnTo>
                  <a:pt x="888" y="85"/>
                </a:lnTo>
                <a:cubicBezTo>
                  <a:pt x="793" y="27"/>
                  <a:pt x="691" y="1"/>
                  <a:pt x="591" y="1"/>
                </a:cubicBezTo>
                <a:close/>
              </a:path>
            </a:pathLst>
          </a:custGeom>
          <a:solidFill>
            <a:srgbClr val="E76F51"/>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4192;p60">
            <a:extLst>
              <a:ext uri="{FF2B5EF4-FFF2-40B4-BE49-F238E27FC236}">
                <a16:creationId xmlns:a16="http://schemas.microsoft.com/office/drawing/2014/main" id="{ADB15F0F-9637-DCC1-9449-E5EC28D49FC9}"/>
              </a:ext>
            </a:extLst>
          </p:cNvPr>
          <p:cNvSpPr/>
          <p:nvPr/>
        </p:nvSpPr>
        <p:spPr>
          <a:xfrm>
            <a:off x="7959451" y="2954365"/>
            <a:ext cx="616264" cy="383789"/>
          </a:xfrm>
          <a:custGeom>
            <a:avLst/>
            <a:gdLst/>
            <a:ahLst/>
            <a:cxnLst/>
            <a:rect l="l" t="t" r="r" b="b"/>
            <a:pathLst>
              <a:path w="19936" h="12010" extrusionOk="0">
                <a:moveTo>
                  <a:pt x="590" y="0"/>
                </a:moveTo>
                <a:cubicBezTo>
                  <a:pt x="284" y="0"/>
                  <a:pt x="0" y="248"/>
                  <a:pt x="0" y="594"/>
                </a:cubicBezTo>
                <a:cubicBezTo>
                  <a:pt x="0" y="795"/>
                  <a:pt x="101" y="996"/>
                  <a:pt x="285" y="1096"/>
                </a:cubicBezTo>
                <a:lnTo>
                  <a:pt x="19049" y="11926"/>
                </a:lnTo>
                <a:cubicBezTo>
                  <a:pt x="19144" y="11984"/>
                  <a:pt x="19245" y="12010"/>
                  <a:pt x="19343" y="12010"/>
                </a:cubicBezTo>
                <a:cubicBezTo>
                  <a:pt x="19645" y="12010"/>
                  <a:pt x="19923" y="11764"/>
                  <a:pt x="19936" y="11424"/>
                </a:cubicBezTo>
                <a:cubicBezTo>
                  <a:pt x="19936" y="11206"/>
                  <a:pt x="19819" y="11005"/>
                  <a:pt x="19635" y="10905"/>
                </a:cubicBezTo>
                <a:lnTo>
                  <a:pt x="871" y="75"/>
                </a:lnTo>
                <a:cubicBezTo>
                  <a:pt x="780" y="24"/>
                  <a:pt x="684" y="0"/>
                  <a:pt x="590" y="0"/>
                </a:cubicBezTo>
                <a:close/>
              </a:path>
            </a:pathLst>
          </a:custGeom>
          <a:solidFill>
            <a:srgbClr val="E76F51"/>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4193;p60">
            <a:extLst>
              <a:ext uri="{FF2B5EF4-FFF2-40B4-BE49-F238E27FC236}">
                <a16:creationId xmlns:a16="http://schemas.microsoft.com/office/drawing/2014/main" id="{724C7163-C47E-EAF2-0231-D21FD576B109}"/>
              </a:ext>
            </a:extLst>
          </p:cNvPr>
          <p:cNvSpPr/>
          <p:nvPr/>
        </p:nvSpPr>
        <p:spPr>
          <a:xfrm>
            <a:off x="8736117" y="3325819"/>
            <a:ext cx="681458" cy="422839"/>
          </a:xfrm>
          <a:custGeom>
            <a:avLst/>
            <a:gdLst/>
            <a:ahLst/>
            <a:cxnLst/>
            <a:rect l="l" t="t" r="r" b="b"/>
            <a:pathLst>
              <a:path w="22045" h="13232" extrusionOk="0">
                <a:moveTo>
                  <a:pt x="592" y="0"/>
                </a:moveTo>
                <a:cubicBezTo>
                  <a:pt x="286" y="0"/>
                  <a:pt x="0" y="249"/>
                  <a:pt x="0" y="603"/>
                </a:cubicBezTo>
                <a:cubicBezTo>
                  <a:pt x="0" y="804"/>
                  <a:pt x="117" y="1005"/>
                  <a:pt x="301" y="1105"/>
                </a:cubicBezTo>
                <a:lnTo>
                  <a:pt x="21158" y="13157"/>
                </a:lnTo>
                <a:cubicBezTo>
                  <a:pt x="21248" y="13208"/>
                  <a:pt x="21345" y="13232"/>
                  <a:pt x="21440" y="13232"/>
                </a:cubicBezTo>
                <a:cubicBezTo>
                  <a:pt x="21751" y="13232"/>
                  <a:pt x="22045" y="12984"/>
                  <a:pt x="22045" y="12638"/>
                </a:cubicBezTo>
                <a:cubicBezTo>
                  <a:pt x="22045" y="12437"/>
                  <a:pt x="21928" y="12236"/>
                  <a:pt x="21743" y="12136"/>
                </a:cubicBezTo>
                <a:lnTo>
                  <a:pt x="887" y="84"/>
                </a:lnTo>
                <a:cubicBezTo>
                  <a:pt x="793" y="27"/>
                  <a:pt x="691" y="0"/>
                  <a:pt x="592" y="0"/>
                </a:cubicBezTo>
                <a:close/>
              </a:path>
            </a:pathLst>
          </a:custGeom>
          <a:solidFill>
            <a:srgbClr val="E76F51"/>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4194;p60">
            <a:extLst>
              <a:ext uri="{FF2B5EF4-FFF2-40B4-BE49-F238E27FC236}">
                <a16:creationId xmlns:a16="http://schemas.microsoft.com/office/drawing/2014/main" id="{C4C70140-90FF-A19B-25D8-DFD122479FB0}"/>
              </a:ext>
            </a:extLst>
          </p:cNvPr>
          <p:cNvSpPr/>
          <p:nvPr/>
        </p:nvSpPr>
        <p:spPr>
          <a:xfrm>
            <a:off x="8734047" y="3413825"/>
            <a:ext cx="616264" cy="383821"/>
          </a:xfrm>
          <a:custGeom>
            <a:avLst/>
            <a:gdLst/>
            <a:ahLst/>
            <a:cxnLst/>
            <a:rect l="l" t="t" r="r" b="b"/>
            <a:pathLst>
              <a:path w="19936" h="12011" extrusionOk="0">
                <a:moveTo>
                  <a:pt x="590" y="1"/>
                </a:moveTo>
                <a:cubicBezTo>
                  <a:pt x="284" y="1"/>
                  <a:pt x="0" y="249"/>
                  <a:pt x="0" y="594"/>
                </a:cubicBezTo>
                <a:cubicBezTo>
                  <a:pt x="0" y="795"/>
                  <a:pt x="100" y="996"/>
                  <a:pt x="285" y="1096"/>
                </a:cubicBezTo>
                <a:lnTo>
                  <a:pt x="19049" y="11926"/>
                </a:lnTo>
                <a:cubicBezTo>
                  <a:pt x="19143" y="11984"/>
                  <a:pt x="19244" y="12010"/>
                  <a:pt x="19343" y="12010"/>
                </a:cubicBezTo>
                <a:cubicBezTo>
                  <a:pt x="19644" y="12010"/>
                  <a:pt x="19923" y="11765"/>
                  <a:pt x="19936" y="11424"/>
                </a:cubicBezTo>
                <a:cubicBezTo>
                  <a:pt x="19936" y="11206"/>
                  <a:pt x="19819" y="11022"/>
                  <a:pt x="19634" y="10905"/>
                </a:cubicBezTo>
                <a:lnTo>
                  <a:pt x="870" y="75"/>
                </a:lnTo>
                <a:cubicBezTo>
                  <a:pt x="780" y="24"/>
                  <a:pt x="684" y="1"/>
                  <a:pt x="590" y="1"/>
                </a:cubicBezTo>
                <a:close/>
              </a:path>
            </a:pathLst>
          </a:custGeom>
          <a:solidFill>
            <a:srgbClr val="E76F51"/>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4195;p60">
            <a:extLst>
              <a:ext uri="{FF2B5EF4-FFF2-40B4-BE49-F238E27FC236}">
                <a16:creationId xmlns:a16="http://schemas.microsoft.com/office/drawing/2014/main" id="{0AEB51B4-B729-A4DE-B05F-98B16BB3D3AC}"/>
              </a:ext>
            </a:extLst>
          </p:cNvPr>
          <p:cNvSpPr/>
          <p:nvPr/>
        </p:nvSpPr>
        <p:spPr>
          <a:xfrm>
            <a:off x="9694363" y="2280609"/>
            <a:ext cx="935556" cy="590095"/>
          </a:xfrm>
          <a:custGeom>
            <a:avLst/>
            <a:gdLst/>
            <a:ahLst/>
            <a:cxnLst/>
            <a:rect l="l" t="t" r="r" b="b"/>
            <a:pathLst>
              <a:path w="30265" h="18466" extrusionOk="0">
                <a:moveTo>
                  <a:pt x="1156" y="0"/>
                </a:moveTo>
                <a:cubicBezTo>
                  <a:pt x="553" y="0"/>
                  <a:pt x="1" y="481"/>
                  <a:pt x="1" y="1156"/>
                </a:cubicBezTo>
                <a:cubicBezTo>
                  <a:pt x="1" y="1575"/>
                  <a:pt x="218" y="1960"/>
                  <a:pt x="570" y="2161"/>
                </a:cubicBezTo>
                <a:lnTo>
                  <a:pt x="28540" y="18313"/>
                </a:lnTo>
                <a:cubicBezTo>
                  <a:pt x="28724" y="18417"/>
                  <a:pt x="28919" y="18465"/>
                  <a:pt x="29109" y="18465"/>
                </a:cubicBezTo>
                <a:cubicBezTo>
                  <a:pt x="29712" y="18465"/>
                  <a:pt x="30264" y="17984"/>
                  <a:pt x="30264" y="17309"/>
                </a:cubicBezTo>
                <a:cubicBezTo>
                  <a:pt x="30264" y="16891"/>
                  <a:pt x="30047" y="16506"/>
                  <a:pt x="29695" y="16305"/>
                </a:cubicBezTo>
                <a:lnTo>
                  <a:pt x="1725" y="152"/>
                </a:lnTo>
                <a:cubicBezTo>
                  <a:pt x="1541" y="48"/>
                  <a:pt x="1346" y="0"/>
                  <a:pt x="1156"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4202;p60">
            <a:extLst>
              <a:ext uri="{FF2B5EF4-FFF2-40B4-BE49-F238E27FC236}">
                <a16:creationId xmlns:a16="http://schemas.microsoft.com/office/drawing/2014/main" id="{A809DCF1-C82B-0BBE-C0C5-F59C3D582E63}"/>
              </a:ext>
            </a:extLst>
          </p:cNvPr>
          <p:cNvSpPr/>
          <p:nvPr/>
        </p:nvSpPr>
        <p:spPr>
          <a:xfrm>
            <a:off x="10777864" y="3288910"/>
            <a:ext cx="205967" cy="1127048"/>
          </a:xfrm>
          <a:custGeom>
            <a:avLst/>
            <a:gdLst/>
            <a:ahLst/>
            <a:cxnLst/>
            <a:rect l="l" t="t" r="r" b="b"/>
            <a:pathLst>
              <a:path w="6663" h="35269" extrusionOk="0">
                <a:moveTo>
                  <a:pt x="84" y="1"/>
                </a:moveTo>
                <a:lnTo>
                  <a:pt x="0" y="31469"/>
                </a:lnTo>
                <a:lnTo>
                  <a:pt x="6579" y="35269"/>
                </a:lnTo>
                <a:lnTo>
                  <a:pt x="6662" y="3800"/>
                </a:lnTo>
                <a:lnTo>
                  <a:pt x="84" y="1"/>
                </a:lnTo>
                <a:close/>
              </a:path>
            </a:pathLst>
          </a:custGeom>
          <a:solidFill>
            <a:srgbClr val="2A9D8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4203;p60">
            <a:extLst>
              <a:ext uri="{FF2B5EF4-FFF2-40B4-BE49-F238E27FC236}">
                <a16:creationId xmlns:a16="http://schemas.microsoft.com/office/drawing/2014/main" id="{98A04E6C-BC6B-1A0D-E207-7D439C1FFDDA}"/>
              </a:ext>
            </a:extLst>
          </p:cNvPr>
          <p:cNvSpPr/>
          <p:nvPr/>
        </p:nvSpPr>
        <p:spPr>
          <a:xfrm>
            <a:off x="10454987" y="3495376"/>
            <a:ext cx="205442" cy="741406"/>
          </a:xfrm>
          <a:custGeom>
            <a:avLst/>
            <a:gdLst/>
            <a:ahLst/>
            <a:cxnLst/>
            <a:rect l="l" t="t" r="r" b="b"/>
            <a:pathLst>
              <a:path w="6646" h="23201" extrusionOk="0">
                <a:moveTo>
                  <a:pt x="67" y="1"/>
                </a:moveTo>
                <a:lnTo>
                  <a:pt x="1" y="19401"/>
                </a:lnTo>
                <a:lnTo>
                  <a:pt x="6595" y="23200"/>
                </a:lnTo>
                <a:lnTo>
                  <a:pt x="6646" y="3800"/>
                </a:lnTo>
                <a:lnTo>
                  <a:pt x="67" y="1"/>
                </a:lnTo>
                <a:close/>
              </a:path>
            </a:pathLst>
          </a:custGeom>
          <a:solidFill>
            <a:srgbClr val="2A9D8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4204;p60">
            <a:extLst>
              <a:ext uri="{FF2B5EF4-FFF2-40B4-BE49-F238E27FC236}">
                <a16:creationId xmlns:a16="http://schemas.microsoft.com/office/drawing/2014/main" id="{0476B1FE-9E06-9502-144A-EE9B88552227}"/>
              </a:ext>
            </a:extLst>
          </p:cNvPr>
          <p:cNvSpPr/>
          <p:nvPr/>
        </p:nvSpPr>
        <p:spPr>
          <a:xfrm>
            <a:off x="10153315" y="3136480"/>
            <a:ext cx="205967" cy="914159"/>
          </a:xfrm>
          <a:custGeom>
            <a:avLst/>
            <a:gdLst/>
            <a:ahLst/>
            <a:cxnLst/>
            <a:rect l="l" t="t" r="r" b="b"/>
            <a:pathLst>
              <a:path w="6663" h="28607" extrusionOk="0">
                <a:moveTo>
                  <a:pt x="68" y="0"/>
                </a:moveTo>
                <a:lnTo>
                  <a:pt x="1" y="24790"/>
                </a:lnTo>
                <a:lnTo>
                  <a:pt x="6596" y="28606"/>
                </a:lnTo>
                <a:lnTo>
                  <a:pt x="6663" y="3800"/>
                </a:lnTo>
                <a:lnTo>
                  <a:pt x="68" y="0"/>
                </a:lnTo>
                <a:close/>
              </a:path>
            </a:pathLst>
          </a:custGeom>
          <a:solidFill>
            <a:srgbClr val="2A9D8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4205;p60">
            <a:extLst>
              <a:ext uri="{FF2B5EF4-FFF2-40B4-BE49-F238E27FC236}">
                <a16:creationId xmlns:a16="http://schemas.microsoft.com/office/drawing/2014/main" id="{097D0A27-2DD0-6617-098F-1CC8A1427E2B}"/>
              </a:ext>
            </a:extLst>
          </p:cNvPr>
          <p:cNvSpPr/>
          <p:nvPr/>
        </p:nvSpPr>
        <p:spPr>
          <a:xfrm>
            <a:off x="8558620" y="2592593"/>
            <a:ext cx="427947" cy="568078"/>
          </a:xfrm>
          <a:custGeom>
            <a:avLst/>
            <a:gdLst/>
            <a:ahLst/>
            <a:cxnLst/>
            <a:rect l="l" t="t" r="r" b="b"/>
            <a:pathLst>
              <a:path w="13844" h="17777" extrusionOk="0">
                <a:moveTo>
                  <a:pt x="4498" y="1915"/>
                </a:moveTo>
                <a:cubicBezTo>
                  <a:pt x="5232" y="1915"/>
                  <a:pt x="6059" y="2154"/>
                  <a:pt x="6930" y="2658"/>
                </a:cubicBezTo>
                <a:cubicBezTo>
                  <a:pt x="9927" y="4382"/>
                  <a:pt x="12354" y="8584"/>
                  <a:pt x="12337" y="12015"/>
                </a:cubicBezTo>
                <a:cubicBezTo>
                  <a:pt x="12337" y="14459"/>
                  <a:pt x="11109" y="15869"/>
                  <a:pt x="9328" y="15869"/>
                </a:cubicBezTo>
                <a:cubicBezTo>
                  <a:pt x="8595" y="15869"/>
                  <a:pt x="7770" y="15631"/>
                  <a:pt x="6897" y="15129"/>
                </a:cubicBezTo>
                <a:cubicBezTo>
                  <a:pt x="3901" y="13405"/>
                  <a:pt x="1474" y="9186"/>
                  <a:pt x="1490" y="5755"/>
                </a:cubicBezTo>
                <a:cubicBezTo>
                  <a:pt x="1490" y="3315"/>
                  <a:pt x="2722" y="1915"/>
                  <a:pt x="4498" y="1915"/>
                </a:cubicBezTo>
                <a:close/>
                <a:moveTo>
                  <a:pt x="3843" y="0"/>
                </a:moveTo>
                <a:cubicBezTo>
                  <a:pt x="1577" y="0"/>
                  <a:pt x="13" y="1796"/>
                  <a:pt x="1" y="4901"/>
                </a:cubicBezTo>
                <a:cubicBezTo>
                  <a:pt x="1" y="9270"/>
                  <a:pt x="3081" y="14626"/>
                  <a:pt x="6897" y="16836"/>
                </a:cubicBezTo>
                <a:cubicBezTo>
                  <a:pt x="8008" y="17474"/>
                  <a:pt x="9057" y="17776"/>
                  <a:pt x="9988" y="17776"/>
                </a:cubicBezTo>
                <a:cubicBezTo>
                  <a:pt x="12255" y="17776"/>
                  <a:pt x="13815" y="15983"/>
                  <a:pt x="13827" y="12886"/>
                </a:cubicBezTo>
                <a:cubicBezTo>
                  <a:pt x="13843" y="8500"/>
                  <a:pt x="10747" y="3144"/>
                  <a:pt x="6947" y="951"/>
                </a:cubicBezTo>
                <a:cubicBezTo>
                  <a:pt x="5833" y="306"/>
                  <a:pt x="4778" y="0"/>
                  <a:pt x="3843" y="0"/>
                </a:cubicBezTo>
                <a:close/>
              </a:path>
            </a:pathLst>
          </a:custGeom>
          <a:solidFill>
            <a:srgbClr val="D9D6E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4206;p60">
            <a:extLst>
              <a:ext uri="{FF2B5EF4-FFF2-40B4-BE49-F238E27FC236}">
                <a16:creationId xmlns:a16="http://schemas.microsoft.com/office/drawing/2014/main" id="{72BFC7DC-6088-0C75-0EB3-3D7D6BF5A3CA}"/>
              </a:ext>
            </a:extLst>
          </p:cNvPr>
          <p:cNvSpPr/>
          <p:nvPr/>
        </p:nvSpPr>
        <p:spPr>
          <a:xfrm>
            <a:off x="8558095" y="2589718"/>
            <a:ext cx="214252" cy="537688"/>
          </a:xfrm>
          <a:custGeom>
            <a:avLst/>
            <a:gdLst/>
            <a:ahLst/>
            <a:cxnLst/>
            <a:rect l="l" t="t" r="r" b="b"/>
            <a:pathLst>
              <a:path w="6931" h="16826" extrusionOk="0">
                <a:moveTo>
                  <a:pt x="3849" y="1"/>
                </a:moveTo>
                <a:cubicBezTo>
                  <a:pt x="1582" y="1"/>
                  <a:pt x="13" y="1798"/>
                  <a:pt x="1" y="4908"/>
                </a:cubicBezTo>
                <a:cubicBezTo>
                  <a:pt x="1" y="9276"/>
                  <a:pt x="3081" y="14633"/>
                  <a:pt x="6897" y="16826"/>
                </a:cubicBezTo>
                <a:lnTo>
                  <a:pt x="6897" y="15118"/>
                </a:lnTo>
                <a:cubicBezTo>
                  <a:pt x="3901" y="13394"/>
                  <a:pt x="1474" y="9193"/>
                  <a:pt x="1491" y="5761"/>
                </a:cubicBezTo>
                <a:cubicBezTo>
                  <a:pt x="1491" y="3317"/>
                  <a:pt x="2718" y="1908"/>
                  <a:pt x="4500" y="1908"/>
                </a:cubicBezTo>
                <a:cubicBezTo>
                  <a:pt x="5232" y="1908"/>
                  <a:pt x="6058" y="2146"/>
                  <a:pt x="6931" y="2648"/>
                </a:cubicBezTo>
                <a:lnTo>
                  <a:pt x="6931" y="941"/>
                </a:lnTo>
                <a:cubicBezTo>
                  <a:pt x="5826" y="303"/>
                  <a:pt x="4779" y="1"/>
                  <a:pt x="3849" y="1"/>
                </a:cubicBezTo>
                <a:close/>
              </a:path>
            </a:pathLst>
          </a:custGeom>
          <a:solidFill>
            <a:srgbClr val="E76F51">
              <a:lumMod val="60000"/>
              <a:lumOff val="4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4207;p60">
            <a:extLst>
              <a:ext uri="{FF2B5EF4-FFF2-40B4-BE49-F238E27FC236}">
                <a16:creationId xmlns:a16="http://schemas.microsoft.com/office/drawing/2014/main" id="{7FE8F9BE-1426-C4D2-1917-2241347ED491}"/>
              </a:ext>
            </a:extLst>
          </p:cNvPr>
          <p:cNvSpPr/>
          <p:nvPr/>
        </p:nvSpPr>
        <p:spPr>
          <a:xfrm>
            <a:off x="8638837" y="2768446"/>
            <a:ext cx="59537" cy="115456"/>
          </a:xfrm>
          <a:custGeom>
            <a:avLst/>
            <a:gdLst/>
            <a:ahLst/>
            <a:cxnLst/>
            <a:rect l="l" t="t" r="r" b="b"/>
            <a:pathLst>
              <a:path w="1926" h="3613" extrusionOk="0">
                <a:moveTo>
                  <a:pt x="335" y="1"/>
                </a:moveTo>
                <a:lnTo>
                  <a:pt x="184" y="1440"/>
                </a:lnTo>
                <a:lnTo>
                  <a:pt x="753" y="1758"/>
                </a:lnTo>
                <a:cubicBezTo>
                  <a:pt x="1423" y="2160"/>
                  <a:pt x="1641" y="2528"/>
                  <a:pt x="1641" y="2913"/>
                </a:cubicBezTo>
                <a:cubicBezTo>
                  <a:pt x="1641" y="3145"/>
                  <a:pt x="1548" y="3277"/>
                  <a:pt x="1367" y="3277"/>
                </a:cubicBezTo>
                <a:cubicBezTo>
                  <a:pt x="1260" y="3277"/>
                  <a:pt x="1122" y="3231"/>
                  <a:pt x="954" y="3131"/>
                </a:cubicBezTo>
                <a:cubicBezTo>
                  <a:pt x="603" y="2930"/>
                  <a:pt x="301" y="2612"/>
                  <a:pt x="134" y="2311"/>
                </a:cubicBezTo>
                <a:lnTo>
                  <a:pt x="0" y="2478"/>
                </a:lnTo>
                <a:cubicBezTo>
                  <a:pt x="201" y="2846"/>
                  <a:pt x="569" y="3198"/>
                  <a:pt x="954" y="3432"/>
                </a:cubicBezTo>
                <a:cubicBezTo>
                  <a:pt x="1174" y="3556"/>
                  <a:pt x="1354" y="3612"/>
                  <a:pt x="1497" y="3612"/>
                </a:cubicBezTo>
                <a:cubicBezTo>
                  <a:pt x="1778" y="3612"/>
                  <a:pt x="1914" y="3397"/>
                  <a:pt x="1925" y="3064"/>
                </a:cubicBezTo>
                <a:cubicBezTo>
                  <a:pt x="1925" y="2528"/>
                  <a:pt x="1624" y="1976"/>
                  <a:pt x="820" y="1524"/>
                </a:cubicBezTo>
                <a:lnTo>
                  <a:pt x="469" y="1323"/>
                </a:lnTo>
                <a:lnTo>
                  <a:pt x="569" y="403"/>
                </a:lnTo>
                <a:lnTo>
                  <a:pt x="1774" y="1106"/>
                </a:lnTo>
                <a:lnTo>
                  <a:pt x="1774" y="821"/>
                </a:lnTo>
                <a:lnTo>
                  <a:pt x="335" y="1"/>
                </a:ln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4208;p60">
            <a:extLst>
              <a:ext uri="{FF2B5EF4-FFF2-40B4-BE49-F238E27FC236}">
                <a16:creationId xmlns:a16="http://schemas.microsoft.com/office/drawing/2014/main" id="{8B72820F-B10B-FBF7-C407-6C82DA6FD472}"/>
              </a:ext>
            </a:extLst>
          </p:cNvPr>
          <p:cNvSpPr/>
          <p:nvPr/>
        </p:nvSpPr>
        <p:spPr>
          <a:xfrm>
            <a:off x="8708668" y="2818041"/>
            <a:ext cx="65750" cy="107851"/>
          </a:xfrm>
          <a:custGeom>
            <a:avLst/>
            <a:gdLst/>
            <a:ahLst/>
            <a:cxnLst/>
            <a:rect l="l" t="t" r="r" b="b"/>
            <a:pathLst>
              <a:path w="2127" h="3375" extrusionOk="0">
                <a:moveTo>
                  <a:pt x="744" y="324"/>
                </a:moveTo>
                <a:cubicBezTo>
                  <a:pt x="838" y="324"/>
                  <a:pt x="942" y="357"/>
                  <a:pt x="1055" y="424"/>
                </a:cubicBezTo>
                <a:cubicBezTo>
                  <a:pt x="1524" y="692"/>
                  <a:pt x="1842" y="1311"/>
                  <a:pt x="1842" y="2131"/>
                </a:cubicBezTo>
                <a:cubicBezTo>
                  <a:pt x="1842" y="2750"/>
                  <a:pt x="1652" y="3045"/>
                  <a:pt x="1364" y="3045"/>
                </a:cubicBezTo>
                <a:cubicBezTo>
                  <a:pt x="1271" y="3045"/>
                  <a:pt x="1167" y="3013"/>
                  <a:pt x="1055" y="2952"/>
                </a:cubicBezTo>
                <a:cubicBezTo>
                  <a:pt x="587" y="2684"/>
                  <a:pt x="269" y="2048"/>
                  <a:pt x="285" y="1228"/>
                </a:cubicBezTo>
                <a:cubicBezTo>
                  <a:pt x="285" y="625"/>
                  <a:pt x="464" y="324"/>
                  <a:pt x="744" y="324"/>
                </a:cubicBezTo>
                <a:close/>
                <a:moveTo>
                  <a:pt x="616" y="1"/>
                </a:moveTo>
                <a:cubicBezTo>
                  <a:pt x="246" y="1"/>
                  <a:pt x="1" y="362"/>
                  <a:pt x="1" y="1077"/>
                </a:cubicBezTo>
                <a:cubicBezTo>
                  <a:pt x="1" y="2048"/>
                  <a:pt x="436" y="2885"/>
                  <a:pt x="1055" y="3236"/>
                </a:cubicBezTo>
                <a:cubicBezTo>
                  <a:pt x="1214" y="3329"/>
                  <a:pt x="1362" y="3375"/>
                  <a:pt x="1495" y="3375"/>
                </a:cubicBezTo>
                <a:cubicBezTo>
                  <a:pt x="1866" y="3375"/>
                  <a:pt x="2114" y="3014"/>
                  <a:pt x="2127" y="2299"/>
                </a:cubicBezTo>
                <a:cubicBezTo>
                  <a:pt x="2127" y="1328"/>
                  <a:pt x="1675" y="491"/>
                  <a:pt x="1055" y="140"/>
                </a:cubicBezTo>
                <a:cubicBezTo>
                  <a:pt x="897" y="47"/>
                  <a:pt x="748" y="1"/>
                  <a:pt x="616"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4209;p60">
            <a:extLst>
              <a:ext uri="{FF2B5EF4-FFF2-40B4-BE49-F238E27FC236}">
                <a16:creationId xmlns:a16="http://schemas.microsoft.com/office/drawing/2014/main" id="{1C68AF35-52AE-9BD1-F766-7BE858FF9D71}"/>
              </a:ext>
            </a:extLst>
          </p:cNvPr>
          <p:cNvSpPr/>
          <p:nvPr/>
        </p:nvSpPr>
        <p:spPr>
          <a:xfrm>
            <a:off x="8784743" y="2856835"/>
            <a:ext cx="37280" cy="58095"/>
          </a:xfrm>
          <a:custGeom>
            <a:avLst/>
            <a:gdLst/>
            <a:ahLst/>
            <a:cxnLst/>
            <a:rect l="l" t="t" r="r" b="b"/>
            <a:pathLst>
              <a:path w="1206" h="1818" extrusionOk="0">
                <a:moveTo>
                  <a:pt x="441" y="231"/>
                </a:moveTo>
                <a:cubicBezTo>
                  <a:pt x="490" y="231"/>
                  <a:pt x="544" y="248"/>
                  <a:pt x="603" y="281"/>
                </a:cubicBezTo>
                <a:cubicBezTo>
                  <a:pt x="854" y="432"/>
                  <a:pt x="1021" y="750"/>
                  <a:pt x="1021" y="1152"/>
                </a:cubicBezTo>
                <a:cubicBezTo>
                  <a:pt x="1021" y="1453"/>
                  <a:pt x="927" y="1604"/>
                  <a:pt x="774" y="1604"/>
                </a:cubicBezTo>
                <a:cubicBezTo>
                  <a:pt x="723" y="1604"/>
                  <a:pt x="666" y="1587"/>
                  <a:pt x="603" y="1553"/>
                </a:cubicBezTo>
                <a:cubicBezTo>
                  <a:pt x="352" y="1403"/>
                  <a:pt x="201" y="1068"/>
                  <a:pt x="201" y="683"/>
                </a:cubicBezTo>
                <a:cubicBezTo>
                  <a:pt x="201" y="382"/>
                  <a:pt x="295" y="231"/>
                  <a:pt x="441" y="231"/>
                </a:cubicBezTo>
                <a:close/>
                <a:moveTo>
                  <a:pt x="346" y="1"/>
                </a:moveTo>
                <a:cubicBezTo>
                  <a:pt x="135" y="1"/>
                  <a:pt x="0" y="198"/>
                  <a:pt x="0" y="566"/>
                </a:cubicBezTo>
                <a:cubicBezTo>
                  <a:pt x="0" y="1068"/>
                  <a:pt x="252" y="1537"/>
                  <a:pt x="603" y="1738"/>
                </a:cubicBezTo>
                <a:cubicBezTo>
                  <a:pt x="697" y="1791"/>
                  <a:pt x="784" y="1817"/>
                  <a:pt x="860" y="1817"/>
                </a:cubicBezTo>
                <a:cubicBezTo>
                  <a:pt x="1071" y="1817"/>
                  <a:pt x="1206" y="1620"/>
                  <a:pt x="1206" y="1252"/>
                </a:cubicBezTo>
                <a:cubicBezTo>
                  <a:pt x="1206" y="750"/>
                  <a:pt x="955" y="281"/>
                  <a:pt x="603" y="80"/>
                </a:cubicBezTo>
                <a:cubicBezTo>
                  <a:pt x="509" y="27"/>
                  <a:pt x="422" y="1"/>
                  <a:pt x="346"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4210;p60">
            <a:extLst>
              <a:ext uri="{FF2B5EF4-FFF2-40B4-BE49-F238E27FC236}">
                <a16:creationId xmlns:a16="http://schemas.microsoft.com/office/drawing/2014/main" id="{0771A269-5005-6656-3572-FA79F27749F0}"/>
              </a:ext>
            </a:extLst>
          </p:cNvPr>
          <p:cNvSpPr/>
          <p:nvPr/>
        </p:nvSpPr>
        <p:spPr>
          <a:xfrm>
            <a:off x="8834944" y="2932795"/>
            <a:ext cx="37280" cy="58095"/>
          </a:xfrm>
          <a:custGeom>
            <a:avLst/>
            <a:gdLst/>
            <a:ahLst/>
            <a:cxnLst/>
            <a:rect l="l" t="t" r="r" b="b"/>
            <a:pathLst>
              <a:path w="1206" h="1818" extrusionOk="0">
                <a:moveTo>
                  <a:pt x="430" y="224"/>
                </a:moveTo>
                <a:cubicBezTo>
                  <a:pt x="480" y="224"/>
                  <a:pt x="538" y="242"/>
                  <a:pt x="603" y="281"/>
                </a:cubicBezTo>
                <a:cubicBezTo>
                  <a:pt x="854" y="432"/>
                  <a:pt x="1021" y="750"/>
                  <a:pt x="1004" y="1152"/>
                </a:cubicBezTo>
                <a:cubicBezTo>
                  <a:pt x="1004" y="1438"/>
                  <a:pt x="921" y="1594"/>
                  <a:pt x="776" y="1594"/>
                </a:cubicBezTo>
                <a:cubicBezTo>
                  <a:pt x="725" y="1594"/>
                  <a:pt x="667" y="1575"/>
                  <a:pt x="603" y="1537"/>
                </a:cubicBezTo>
                <a:cubicBezTo>
                  <a:pt x="352" y="1403"/>
                  <a:pt x="184" y="1068"/>
                  <a:pt x="201" y="666"/>
                </a:cubicBezTo>
                <a:cubicBezTo>
                  <a:pt x="201" y="380"/>
                  <a:pt x="284" y="224"/>
                  <a:pt x="430" y="224"/>
                </a:cubicBezTo>
                <a:close/>
                <a:moveTo>
                  <a:pt x="345" y="1"/>
                </a:moveTo>
                <a:cubicBezTo>
                  <a:pt x="135" y="1"/>
                  <a:pt x="0" y="198"/>
                  <a:pt x="0" y="566"/>
                </a:cubicBezTo>
                <a:cubicBezTo>
                  <a:pt x="0" y="1068"/>
                  <a:pt x="251" y="1537"/>
                  <a:pt x="603" y="1737"/>
                </a:cubicBezTo>
                <a:cubicBezTo>
                  <a:pt x="697" y="1791"/>
                  <a:pt x="783" y="1817"/>
                  <a:pt x="860" y="1817"/>
                </a:cubicBezTo>
                <a:cubicBezTo>
                  <a:pt x="1070" y="1817"/>
                  <a:pt x="1205" y="1620"/>
                  <a:pt x="1205" y="1252"/>
                </a:cubicBezTo>
                <a:cubicBezTo>
                  <a:pt x="1205" y="767"/>
                  <a:pt x="954" y="281"/>
                  <a:pt x="603" y="80"/>
                </a:cubicBezTo>
                <a:cubicBezTo>
                  <a:pt x="509" y="27"/>
                  <a:pt x="422" y="1"/>
                  <a:pt x="345"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4211;p60">
            <a:extLst>
              <a:ext uri="{FF2B5EF4-FFF2-40B4-BE49-F238E27FC236}">
                <a16:creationId xmlns:a16="http://schemas.microsoft.com/office/drawing/2014/main" id="{2598233C-4A40-5BD1-F21E-54D6B56660AE}"/>
              </a:ext>
            </a:extLst>
          </p:cNvPr>
          <p:cNvSpPr/>
          <p:nvPr/>
        </p:nvSpPr>
        <p:spPr>
          <a:xfrm>
            <a:off x="8797170" y="2889878"/>
            <a:ext cx="63153" cy="67970"/>
          </a:xfrm>
          <a:custGeom>
            <a:avLst/>
            <a:gdLst/>
            <a:ahLst/>
            <a:cxnLst/>
            <a:rect l="l" t="t" r="r" b="b"/>
            <a:pathLst>
              <a:path w="2043" h="2127" extrusionOk="0">
                <a:moveTo>
                  <a:pt x="1808" y="1"/>
                </a:moveTo>
                <a:lnTo>
                  <a:pt x="0" y="1992"/>
                </a:lnTo>
                <a:lnTo>
                  <a:pt x="218" y="2126"/>
                </a:lnTo>
                <a:lnTo>
                  <a:pt x="2042" y="134"/>
                </a:lnTo>
                <a:lnTo>
                  <a:pt x="1808" y="1"/>
                </a:ln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4212;p60">
            <a:extLst>
              <a:ext uri="{FF2B5EF4-FFF2-40B4-BE49-F238E27FC236}">
                <a16:creationId xmlns:a16="http://schemas.microsoft.com/office/drawing/2014/main" id="{528D6617-2D67-90CF-905E-0CA2739C7BA9}"/>
              </a:ext>
            </a:extLst>
          </p:cNvPr>
          <p:cNvSpPr/>
          <p:nvPr/>
        </p:nvSpPr>
        <p:spPr>
          <a:xfrm>
            <a:off x="9075533" y="2904418"/>
            <a:ext cx="427422" cy="567886"/>
          </a:xfrm>
          <a:custGeom>
            <a:avLst/>
            <a:gdLst/>
            <a:ahLst/>
            <a:cxnLst/>
            <a:rect l="l" t="t" r="r" b="b"/>
            <a:pathLst>
              <a:path w="13827" h="17771" extrusionOk="0">
                <a:moveTo>
                  <a:pt x="4500" y="1902"/>
                </a:moveTo>
                <a:cubicBezTo>
                  <a:pt x="5232" y="1902"/>
                  <a:pt x="6058" y="2140"/>
                  <a:pt x="6930" y="2642"/>
                </a:cubicBezTo>
                <a:cubicBezTo>
                  <a:pt x="9926" y="4383"/>
                  <a:pt x="12354" y="8584"/>
                  <a:pt x="12337" y="12016"/>
                </a:cubicBezTo>
                <a:cubicBezTo>
                  <a:pt x="12337" y="14460"/>
                  <a:pt x="11109" y="15869"/>
                  <a:pt x="9327" y="15869"/>
                </a:cubicBezTo>
                <a:cubicBezTo>
                  <a:pt x="8595" y="15869"/>
                  <a:pt x="7769" y="15631"/>
                  <a:pt x="6897" y="15129"/>
                </a:cubicBezTo>
                <a:cubicBezTo>
                  <a:pt x="3901" y="13388"/>
                  <a:pt x="1474" y="9187"/>
                  <a:pt x="1490" y="5756"/>
                </a:cubicBezTo>
                <a:cubicBezTo>
                  <a:pt x="1490" y="3312"/>
                  <a:pt x="2718" y="1902"/>
                  <a:pt x="4500" y="1902"/>
                </a:cubicBezTo>
                <a:close/>
                <a:moveTo>
                  <a:pt x="3837" y="1"/>
                </a:moveTo>
                <a:cubicBezTo>
                  <a:pt x="1576" y="1"/>
                  <a:pt x="12" y="1797"/>
                  <a:pt x="1" y="4902"/>
                </a:cubicBezTo>
                <a:cubicBezTo>
                  <a:pt x="1" y="9271"/>
                  <a:pt x="3080" y="14627"/>
                  <a:pt x="6897" y="16820"/>
                </a:cubicBezTo>
                <a:cubicBezTo>
                  <a:pt x="8006" y="17465"/>
                  <a:pt x="9057" y="17770"/>
                  <a:pt x="9990" y="17770"/>
                </a:cubicBezTo>
                <a:cubicBezTo>
                  <a:pt x="12251" y="17770"/>
                  <a:pt x="13815" y="15974"/>
                  <a:pt x="13827" y="12869"/>
                </a:cubicBezTo>
                <a:cubicBezTo>
                  <a:pt x="13827" y="8501"/>
                  <a:pt x="10747" y="3144"/>
                  <a:pt x="6930" y="952"/>
                </a:cubicBezTo>
                <a:cubicBezTo>
                  <a:pt x="5821" y="306"/>
                  <a:pt x="4770" y="1"/>
                  <a:pt x="3837" y="1"/>
                </a:cubicBezTo>
                <a:close/>
              </a:path>
            </a:pathLst>
          </a:custGeom>
          <a:solidFill>
            <a:srgbClr val="D9D6E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4213;p60">
            <a:extLst>
              <a:ext uri="{FF2B5EF4-FFF2-40B4-BE49-F238E27FC236}">
                <a16:creationId xmlns:a16="http://schemas.microsoft.com/office/drawing/2014/main" id="{2D3FF996-AEA3-65B2-C5D9-4D25252CCA0B}"/>
              </a:ext>
            </a:extLst>
          </p:cNvPr>
          <p:cNvSpPr/>
          <p:nvPr/>
        </p:nvSpPr>
        <p:spPr>
          <a:xfrm>
            <a:off x="9075008" y="2904418"/>
            <a:ext cx="427947" cy="567886"/>
          </a:xfrm>
          <a:custGeom>
            <a:avLst/>
            <a:gdLst/>
            <a:ahLst/>
            <a:cxnLst/>
            <a:rect l="l" t="t" r="r" b="b"/>
            <a:pathLst>
              <a:path w="13844" h="17771" extrusionOk="0">
                <a:moveTo>
                  <a:pt x="3854" y="1"/>
                </a:moveTo>
                <a:cubicBezTo>
                  <a:pt x="1593" y="1"/>
                  <a:pt x="29" y="1797"/>
                  <a:pt x="18" y="4902"/>
                </a:cubicBezTo>
                <a:cubicBezTo>
                  <a:pt x="1" y="9271"/>
                  <a:pt x="3097" y="14627"/>
                  <a:pt x="6914" y="16820"/>
                </a:cubicBezTo>
                <a:cubicBezTo>
                  <a:pt x="8023" y="17465"/>
                  <a:pt x="9074" y="17770"/>
                  <a:pt x="10007" y="17770"/>
                </a:cubicBezTo>
                <a:cubicBezTo>
                  <a:pt x="12268" y="17770"/>
                  <a:pt x="13832" y="15974"/>
                  <a:pt x="13844" y="12869"/>
                </a:cubicBezTo>
                <a:cubicBezTo>
                  <a:pt x="13844" y="9907"/>
                  <a:pt x="12438" y="6392"/>
                  <a:pt x="10144" y="3697"/>
                </a:cubicBezTo>
                <a:lnTo>
                  <a:pt x="9458" y="4801"/>
                </a:lnTo>
                <a:cubicBezTo>
                  <a:pt x="11249" y="6927"/>
                  <a:pt x="12371" y="9689"/>
                  <a:pt x="12354" y="12016"/>
                </a:cubicBezTo>
                <a:cubicBezTo>
                  <a:pt x="12354" y="14460"/>
                  <a:pt x="11126" y="15869"/>
                  <a:pt x="9344" y="15869"/>
                </a:cubicBezTo>
                <a:cubicBezTo>
                  <a:pt x="8612" y="15869"/>
                  <a:pt x="7786" y="15631"/>
                  <a:pt x="6914" y="15129"/>
                </a:cubicBezTo>
                <a:cubicBezTo>
                  <a:pt x="3918" y="13388"/>
                  <a:pt x="1491" y="9187"/>
                  <a:pt x="1507" y="5756"/>
                </a:cubicBezTo>
                <a:cubicBezTo>
                  <a:pt x="1507" y="3312"/>
                  <a:pt x="2735" y="1902"/>
                  <a:pt x="4517" y="1902"/>
                </a:cubicBezTo>
                <a:cubicBezTo>
                  <a:pt x="5249" y="1902"/>
                  <a:pt x="6075" y="2140"/>
                  <a:pt x="6947" y="2642"/>
                </a:cubicBezTo>
                <a:lnTo>
                  <a:pt x="6947" y="952"/>
                </a:lnTo>
                <a:cubicBezTo>
                  <a:pt x="5838" y="306"/>
                  <a:pt x="4787" y="1"/>
                  <a:pt x="3854" y="1"/>
                </a:cubicBezTo>
                <a:close/>
              </a:path>
            </a:pathLst>
          </a:custGeom>
          <a:solidFill>
            <a:srgbClr val="E76F51">
              <a:lumMod val="20000"/>
              <a:lumOff val="8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4214;p60">
            <a:extLst>
              <a:ext uri="{FF2B5EF4-FFF2-40B4-BE49-F238E27FC236}">
                <a16:creationId xmlns:a16="http://schemas.microsoft.com/office/drawing/2014/main" id="{D806CEF5-4BC3-EBD3-1933-DFA4C245F42D}"/>
              </a:ext>
            </a:extLst>
          </p:cNvPr>
          <p:cNvSpPr/>
          <p:nvPr/>
        </p:nvSpPr>
        <p:spPr>
          <a:xfrm>
            <a:off x="9172288" y="3102192"/>
            <a:ext cx="61608" cy="107755"/>
          </a:xfrm>
          <a:custGeom>
            <a:avLst/>
            <a:gdLst/>
            <a:ahLst/>
            <a:cxnLst/>
            <a:rect l="l" t="t" r="r" b="b"/>
            <a:pathLst>
              <a:path w="1993" h="3372" extrusionOk="0">
                <a:moveTo>
                  <a:pt x="575" y="308"/>
                </a:moveTo>
                <a:cubicBezTo>
                  <a:pt x="671" y="308"/>
                  <a:pt x="788" y="345"/>
                  <a:pt x="921" y="420"/>
                </a:cubicBezTo>
                <a:cubicBezTo>
                  <a:pt x="1373" y="688"/>
                  <a:pt x="1624" y="1140"/>
                  <a:pt x="1624" y="1475"/>
                </a:cubicBezTo>
                <a:cubicBezTo>
                  <a:pt x="1624" y="1730"/>
                  <a:pt x="1499" y="1875"/>
                  <a:pt x="1297" y="1875"/>
                </a:cubicBezTo>
                <a:cubicBezTo>
                  <a:pt x="1195" y="1875"/>
                  <a:pt x="1073" y="1838"/>
                  <a:pt x="938" y="1759"/>
                </a:cubicBezTo>
                <a:cubicBezTo>
                  <a:pt x="536" y="1508"/>
                  <a:pt x="268" y="1107"/>
                  <a:pt x="268" y="705"/>
                </a:cubicBezTo>
                <a:cubicBezTo>
                  <a:pt x="279" y="442"/>
                  <a:pt x="391" y="308"/>
                  <a:pt x="575" y="308"/>
                </a:cubicBezTo>
                <a:close/>
                <a:moveTo>
                  <a:pt x="447" y="1"/>
                </a:moveTo>
                <a:cubicBezTo>
                  <a:pt x="177" y="1"/>
                  <a:pt x="1" y="194"/>
                  <a:pt x="1" y="571"/>
                </a:cubicBezTo>
                <a:cubicBezTo>
                  <a:pt x="1" y="1123"/>
                  <a:pt x="369" y="1692"/>
                  <a:pt x="888" y="1994"/>
                </a:cubicBezTo>
                <a:cubicBezTo>
                  <a:pt x="1059" y="2095"/>
                  <a:pt x="1219" y="2145"/>
                  <a:pt x="1355" y="2145"/>
                </a:cubicBezTo>
                <a:cubicBezTo>
                  <a:pt x="1512" y="2145"/>
                  <a:pt x="1636" y="2078"/>
                  <a:pt x="1708" y="1943"/>
                </a:cubicBezTo>
                <a:cubicBezTo>
                  <a:pt x="1708" y="2027"/>
                  <a:pt x="1725" y="2128"/>
                  <a:pt x="1725" y="2195"/>
                </a:cubicBezTo>
                <a:cubicBezTo>
                  <a:pt x="1713" y="2770"/>
                  <a:pt x="1528" y="3048"/>
                  <a:pt x="1223" y="3048"/>
                </a:cubicBezTo>
                <a:cubicBezTo>
                  <a:pt x="1093" y="3048"/>
                  <a:pt x="941" y="2998"/>
                  <a:pt x="771" y="2898"/>
                </a:cubicBezTo>
                <a:cubicBezTo>
                  <a:pt x="570" y="2780"/>
                  <a:pt x="402" y="2646"/>
                  <a:pt x="268" y="2462"/>
                </a:cubicBezTo>
                <a:lnTo>
                  <a:pt x="151" y="2646"/>
                </a:lnTo>
                <a:cubicBezTo>
                  <a:pt x="319" y="2864"/>
                  <a:pt x="536" y="3031"/>
                  <a:pt x="787" y="3182"/>
                </a:cubicBezTo>
                <a:cubicBezTo>
                  <a:pt x="998" y="3307"/>
                  <a:pt x="1190" y="3371"/>
                  <a:pt x="1357" y="3371"/>
                </a:cubicBezTo>
                <a:cubicBezTo>
                  <a:pt x="1746" y="3371"/>
                  <a:pt x="1993" y="3022"/>
                  <a:pt x="1993" y="2295"/>
                </a:cubicBezTo>
                <a:cubicBezTo>
                  <a:pt x="1993" y="1341"/>
                  <a:pt x="1624" y="554"/>
                  <a:pt x="921" y="152"/>
                </a:cubicBezTo>
                <a:cubicBezTo>
                  <a:pt x="746" y="51"/>
                  <a:pt x="584" y="1"/>
                  <a:pt x="447"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4215;p60">
            <a:extLst>
              <a:ext uri="{FF2B5EF4-FFF2-40B4-BE49-F238E27FC236}">
                <a16:creationId xmlns:a16="http://schemas.microsoft.com/office/drawing/2014/main" id="{16FF0D55-B518-17C1-BDD8-25EFA5B64E7F}"/>
              </a:ext>
            </a:extLst>
          </p:cNvPr>
          <p:cNvSpPr/>
          <p:nvPr/>
        </p:nvSpPr>
        <p:spPr>
          <a:xfrm>
            <a:off x="9245766" y="3149455"/>
            <a:ext cx="65750" cy="108011"/>
          </a:xfrm>
          <a:custGeom>
            <a:avLst/>
            <a:gdLst/>
            <a:ahLst/>
            <a:cxnLst/>
            <a:rect l="l" t="t" r="r" b="b"/>
            <a:pathLst>
              <a:path w="2127" h="3380" extrusionOk="0">
                <a:moveTo>
                  <a:pt x="745" y="328"/>
                </a:moveTo>
                <a:cubicBezTo>
                  <a:pt x="843" y="328"/>
                  <a:pt x="952" y="363"/>
                  <a:pt x="1072" y="431"/>
                </a:cubicBezTo>
                <a:cubicBezTo>
                  <a:pt x="1524" y="682"/>
                  <a:pt x="1842" y="1318"/>
                  <a:pt x="1842" y="2138"/>
                </a:cubicBezTo>
                <a:cubicBezTo>
                  <a:pt x="1842" y="2741"/>
                  <a:pt x="1663" y="3042"/>
                  <a:pt x="1383" y="3042"/>
                </a:cubicBezTo>
                <a:cubicBezTo>
                  <a:pt x="1289" y="3042"/>
                  <a:pt x="1185" y="3009"/>
                  <a:pt x="1072" y="2942"/>
                </a:cubicBezTo>
                <a:cubicBezTo>
                  <a:pt x="603" y="2674"/>
                  <a:pt x="285" y="2055"/>
                  <a:pt x="285" y="1234"/>
                </a:cubicBezTo>
                <a:cubicBezTo>
                  <a:pt x="285" y="623"/>
                  <a:pt x="462" y="328"/>
                  <a:pt x="745" y="328"/>
                </a:cubicBezTo>
                <a:close/>
                <a:moveTo>
                  <a:pt x="621" y="0"/>
                </a:moveTo>
                <a:cubicBezTo>
                  <a:pt x="252" y="0"/>
                  <a:pt x="17" y="367"/>
                  <a:pt x="17" y="1067"/>
                </a:cubicBezTo>
                <a:cubicBezTo>
                  <a:pt x="0" y="2038"/>
                  <a:pt x="452" y="2875"/>
                  <a:pt x="1072" y="3243"/>
                </a:cubicBezTo>
                <a:cubicBezTo>
                  <a:pt x="1228" y="3334"/>
                  <a:pt x="1374" y="3379"/>
                  <a:pt x="1505" y="3379"/>
                </a:cubicBezTo>
                <a:cubicBezTo>
                  <a:pt x="1878" y="3379"/>
                  <a:pt x="2126" y="3012"/>
                  <a:pt x="2126" y="2306"/>
                </a:cubicBezTo>
                <a:cubicBezTo>
                  <a:pt x="2126" y="1335"/>
                  <a:pt x="1674" y="498"/>
                  <a:pt x="1072" y="146"/>
                </a:cubicBezTo>
                <a:cubicBezTo>
                  <a:pt x="907" y="48"/>
                  <a:pt x="755" y="0"/>
                  <a:pt x="621" y="0"/>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4216;p60">
            <a:extLst>
              <a:ext uri="{FF2B5EF4-FFF2-40B4-BE49-F238E27FC236}">
                <a16:creationId xmlns:a16="http://schemas.microsoft.com/office/drawing/2014/main" id="{53762C02-01F3-9A5D-E867-730B2C6BC754}"/>
              </a:ext>
            </a:extLst>
          </p:cNvPr>
          <p:cNvSpPr/>
          <p:nvPr/>
        </p:nvSpPr>
        <p:spPr>
          <a:xfrm>
            <a:off x="9372537" y="3264176"/>
            <a:ext cx="36754" cy="58064"/>
          </a:xfrm>
          <a:custGeom>
            <a:avLst/>
            <a:gdLst/>
            <a:ahLst/>
            <a:cxnLst/>
            <a:rect l="l" t="t" r="r" b="b"/>
            <a:pathLst>
              <a:path w="1189" h="1817" extrusionOk="0">
                <a:moveTo>
                  <a:pt x="430" y="224"/>
                </a:moveTo>
                <a:cubicBezTo>
                  <a:pt x="477" y="224"/>
                  <a:pt x="530" y="240"/>
                  <a:pt x="586" y="272"/>
                </a:cubicBezTo>
                <a:cubicBezTo>
                  <a:pt x="854" y="423"/>
                  <a:pt x="1005" y="758"/>
                  <a:pt x="1005" y="1143"/>
                </a:cubicBezTo>
                <a:cubicBezTo>
                  <a:pt x="1005" y="1444"/>
                  <a:pt x="911" y="1595"/>
                  <a:pt x="758" y="1595"/>
                </a:cubicBezTo>
                <a:cubicBezTo>
                  <a:pt x="707" y="1595"/>
                  <a:pt x="649" y="1578"/>
                  <a:pt x="586" y="1545"/>
                </a:cubicBezTo>
                <a:cubicBezTo>
                  <a:pt x="352" y="1394"/>
                  <a:pt x="185" y="1076"/>
                  <a:pt x="185" y="674"/>
                </a:cubicBezTo>
                <a:cubicBezTo>
                  <a:pt x="185" y="382"/>
                  <a:pt x="281" y="224"/>
                  <a:pt x="430" y="224"/>
                </a:cubicBezTo>
                <a:close/>
                <a:moveTo>
                  <a:pt x="342" y="1"/>
                </a:moveTo>
                <a:cubicBezTo>
                  <a:pt x="134" y="1"/>
                  <a:pt x="0" y="203"/>
                  <a:pt x="0" y="557"/>
                </a:cubicBezTo>
                <a:cubicBezTo>
                  <a:pt x="0" y="1059"/>
                  <a:pt x="235" y="1528"/>
                  <a:pt x="586" y="1729"/>
                </a:cubicBezTo>
                <a:cubicBezTo>
                  <a:pt x="686" y="1788"/>
                  <a:pt x="777" y="1816"/>
                  <a:pt x="855" y="1816"/>
                </a:cubicBezTo>
                <a:cubicBezTo>
                  <a:pt x="1065" y="1816"/>
                  <a:pt x="1189" y="1613"/>
                  <a:pt x="1189" y="1260"/>
                </a:cubicBezTo>
                <a:cubicBezTo>
                  <a:pt x="1189" y="758"/>
                  <a:pt x="955" y="289"/>
                  <a:pt x="603" y="88"/>
                </a:cubicBezTo>
                <a:cubicBezTo>
                  <a:pt x="507" y="29"/>
                  <a:pt x="419" y="1"/>
                  <a:pt x="342"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4217;p60">
            <a:extLst>
              <a:ext uri="{FF2B5EF4-FFF2-40B4-BE49-F238E27FC236}">
                <a16:creationId xmlns:a16="http://schemas.microsoft.com/office/drawing/2014/main" id="{95CCB24D-D57C-69C9-325A-60E903BF856B}"/>
              </a:ext>
            </a:extLst>
          </p:cNvPr>
          <p:cNvSpPr/>
          <p:nvPr/>
        </p:nvSpPr>
        <p:spPr>
          <a:xfrm>
            <a:off x="9322335" y="3188249"/>
            <a:ext cx="37280" cy="58319"/>
          </a:xfrm>
          <a:custGeom>
            <a:avLst/>
            <a:gdLst/>
            <a:ahLst/>
            <a:cxnLst/>
            <a:rect l="l" t="t" r="r" b="b"/>
            <a:pathLst>
              <a:path w="1206" h="1825" extrusionOk="0">
                <a:moveTo>
                  <a:pt x="438" y="224"/>
                </a:moveTo>
                <a:cubicBezTo>
                  <a:pt x="488" y="224"/>
                  <a:pt x="543" y="239"/>
                  <a:pt x="603" y="272"/>
                </a:cubicBezTo>
                <a:cubicBezTo>
                  <a:pt x="854" y="422"/>
                  <a:pt x="1005" y="757"/>
                  <a:pt x="1005" y="1142"/>
                </a:cubicBezTo>
                <a:cubicBezTo>
                  <a:pt x="1005" y="1441"/>
                  <a:pt x="922" y="1601"/>
                  <a:pt x="775" y="1601"/>
                </a:cubicBezTo>
                <a:cubicBezTo>
                  <a:pt x="725" y="1601"/>
                  <a:pt x="668" y="1582"/>
                  <a:pt x="603" y="1544"/>
                </a:cubicBezTo>
                <a:cubicBezTo>
                  <a:pt x="352" y="1393"/>
                  <a:pt x="185" y="1075"/>
                  <a:pt x="185" y="673"/>
                </a:cubicBezTo>
                <a:cubicBezTo>
                  <a:pt x="185" y="381"/>
                  <a:pt x="282" y="224"/>
                  <a:pt x="438" y="224"/>
                </a:cubicBezTo>
                <a:close/>
                <a:moveTo>
                  <a:pt x="336" y="0"/>
                </a:moveTo>
                <a:cubicBezTo>
                  <a:pt x="126" y="0"/>
                  <a:pt x="1" y="206"/>
                  <a:pt x="1" y="573"/>
                </a:cubicBezTo>
                <a:cubicBezTo>
                  <a:pt x="1" y="1058"/>
                  <a:pt x="235" y="1527"/>
                  <a:pt x="603" y="1745"/>
                </a:cubicBezTo>
                <a:cubicBezTo>
                  <a:pt x="697" y="1798"/>
                  <a:pt x="783" y="1824"/>
                  <a:pt x="858" y="1824"/>
                </a:cubicBezTo>
                <a:cubicBezTo>
                  <a:pt x="1065" y="1824"/>
                  <a:pt x="1194" y="1627"/>
                  <a:pt x="1206" y="1259"/>
                </a:cubicBezTo>
                <a:cubicBezTo>
                  <a:pt x="1206" y="757"/>
                  <a:pt x="955" y="288"/>
                  <a:pt x="603" y="87"/>
                </a:cubicBezTo>
                <a:cubicBezTo>
                  <a:pt x="504" y="29"/>
                  <a:pt x="414" y="0"/>
                  <a:pt x="336" y="0"/>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4218;p60">
            <a:extLst>
              <a:ext uri="{FF2B5EF4-FFF2-40B4-BE49-F238E27FC236}">
                <a16:creationId xmlns:a16="http://schemas.microsoft.com/office/drawing/2014/main" id="{690D1C83-D667-8F95-7EEC-18F4F577310D}"/>
              </a:ext>
            </a:extLst>
          </p:cNvPr>
          <p:cNvSpPr/>
          <p:nvPr/>
        </p:nvSpPr>
        <p:spPr>
          <a:xfrm>
            <a:off x="9334237" y="3221515"/>
            <a:ext cx="63153" cy="67970"/>
          </a:xfrm>
          <a:custGeom>
            <a:avLst/>
            <a:gdLst/>
            <a:ahLst/>
            <a:cxnLst/>
            <a:rect l="l" t="t" r="r" b="b"/>
            <a:pathLst>
              <a:path w="2043" h="2127" extrusionOk="0">
                <a:moveTo>
                  <a:pt x="1825" y="0"/>
                </a:moveTo>
                <a:lnTo>
                  <a:pt x="1" y="1992"/>
                </a:lnTo>
                <a:lnTo>
                  <a:pt x="235" y="2126"/>
                </a:lnTo>
                <a:lnTo>
                  <a:pt x="2043" y="118"/>
                </a:lnTo>
                <a:lnTo>
                  <a:pt x="1825" y="0"/>
                </a:ln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4219;p60">
            <a:extLst>
              <a:ext uri="{FF2B5EF4-FFF2-40B4-BE49-F238E27FC236}">
                <a16:creationId xmlns:a16="http://schemas.microsoft.com/office/drawing/2014/main" id="{852AAD4D-DB1F-9863-3FFE-3A5FA02A53ED}"/>
              </a:ext>
            </a:extLst>
          </p:cNvPr>
          <p:cNvSpPr/>
          <p:nvPr/>
        </p:nvSpPr>
        <p:spPr>
          <a:xfrm>
            <a:off x="8041708" y="2303458"/>
            <a:ext cx="427947" cy="567822"/>
          </a:xfrm>
          <a:custGeom>
            <a:avLst/>
            <a:gdLst/>
            <a:ahLst/>
            <a:cxnLst/>
            <a:rect l="l" t="t" r="r" b="b"/>
            <a:pathLst>
              <a:path w="13844" h="17769" extrusionOk="0">
                <a:moveTo>
                  <a:pt x="4514" y="1910"/>
                </a:moveTo>
                <a:cubicBezTo>
                  <a:pt x="5248" y="1910"/>
                  <a:pt x="6074" y="2148"/>
                  <a:pt x="6947" y="2651"/>
                </a:cubicBezTo>
                <a:cubicBezTo>
                  <a:pt x="9927" y="4375"/>
                  <a:pt x="12371" y="8576"/>
                  <a:pt x="12354" y="12024"/>
                </a:cubicBezTo>
                <a:cubicBezTo>
                  <a:pt x="12342" y="14456"/>
                  <a:pt x="11112" y="15862"/>
                  <a:pt x="9330" y="15862"/>
                </a:cubicBezTo>
                <a:cubicBezTo>
                  <a:pt x="8597" y="15862"/>
                  <a:pt x="7771" y="15624"/>
                  <a:pt x="6897" y="15121"/>
                </a:cubicBezTo>
                <a:cubicBezTo>
                  <a:pt x="3918" y="13397"/>
                  <a:pt x="1491" y="9196"/>
                  <a:pt x="1491" y="5747"/>
                </a:cubicBezTo>
                <a:cubicBezTo>
                  <a:pt x="1502" y="3316"/>
                  <a:pt x="2733" y="1910"/>
                  <a:pt x="4514" y="1910"/>
                </a:cubicBezTo>
                <a:close/>
                <a:moveTo>
                  <a:pt x="3846" y="0"/>
                </a:moveTo>
                <a:cubicBezTo>
                  <a:pt x="1579" y="0"/>
                  <a:pt x="18" y="1788"/>
                  <a:pt x="18" y="4894"/>
                </a:cubicBezTo>
                <a:cubicBezTo>
                  <a:pt x="1" y="9263"/>
                  <a:pt x="3081" y="14619"/>
                  <a:pt x="6897" y="16828"/>
                </a:cubicBezTo>
                <a:cubicBezTo>
                  <a:pt x="8008" y="17467"/>
                  <a:pt x="9059" y="17769"/>
                  <a:pt x="9991" y="17769"/>
                </a:cubicBezTo>
                <a:cubicBezTo>
                  <a:pt x="12262" y="17769"/>
                  <a:pt x="13827" y="15975"/>
                  <a:pt x="13827" y="12878"/>
                </a:cubicBezTo>
                <a:cubicBezTo>
                  <a:pt x="13844" y="8493"/>
                  <a:pt x="10764" y="3153"/>
                  <a:pt x="6947" y="943"/>
                </a:cubicBezTo>
                <a:cubicBezTo>
                  <a:pt x="5834" y="304"/>
                  <a:pt x="4780" y="0"/>
                  <a:pt x="3846" y="0"/>
                </a:cubicBezTo>
                <a:close/>
              </a:path>
            </a:pathLst>
          </a:custGeom>
          <a:solidFill>
            <a:srgbClr val="D9D6E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4220;p60">
            <a:extLst>
              <a:ext uri="{FF2B5EF4-FFF2-40B4-BE49-F238E27FC236}">
                <a16:creationId xmlns:a16="http://schemas.microsoft.com/office/drawing/2014/main" id="{44AB728C-82C9-0F6F-C3C2-6B335FB8FA6B}"/>
              </a:ext>
            </a:extLst>
          </p:cNvPr>
          <p:cNvSpPr/>
          <p:nvPr/>
        </p:nvSpPr>
        <p:spPr>
          <a:xfrm>
            <a:off x="8041708" y="2303458"/>
            <a:ext cx="427947" cy="567822"/>
          </a:xfrm>
          <a:custGeom>
            <a:avLst/>
            <a:gdLst/>
            <a:ahLst/>
            <a:cxnLst/>
            <a:rect l="l" t="t" r="r" b="b"/>
            <a:pathLst>
              <a:path w="13844" h="17769" extrusionOk="0">
                <a:moveTo>
                  <a:pt x="3846" y="0"/>
                </a:moveTo>
                <a:cubicBezTo>
                  <a:pt x="1579" y="0"/>
                  <a:pt x="18" y="1788"/>
                  <a:pt x="18" y="4894"/>
                </a:cubicBezTo>
                <a:cubicBezTo>
                  <a:pt x="1" y="9263"/>
                  <a:pt x="3081" y="14619"/>
                  <a:pt x="6897" y="16828"/>
                </a:cubicBezTo>
                <a:cubicBezTo>
                  <a:pt x="8008" y="17467"/>
                  <a:pt x="9059" y="17769"/>
                  <a:pt x="9991" y="17769"/>
                </a:cubicBezTo>
                <a:cubicBezTo>
                  <a:pt x="12262" y="17769"/>
                  <a:pt x="13827" y="15975"/>
                  <a:pt x="13827" y="12878"/>
                </a:cubicBezTo>
                <a:cubicBezTo>
                  <a:pt x="13844" y="11623"/>
                  <a:pt x="13576" y="10217"/>
                  <a:pt x="13090" y="8827"/>
                </a:cubicBezTo>
                <a:lnTo>
                  <a:pt x="11768" y="8844"/>
                </a:lnTo>
                <a:cubicBezTo>
                  <a:pt x="12153" y="9949"/>
                  <a:pt x="12354" y="11020"/>
                  <a:pt x="12354" y="12024"/>
                </a:cubicBezTo>
                <a:cubicBezTo>
                  <a:pt x="12342" y="14456"/>
                  <a:pt x="11112" y="15862"/>
                  <a:pt x="9330" y="15862"/>
                </a:cubicBezTo>
                <a:cubicBezTo>
                  <a:pt x="8597" y="15862"/>
                  <a:pt x="7771" y="15624"/>
                  <a:pt x="6897" y="15121"/>
                </a:cubicBezTo>
                <a:cubicBezTo>
                  <a:pt x="3918" y="13397"/>
                  <a:pt x="1491" y="9196"/>
                  <a:pt x="1491" y="5747"/>
                </a:cubicBezTo>
                <a:cubicBezTo>
                  <a:pt x="1502" y="3317"/>
                  <a:pt x="2732" y="1903"/>
                  <a:pt x="4512" y="1903"/>
                </a:cubicBezTo>
                <a:cubicBezTo>
                  <a:pt x="5246" y="1903"/>
                  <a:pt x="6073" y="2143"/>
                  <a:pt x="6947" y="2651"/>
                </a:cubicBezTo>
                <a:lnTo>
                  <a:pt x="6947" y="943"/>
                </a:lnTo>
                <a:cubicBezTo>
                  <a:pt x="5834" y="304"/>
                  <a:pt x="4780" y="0"/>
                  <a:pt x="3846" y="0"/>
                </a:cubicBezTo>
                <a:close/>
              </a:path>
            </a:pathLst>
          </a:custGeom>
          <a:solidFill>
            <a:srgbClr val="E76F51"/>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4221;p60">
            <a:extLst>
              <a:ext uri="{FF2B5EF4-FFF2-40B4-BE49-F238E27FC236}">
                <a16:creationId xmlns:a16="http://schemas.microsoft.com/office/drawing/2014/main" id="{4EE641E9-A364-223D-6089-3F931B1CADA0}"/>
              </a:ext>
            </a:extLst>
          </p:cNvPr>
          <p:cNvSpPr/>
          <p:nvPr/>
        </p:nvSpPr>
        <p:spPr>
          <a:xfrm>
            <a:off x="8131230" y="2494234"/>
            <a:ext cx="63153" cy="112037"/>
          </a:xfrm>
          <a:custGeom>
            <a:avLst/>
            <a:gdLst/>
            <a:ahLst/>
            <a:cxnLst/>
            <a:rect l="l" t="t" r="r" b="b"/>
            <a:pathLst>
              <a:path w="2043" h="3506" extrusionOk="0">
                <a:moveTo>
                  <a:pt x="613" y="320"/>
                </a:moveTo>
                <a:cubicBezTo>
                  <a:pt x="720" y="320"/>
                  <a:pt x="858" y="368"/>
                  <a:pt x="1022" y="464"/>
                </a:cubicBezTo>
                <a:cubicBezTo>
                  <a:pt x="1423" y="698"/>
                  <a:pt x="1691" y="1050"/>
                  <a:pt x="1674" y="1401"/>
                </a:cubicBezTo>
                <a:cubicBezTo>
                  <a:pt x="1674" y="1591"/>
                  <a:pt x="1591" y="1692"/>
                  <a:pt x="1434" y="1692"/>
                </a:cubicBezTo>
                <a:cubicBezTo>
                  <a:pt x="1329" y="1692"/>
                  <a:pt x="1190" y="1646"/>
                  <a:pt x="1022" y="1552"/>
                </a:cubicBezTo>
                <a:cubicBezTo>
                  <a:pt x="603" y="1317"/>
                  <a:pt x="369" y="966"/>
                  <a:pt x="369" y="631"/>
                </a:cubicBezTo>
                <a:cubicBezTo>
                  <a:pt x="369" y="423"/>
                  <a:pt x="457" y="320"/>
                  <a:pt x="613" y="320"/>
                </a:cubicBezTo>
                <a:close/>
                <a:moveTo>
                  <a:pt x="550" y="1641"/>
                </a:moveTo>
                <a:cubicBezTo>
                  <a:pt x="673" y="1641"/>
                  <a:pt x="832" y="1695"/>
                  <a:pt x="1022" y="1803"/>
                </a:cubicBezTo>
                <a:cubicBezTo>
                  <a:pt x="1490" y="2071"/>
                  <a:pt x="1775" y="2472"/>
                  <a:pt x="1775" y="2841"/>
                </a:cubicBezTo>
                <a:cubicBezTo>
                  <a:pt x="1775" y="3070"/>
                  <a:pt x="1674" y="3187"/>
                  <a:pt x="1493" y="3187"/>
                </a:cubicBezTo>
                <a:cubicBezTo>
                  <a:pt x="1370" y="3187"/>
                  <a:pt x="1211" y="3133"/>
                  <a:pt x="1022" y="3025"/>
                </a:cubicBezTo>
                <a:cubicBezTo>
                  <a:pt x="553" y="2757"/>
                  <a:pt x="268" y="2355"/>
                  <a:pt x="268" y="1987"/>
                </a:cubicBezTo>
                <a:cubicBezTo>
                  <a:pt x="268" y="1758"/>
                  <a:pt x="370" y="1641"/>
                  <a:pt x="550" y="1641"/>
                </a:cubicBezTo>
                <a:close/>
                <a:moveTo>
                  <a:pt x="470" y="1"/>
                </a:moveTo>
                <a:cubicBezTo>
                  <a:pt x="238" y="1"/>
                  <a:pt x="101" y="158"/>
                  <a:pt x="101" y="464"/>
                </a:cubicBezTo>
                <a:cubicBezTo>
                  <a:pt x="101" y="782"/>
                  <a:pt x="235" y="1083"/>
                  <a:pt x="520" y="1368"/>
                </a:cubicBezTo>
                <a:cubicBezTo>
                  <a:pt x="468" y="1357"/>
                  <a:pt x="420" y="1352"/>
                  <a:pt x="376" y="1352"/>
                </a:cubicBezTo>
                <a:cubicBezTo>
                  <a:pt x="132" y="1352"/>
                  <a:pt x="1" y="1508"/>
                  <a:pt x="1" y="1820"/>
                </a:cubicBezTo>
                <a:cubicBezTo>
                  <a:pt x="1" y="2355"/>
                  <a:pt x="386" y="2924"/>
                  <a:pt x="1022" y="3293"/>
                </a:cubicBezTo>
                <a:cubicBezTo>
                  <a:pt x="1270" y="3436"/>
                  <a:pt x="1479" y="3506"/>
                  <a:pt x="1643" y="3506"/>
                </a:cubicBezTo>
                <a:cubicBezTo>
                  <a:pt x="1899" y="3506"/>
                  <a:pt x="2043" y="3335"/>
                  <a:pt x="2043" y="3008"/>
                </a:cubicBezTo>
                <a:cubicBezTo>
                  <a:pt x="2043" y="2640"/>
                  <a:pt x="1859" y="2271"/>
                  <a:pt x="1524" y="1953"/>
                </a:cubicBezTo>
                <a:lnTo>
                  <a:pt x="1524" y="1953"/>
                </a:lnTo>
                <a:cubicBezTo>
                  <a:pt x="1560" y="1960"/>
                  <a:pt x="1594" y="1963"/>
                  <a:pt x="1625" y="1963"/>
                </a:cubicBezTo>
                <a:cubicBezTo>
                  <a:pt x="1844" y="1963"/>
                  <a:pt x="1959" y="1813"/>
                  <a:pt x="1959" y="1535"/>
                </a:cubicBezTo>
                <a:cubicBezTo>
                  <a:pt x="1959" y="1033"/>
                  <a:pt x="1591" y="514"/>
                  <a:pt x="1022" y="196"/>
                </a:cubicBezTo>
                <a:cubicBezTo>
                  <a:pt x="806" y="65"/>
                  <a:pt x="618" y="1"/>
                  <a:pt x="470"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4222;p60">
            <a:extLst>
              <a:ext uri="{FF2B5EF4-FFF2-40B4-BE49-F238E27FC236}">
                <a16:creationId xmlns:a16="http://schemas.microsoft.com/office/drawing/2014/main" id="{42700CCA-EA62-2F2F-2940-C7E3DC3E5E44}"/>
              </a:ext>
            </a:extLst>
          </p:cNvPr>
          <p:cNvSpPr/>
          <p:nvPr/>
        </p:nvSpPr>
        <p:spPr>
          <a:xfrm>
            <a:off x="8206253" y="2541496"/>
            <a:ext cx="65750" cy="107883"/>
          </a:xfrm>
          <a:custGeom>
            <a:avLst/>
            <a:gdLst/>
            <a:ahLst/>
            <a:cxnLst/>
            <a:rect l="l" t="t" r="r" b="b"/>
            <a:pathLst>
              <a:path w="2127" h="3376" extrusionOk="0">
                <a:moveTo>
                  <a:pt x="744" y="324"/>
                </a:moveTo>
                <a:cubicBezTo>
                  <a:pt x="838" y="324"/>
                  <a:pt x="942" y="357"/>
                  <a:pt x="1055" y="424"/>
                </a:cubicBezTo>
                <a:cubicBezTo>
                  <a:pt x="1524" y="692"/>
                  <a:pt x="1842" y="1311"/>
                  <a:pt x="1842" y="2132"/>
                </a:cubicBezTo>
                <a:cubicBezTo>
                  <a:pt x="1842" y="2743"/>
                  <a:pt x="1656" y="3038"/>
                  <a:pt x="1374" y="3038"/>
                </a:cubicBezTo>
                <a:cubicBezTo>
                  <a:pt x="1278" y="3038"/>
                  <a:pt x="1170" y="3003"/>
                  <a:pt x="1055" y="2935"/>
                </a:cubicBezTo>
                <a:cubicBezTo>
                  <a:pt x="587" y="2667"/>
                  <a:pt x="269" y="2048"/>
                  <a:pt x="285" y="1228"/>
                </a:cubicBezTo>
                <a:cubicBezTo>
                  <a:pt x="285" y="625"/>
                  <a:pt x="464" y="324"/>
                  <a:pt x="744" y="324"/>
                </a:cubicBezTo>
                <a:close/>
                <a:moveTo>
                  <a:pt x="616" y="1"/>
                </a:moveTo>
                <a:cubicBezTo>
                  <a:pt x="246" y="1"/>
                  <a:pt x="1" y="362"/>
                  <a:pt x="1" y="1077"/>
                </a:cubicBezTo>
                <a:cubicBezTo>
                  <a:pt x="1" y="2048"/>
                  <a:pt x="436" y="2885"/>
                  <a:pt x="1055" y="3236"/>
                </a:cubicBezTo>
                <a:cubicBezTo>
                  <a:pt x="1214" y="3329"/>
                  <a:pt x="1362" y="3375"/>
                  <a:pt x="1495" y="3375"/>
                </a:cubicBezTo>
                <a:cubicBezTo>
                  <a:pt x="1866" y="3375"/>
                  <a:pt x="2114" y="3014"/>
                  <a:pt x="2127" y="2299"/>
                </a:cubicBezTo>
                <a:cubicBezTo>
                  <a:pt x="2127" y="1328"/>
                  <a:pt x="1675" y="491"/>
                  <a:pt x="1055" y="140"/>
                </a:cubicBezTo>
                <a:cubicBezTo>
                  <a:pt x="897" y="47"/>
                  <a:pt x="748" y="1"/>
                  <a:pt x="616"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4223;p60">
            <a:extLst>
              <a:ext uri="{FF2B5EF4-FFF2-40B4-BE49-F238E27FC236}">
                <a16:creationId xmlns:a16="http://schemas.microsoft.com/office/drawing/2014/main" id="{4EDF4AF0-EA99-428E-AD9E-687A403865CA}"/>
              </a:ext>
            </a:extLst>
          </p:cNvPr>
          <p:cNvSpPr/>
          <p:nvPr/>
        </p:nvSpPr>
        <p:spPr>
          <a:xfrm>
            <a:off x="8332498" y="2656249"/>
            <a:ext cx="37311" cy="58095"/>
          </a:xfrm>
          <a:custGeom>
            <a:avLst/>
            <a:gdLst/>
            <a:ahLst/>
            <a:cxnLst/>
            <a:rect l="l" t="t" r="r" b="b"/>
            <a:pathLst>
              <a:path w="1207" h="1818" extrusionOk="0">
                <a:moveTo>
                  <a:pt x="430" y="224"/>
                </a:moveTo>
                <a:cubicBezTo>
                  <a:pt x="481" y="224"/>
                  <a:pt x="539" y="243"/>
                  <a:pt x="604" y="281"/>
                </a:cubicBezTo>
                <a:cubicBezTo>
                  <a:pt x="855" y="415"/>
                  <a:pt x="1022" y="750"/>
                  <a:pt x="1005" y="1135"/>
                </a:cubicBezTo>
                <a:cubicBezTo>
                  <a:pt x="1005" y="1436"/>
                  <a:pt x="921" y="1587"/>
                  <a:pt x="772" y="1587"/>
                </a:cubicBezTo>
                <a:cubicBezTo>
                  <a:pt x="723" y="1587"/>
                  <a:pt x="666" y="1570"/>
                  <a:pt x="604" y="1537"/>
                </a:cubicBezTo>
                <a:cubicBezTo>
                  <a:pt x="352" y="1386"/>
                  <a:pt x="202" y="1068"/>
                  <a:pt x="202" y="666"/>
                </a:cubicBezTo>
                <a:cubicBezTo>
                  <a:pt x="202" y="380"/>
                  <a:pt x="285" y="224"/>
                  <a:pt x="430" y="224"/>
                </a:cubicBezTo>
                <a:close/>
                <a:moveTo>
                  <a:pt x="349" y="1"/>
                </a:moveTo>
                <a:cubicBezTo>
                  <a:pt x="144" y="1"/>
                  <a:pt x="18" y="198"/>
                  <a:pt x="18" y="566"/>
                </a:cubicBezTo>
                <a:cubicBezTo>
                  <a:pt x="1" y="1051"/>
                  <a:pt x="252" y="1537"/>
                  <a:pt x="604" y="1738"/>
                </a:cubicBezTo>
                <a:cubicBezTo>
                  <a:pt x="697" y="1791"/>
                  <a:pt x="784" y="1817"/>
                  <a:pt x="861" y="1817"/>
                </a:cubicBezTo>
                <a:cubicBezTo>
                  <a:pt x="1071" y="1817"/>
                  <a:pt x="1206" y="1620"/>
                  <a:pt x="1206" y="1252"/>
                </a:cubicBezTo>
                <a:cubicBezTo>
                  <a:pt x="1206" y="750"/>
                  <a:pt x="955" y="281"/>
                  <a:pt x="604" y="81"/>
                </a:cubicBezTo>
                <a:cubicBezTo>
                  <a:pt x="510" y="27"/>
                  <a:pt x="424" y="1"/>
                  <a:pt x="349"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4224;p60">
            <a:extLst>
              <a:ext uri="{FF2B5EF4-FFF2-40B4-BE49-F238E27FC236}">
                <a16:creationId xmlns:a16="http://schemas.microsoft.com/office/drawing/2014/main" id="{AB97A967-2ABF-D49C-68ED-6DA04B65A597}"/>
              </a:ext>
            </a:extLst>
          </p:cNvPr>
          <p:cNvSpPr/>
          <p:nvPr/>
        </p:nvSpPr>
        <p:spPr>
          <a:xfrm>
            <a:off x="8294754" y="2613333"/>
            <a:ext cx="63153" cy="67970"/>
          </a:xfrm>
          <a:custGeom>
            <a:avLst/>
            <a:gdLst/>
            <a:ahLst/>
            <a:cxnLst/>
            <a:rect l="l" t="t" r="r" b="b"/>
            <a:pathLst>
              <a:path w="2043" h="2127" extrusionOk="0">
                <a:moveTo>
                  <a:pt x="1808" y="1"/>
                </a:moveTo>
                <a:lnTo>
                  <a:pt x="0" y="1993"/>
                </a:lnTo>
                <a:lnTo>
                  <a:pt x="218" y="2127"/>
                </a:lnTo>
                <a:lnTo>
                  <a:pt x="2042" y="135"/>
                </a:lnTo>
                <a:lnTo>
                  <a:pt x="1808" y="1"/>
                </a:ln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4225;p60">
            <a:extLst>
              <a:ext uri="{FF2B5EF4-FFF2-40B4-BE49-F238E27FC236}">
                <a16:creationId xmlns:a16="http://schemas.microsoft.com/office/drawing/2014/main" id="{818E0FE8-AFB6-E025-BE79-725EAD895386}"/>
              </a:ext>
            </a:extLst>
          </p:cNvPr>
          <p:cNvSpPr/>
          <p:nvPr/>
        </p:nvSpPr>
        <p:spPr>
          <a:xfrm>
            <a:off x="8282329" y="2580291"/>
            <a:ext cx="37280" cy="58095"/>
          </a:xfrm>
          <a:custGeom>
            <a:avLst/>
            <a:gdLst/>
            <a:ahLst/>
            <a:cxnLst/>
            <a:rect l="l" t="t" r="r" b="b"/>
            <a:pathLst>
              <a:path w="1206" h="1818" extrusionOk="0">
                <a:moveTo>
                  <a:pt x="437" y="224"/>
                </a:moveTo>
                <a:cubicBezTo>
                  <a:pt x="487" y="224"/>
                  <a:pt x="543" y="243"/>
                  <a:pt x="603" y="282"/>
                </a:cubicBezTo>
                <a:cubicBezTo>
                  <a:pt x="854" y="415"/>
                  <a:pt x="1021" y="750"/>
                  <a:pt x="1021" y="1152"/>
                </a:cubicBezTo>
                <a:cubicBezTo>
                  <a:pt x="1021" y="1438"/>
                  <a:pt x="929" y="1594"/>
                  <a:pt x="779" y="1594"/>
                </a:cubicBezTo>
                <a:cubicBezTo>
                  <a:pt x="727" y="1594"/>
                  <a:pt x="668" y="1576"/>
                  <a:pt x="603" y="1537"/>
                </a:cubicBezTo>
                <a:cubicBezTo>
                  <a:pt x="352" y="1403"/>
                  <a:pt x="201" y="1068"/>
                  <a:pt x="201" y="666"/>
                </a:cubicBezTo>
                <a:cubicBezTo>
                  <a:pt x="201" y="381"/>
                  <a:pt x="293" y="224"/>
                  <a:pt x="437" y="224"/>
                </a:cubicBezTo>
                <a:close/>
                <a:moveTo>
                  <a:pt x="348" y="1"/>
                </a:moveTo>
                <a:cubicBezTo>
                  <a:pt x="142" y="1"/>
                  <a:pt x="13" y="198"/>
                  <a:pt x="0" y="566"/>
                </a:cubicBezTo>
                <a:cubicBezTo>
                  <a:pt x="0" y="1051"/>
                  <a:pt x="251" y="1537"/>
                  <a:pt x="603" y="1738"/>
                </a:cubicBezTo>
                <a:cubicBezTo>
                  <a:pt x="697" y="1791"/>
                  <a:pt x="783" y="1818"/>
                  <a:pt x="860" y="1818"/>
                </a:cubicBezTo>
                <a:cubicBezTo>
                  <a:pt x="1071" y="1818"/>
                  <a:pt x="1205" y="1620"/>
                  <a:pt x="1205" y="1252"/>
                </a:cubicBezTo>
                <a:cubicBezTo>
                  <a:pt x="1205" y="750"/>
                  <a:pt x="954" y="282"/>
                  <a:pt x="603" y="81"/>
                </a:cubicBezTo>
                <a:cubicBezTo>
                  <a:pt x="509" y="27"/>
                  <a:pt x="423" y="1"/>
                  <a:pt x="348" y="1"/>
                </a:cubicBezTo>
                <a:close/>
              </a:path>
            </a:pathLst>
          </a:custGeom>
          <a:solidFill>
            <a:srgbClr val="958AA8"/>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4226;p60">
            <a:extLst>
              <a:ext uri="{FF2B5EF4-FFF2-40B4-BE49-F238E27FC236}">
                <a16:creationId xmlns:a16="http://schemas.microsoft.com/office/drawing/2014/main" id="{F107AF2E-A0DD-075F-593A-C2112CC5B28B}"/>
              </a:ext>
            </a:extLst>
          </p:cNvPr>
          <p:cNvSpPr/>
          <p:nvPr/>
        </p:nvSpPr>
        <p:spPr>
          <a:xfrm>
            <a:off x="8111044" y="1393006"/>
            <a:ext cx="1307058" cy="853315"/>
          </a:xfrm>
          <a:custGeom>
            <a:avLst/>
            <a:gdLst/>
            <a:ahLst/>
            <a:cxnLst/>
            <a:rect l="l" t="t" r="r" b="b"/>
            <a:pathLst>
              <a:path w="42283" h="26703" extrusionOk="0">
                <a:moveTo>
                  <a:pt x="9493" y="0"/>
                </a:moveTo>
                <a:cubicBezTo>
                  <a:pt x="9444" y="0"/>
                  <a:pt x="9404" y="26"/>
                  <a:pt x="9374" y="75"/>
                </a:cubicBezTo>
                <a:lnTo>
                  <a:pt x="51" y="19592"/>
                </a:lnTo>
                <a:cubicBezTo>
                  <a:pt x="1" y="19693"/>
                  <a:pt x="51" y="19894"/>
                  <a:pt x="269" y="20111"/>
                </a:cubicBezTo>
                <a:cubicBezTo>
                  <a:pt x="310" y="20132"/>
                  <a:pt x="349" y="20144"/>
                  <a:pt x="384" y="20144"/>
                </a:cubicBezTo>
                <a:cubicBezTo>
                  <a:pt x="433" y="20144"/>
                  <a:pt x="474" y="20120"/>
                  <a:pt x="503" y="20061"/>
                </a:cubicBezTo>
                <a:lnTo>
                  <a:pt x="9592" y="1079"/>
                </a:lnTo>
                <a:lnTo>
                  <a:pt x="15902" y="24095"/>
                </a:lnTo>
                <a:cubicBezTo>
                  <a:pt x="15936" y="24212"/>
                  <a:pt x="16020" y="24329"/>
                  <a:pt x="16137" y="24413"/>
                </a:cubicBezTo>
                <a:cubicBezTo>
                  <a:pt x="16179" y="24438"/>
                  <a:pt x="16220" y="24451"/>
                  <a:pt x="16258" y="24451"/>
                </a:cubicBezTo>
                <a:cubicBezTo>
                  <a:pt x="16296" y="24451"/>
                  <a:pt x="16329" y="24438"/>
                  <a:pt x="16354" y="24413"/>
                </a:cubicBezTo>
                <a:lnTo>
                  <a:pt x="23736" y="15223"/>
                </a:lnTo>
                <a:lnTo>
                  <a:pt x="27787" y="26388"/>
                </a:lnTo>
                <a:cubicBezTo>
                  <a:pt x="27837" y="26505"/>
                  <a:pt x="27921" y="26606"/>
                  <a:pt x="28021" y="26673"/>
                </a:cubicBezTo>
                <a:cubicBezTo>
                  <a:pt x="28056" y="26694"/>
                  <a:pt x="28088" y="26703"/>
                  <a:pt x="28118" y="26703"/>
                </a:cubicBezTo>
                <a:cubicBezTo>
                  <a:pt x="28158" y="26703"/>
                  <a:pt x="28193" y="26685"/>
                  <a:pt x="28222" y="26656"/>
                </a:cubicBezTo>
                <a:lnTo>
                  <a:pt x="42215" y="9214"/>
                </a:lnTo>
                <a:cubicBezTo>
                  <a:pt x="42282" y="9131"/>
                  <a:pt x="42249" y="8930"/>
                  <a:pt x="42132" y="8779"/>
                </a:cubicBezTo>
                <a:cubicBezTo>
                  <a:pt x="42098" y="8729"/>
                  <a:pt x="42048" y="8695"/>
                  <a:pt x="41998" y="8662"/>
                </a:cubicBezTo>
                <a:cubicBezTo>
                  <a:pt x="41967" y="8639"/>
                  <a:pt x="41932" y="8626"/>
                  <a:pt x="41899" y="8626"/>
                </a:cubicBezTo>
                <a:cubicBezTo>
                  <a:pt x="41860" y="8626"/>
                  <a:pt x="41824" y="8643"/>
                  <a:pt x="41797" y="8679"/>
                </a:cubicBezTo>
                <a:lnTo>
                  <a:pt x="28038" y="25836"/>
                </a:lnTo>
                <a:lnTo>
                  <a:pt x="23970" y="14654"/>
                </a:lnTo>
                <a:cubicBezTo>
                  <a:pt x="23937" y="14554"/>
                  <a:pt x="23853" y="14437"/>
                  <a:pt x="23753" y="14387"/>
                </a:cubicBezTo>
                <a:cubicBezTo>
                  <a:pt x="23714" y="14363"/>
                  <a:pt x="23679" y="14351"/>
                  <a:pt x="23647" y="14351"/>
                </a:cubicBezTo>
                <a:cubicBezTo>
                  <a:pt x="23611" y="14351"/>
                  <a:pt x="23579" y="14367"/>
                  <a:pt x="23552" y="14403"/>
                </a:cubicBezTo>
                <a:lnTo>
                  <a:pt x="16204" y="23526"/>
                </a:lnTo>
                <a:lnTo>
                  <a:pt x="9843" y="360"/>
                </a:lnTo>
                <a:cubicBezTo>
                  <a:pt x="9810" y="226"/>
                  <a:pt x="9709" y="109"/>
                  <a:pt x="9609" y="42"/>
                </a:cubicBezTo>
                <a:cubicBezTo>
                  <a:pt x="9567" y="14"/>
                  <a:pt x="9528" y="0"/>
                  <a:pt x="9493"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4227;p60">
            <a:extLst>
              <a:ext uri="{FF2B5EF4-FFF2-40B4-BE49-F238E27FC236}">
                <a16:creationId xmlns:a16="http://schemas.microsoft.com/office/drawing/2014/main" id="{ADAF287D-4227-5F87-772E-E96105338905}"/>
              </a:ext>
            </a:extLst>
          </p:cNvPr>
          <p:cNvSpPr/>
          <p:nvPr/>
        </p:nvSpPr>
        <p:spPr>
          <a:xfrm>
            <a:off x="8358898" y="1346094"/>
            <a:ext cx="84360" cy="111558"/>
          </a:xfrm>
          <a:custGeom>
            <a:avLst/>
            <a:gdLst/>
            <a:ahLst/>
            <a:cxnLst/>
            <a:rect l="l" t="t" r="r" b="b"/>
            <a:pathLst>
              <a:path w="2729" h="3491" extrusionOk="0">
                <a:moveTo>
                  <a:pt x="763" y="0"/>
                </a:moveTo>
                <a:cubicBezTo>
                  <a:pt x="318" y="0"/>
                  <a:pt x="12" y="353"/>
                  <a:pt x="1" y="957"/>
                </a:cubicBezTo>
                <a:cubicBezTo>
                  <a:pt x="1" y="1828"/>
                  <a:pt x="603" y="2865"/>
                  <a:pt x="1356" y="3301"/>
                </a:cubicBezTo>
                <a:cubicBezTo>
                  <a:pt x="1579" y="3429"/>
                  <a:pt x="1791" y="3491"/>
                  <a:pt x="1977" y="3491"/>
                </a:cubicBezTo>
                <a:cubicBezTo>
                  <a:pt x="2422" y="3491"/>
                  <a:pt x="2729" y="3143"/>
                  <a:pt x="2729" y="2531"/>
                </a:cubicBezTo>
                <a:cubicBezTo>
                  <a:pt x="2729" y="1677"/>
                  <a:pt x="2126" y="622"/>
                  <a:pt x="1373" y="187"/>
                </a:cubicBezTo>
                <a:cubicBezTo>
                  <a:pt x="1153" y="60"/>
                  <a:pt x="946" y="0"/>
                  <a:pt x="763"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4228;p60">
            <a:extLst>
              <a:ext uri="{FF2B5EF4-FFF2-40B4-BE49-F238E27FC236}">
                <a16:creationId xmlns:a16="http://schemas.microsoft.com/office/drawing/2014/main" id="{E7CDE275-9167-4A13-7276-FBF56FF9FA8E}"/>
              </a:ext>
            </a:extLst>
          </p:cNvPr>
          <p:cNvSpPr/>
          <p:nvPr/>
        </p:nvSpPr>
        <p:spPr>
          <a:xfrm>
            <a:off x="8574138" y="2080725"/>
            <a:ext cx="84390" cy="111782"/>
          </a:xfrm>
          <a:custGeom>
            <a:avLst/>
            <a:gdLst/>
            <a:ahLst/>
            <a:cxnLst/>
            <a:rect l="l" t="t" r="r" b="b"/>
            <a:pathLst>
              <a:path w="2730" h="3498" extrusionOk="0">
                <a:moveTo>
                  <a:pt x="767" y="1"/>
                </a:moveTo>
                <a:cubicBezTo>
                  <a:pt x="321" y="1"/>
                  <a:pt x="18" y="349"/>
                  <a:pt x="18" y="967"/>
                </a:cubicBezTo>
                <a:cubicBezTo>
                  <a:pt x="1" y="1821"/>
                  <a:pt x="620" y="2875"/>
                  <a:pt x="1357" y="3310"/>
                </a:cubicBezTo>
                <a:cubicBezTo>
                  <a:pt x="1576" y="3437"/>
                  <a:pt x="1784" y="3497"/>
                  <a:pt x="1968" y="3497"/>
                </a:cubicBezTo>
                <a:cubicBezTo>
                  <a:pt x="2418" y="3497"/>
                  <a:pt x="2729" y="3141"/>
                  <a:pt x="2729" y="2524"/>
                </a:cubicBezTo>
                <a:cubicBezTo>
                  <a:pt x="2729" y="1670"/>
                  <a:pt x="2127" y="615"/>
                  <a:pt x="1373" y="180"/>
                </a:cubicBezTo>
                <a:cubicBezTo>
                  <a:pt x="1155" y="59"/>
                  <a:pt x="949" y="1"/>
                  <a:pt x="767" y="1"/>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4229;p60">
            <a:extLst>
              <a:ext uri="{FF2B5EF4-FFF2-40B4-BE49-F238E27FC236}">
                <a16:creationId xmlns:a16="http://schemas.microsoft.com/office/drawing/2014/main" id="{C8030B31-57AF-2413-625C-361FBDDD9F5A}"/>
              </a:ext>
            </a:extLst>
          </p:cNvPr>
          <p:cNvSpPr/>
          <p:nvPr/>
        </p:nvSpPr>
        <p:spPr>
          <a:xfrm>
            <a:off x="8811142" y="1813608"/>
            <a:ext cx="84360" cy="111749"/>
          </a:xfrm>
          <a:custGeom>
            <a:avLst/>
            <a:gdLst/>
            <a:ahLst/>
            <a:cxnLst/>
            <a:rect l="l" t="t" r="r" b="b"/>
            <a:pathLst>
              <a:path w="2729" h="3497" extrusionOk="0">
                <a:moveTo>
                  <a:pt x="761" y="0"/>
                </a:moveTo>
                <a:cubicBezTo>
                  <a:pt x="311" y="0"/>
                  <a:pt x="0" y="356"/>
                  <a:pt x="0" y="973"/>
                </a:cubicBezTo>
                <a:cubicBezTo>
                  <a:pt x="0" y="1827"/>
                  <a:pt x="603" y="2882"/>
                  <a:pt x="1356" y="3317"/>
                </a:cubicBezTo>
                <a:cubicBezTo>
                  <a:pt x="1574" y="3438"/>
                  <a:pt x="1780" y="3496"/>
                  <a:pt x="1962" y="3496"/>
                </a:cubicBezTo>
                <a:cubicBezTo>
                  <a:pt x="2408" y="3496"/>
                  <a:pt x="2712" y="3148"/>
                  <a:pt x="2712" y="2530"/>
                </a:cubicBezTo>
                <a:cubicBezTo>
                  <a:pt x="2728" y="1676"/>
                  <a:pt x="2109" y="622"/>
                  <a:pt x="1373" y="187"/>
                </a:cubicBezTo>
                <a:cubicBezTo>
                  <a:pt x="1153" y="60"/>
                  <a:pt x="946" y="0"/>
                  <a:pt x="761"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4230;p60">
            <a:extLst>
              <a:ext uri="{FF2B5EF4-FFF2-40B4-BE49-F238E27FC236}">
                <a16:creationId xmlns:a16="http://schemas.microsoft.com/office/drawing/2014/main" id="{0C42D810-1FCA-BB93-CD40-E2B117C8744C}"/>
              </a:ext>
            </a:extLst>
          </p:cNvPr>
          <p:cNvSpPr/>
          <p:nvPr/>
        </p:nvSpPr>
        <p:spPr>
          <a:xfrm>
            <a:off x="8940478" y="2169819"/>
            <a:ext cx="83864" cy="111494"/>
          </a:xfrm>
          <a:custGeom>
            <a:avLst/>
            <a:gdLst/>
            <a:ahLst/>
            <a:cxnLst/>
            <a:rect l="l" t="t" r="r" b="b"/>
            <a:pathLst>
              <a:path w="2713" h="3489" extrusionOk="0">
                <a:moveTo>
                  <a:pt x="746" y="1"/>
                </a:moveTo>
                <a:cubicBezTo>
                  <a:pt x="303" y="1"/>
                  <a:pt x="1" y="353"/>
                  <a:pt x="1" y="958"/>
                </a:cubicBezTo>
                <a:cubicBezTo>
                  <a:pt x="1" y="1828"/>
                  <a:pt x="603" y="2866"/>
                  <a:pt x="1357" y="3301"/>
                </a:cubicBezTo>
                <a:cubicBezTo>
                  <a:pt x="1572" y="3428"/>
                  <a:pt x="1777" y="3488"/>
                  <a:pt x="1959" y="3488"/>
                </a:cubicBezTo>
                <a:cubicBezTo>
                  <a:pt x="2402" y="3488"/>
                  <a:pt x="2712" y="3135"/>
                  <a:pt x="2712" y="2531"/>
                </a:cubicBezTo>
                <a:cubicBezTo>
                  <a:pt x="2712" y="1677"/>
                  <a:pt x="2110" y="623"/>
                  <a:pt x="1357" y="188"/>
                </a:cubicBezTo>
                <a:cubicBezTo>
                  <a:pt x="1137" y="61"/>
                  <a:pt x="929" y="1"/>
                  <a:pt x="746" y="1"/>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4231;p60">
            <a:extLst>
              <a:ext uri="{FF2B5EF4-FFF2-40B4-BE49-F238E27FC236}">
                <a16:creationId xmlns:a16="http://schemas.microsoft.com/office/drawing/2014/main" id="{46AF5F38-DFB8-E2BE-3A84-9E6F04CC567E}"/>
              </a:ext>
            </a:extLst>
          </p:cNvPr>
          <p:cNvSpPr/>
          <p:nvPr/>
        </p:nvSpPr>
        <p:spPr>
          <a:xfrm>
            <a:off x="8091909" y="1001771"/>
            <a:ext cx="1372251" cy="1854298"/>
          </a:xfrm>
          <a:custGeom>
            <a:avLst/>
            <a:gdLst/>
            <a:ahLst/>
            <a:cxnLst/>
            <a:rect l="l" t="t" r="r" b="b"/>
            <a:pathLst>
              <a:path w="44392" h="58027" extrusionOk="0">
                <a:moveTo>
                  <a:pt x="369" y="0"/>
                </a:moveTo>
                <a:cubicBezTo>
                  <a:pt x="210" y="0"/>
                  <a:pt x="101" y="125"/>
                  <a:pt x="101" y="350"/>
                </a:cubicBezTo>
                <a:lnTo>
                  <a:pt x="1" y="32053"/>
                </a:lnTo>
                <a:cubicBezTo>
                  <a:pt x="1" y="32203"/>
                  <a:pt x="51" y="32388"/>
                  <a:pt x="151" y="32538"/>
                </a:cubicBezTo>
                <a:cubicBezTo>
                  <a:pt x="235" y="32689"/>
                  <a:pt x="369" y="32823"/>
                  <a:pt x="503" y="32906"/>
                </a:cubicBezTo>
                <a:lnTo>
                  <a:pt x="43889" y="57964"/>
                </a:lnTo>
                <a:cubicBezTo>
                  <a:pt x="43969" y="58006"/>
                  <a:pt x="44044" y="58026"/>
                  <a:pt x="44110" y="58026"/>
                </a:cubicBezTo>
                <a:cubicBezTo>
                  <a:pt x="44279" y="58026"/>
                  <a:pt x="44391" y="57896"/>
                  <a:pt x="44391" y="57680"/>
                </a:cubicBezTo>
                <a:cubicBezTo>
                  <a:pt x="44391" y="57362"/>
                  <a:pt x="44174" y="56977"/>
                  <a:pt x="43889" y="56826"/>
                </a:cubicBezTo>
                <a:lnTo>
                  <a:pt x="988" y="32053"/>
                </a:lnTo>
                <a:lnTo>
                  <a:pt x="1089" y="919"/>
                </a:lnTo>
                <a:cubicBezTo>
                  <a:pt x="1089" y="601"/>
                  <a:pt x="871" y="216"/>
                  <a:pt x="586" y="65"/>
                </a:cubicBezTo>
                <a:cubicBezTo>
                  <a:pt x="508" y="21"/>
                  <a:pt x="434" y="0"/>
                  <a:pt x="369"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4234;p60">
            <a:extLst>
              <a:ext uri="{FF2B5EF4-FFF2-40B4-BE49-F238E27FC236}">
                <a16:creationId xmlns:a16="http://schemas.microsoft.com/office/drawing/2014/main" id="{6895075A-7218-E758-A154-382F4143F1D9}"/>
              </a:ext>
            </a:extLst>
          </p:cNvPr>
          <p:cNvSpPr/>
          <p:nvPr/>
        </p:nvSpPr>
        <p:spPr>
          <a:xfrm>
            <a:off x="8229530" y="4763893"/>
            <a:ext cx="1860693" cy="1106309"/>
          </a:xfrm>
          <a:custGeom>
            <a:avLst/>
            <a:gdLst/>
            <a:ahLst/>
            <a:cxnLst/>
            <a:rect l="l" t="t" r="r" b="b"/>
            <a:pathLst>
              <a:path w="60193" h="34620" extrusionOk="0">
                <a:moveTo>
                  <a:pt x="22213" y="0"/>
                </a:moveTo>
                <a:cubicBezTo>
                  <a:pt x="21807" y="0"/>
                  <a:pt x="21401" y="92"/>
                  <a:pt x="21092" y="276"/>
                </a:cubicBezTo>
                <a:lnTo>
                  <a:pt x="620" y="12161"/>
                </a:lnTo>
                <a:cubicBezTo>
                  <a:pt x="1" y="12512"/>
                  <a:pt x="1" y="13081"/>
                  <a:pt x="620" y="13450"/>
                </a:cubicBezTo>
                <a:lnTo>
                  <a:pt x="36876" y="34356"/>
                </a:lnTo>
                <a:cubicBezTo>
                  <a:pt x="37186" y="34532"/>
                  <a:pt x="37592" y="34620"/>
                  <a:pt x="37997" y="34620"/>
                </a:cubicBezTo>
                <a:cubicBezTo>
                  <a:pt x="38403" y="34620"/>
                  <a:pt x="38809" y="34532"/>
                  <a:pt x="39119" y="34356"/>
                </a:cubicBezTo>
                <a:lnTo>
                  <a:pt x="59590" y="22472"/>
                </a:lnTo>
                <a:cubicBezTo>
                  <a:pt x="60193" y="22120"/>
                  <a:pt x="60193" y="21534"/>
                  <a:pt x="59590" y="21183"/>
                </a:cubicBezTo>
                <a:lnTo>
                  <a:pt x="23335" y="276"/>
                </a:lnTo>
                <a:cubicBezTo>
                  <a:pt x="23025" y="92"/>
                  <a:pt x="22619" y="0"/>
                  <a:pt x="22213" y="0"/>
                </a:cubicBezTo>
                <a:close/>
              </a:path>
            </a:pathLst>
          </a:custGeom>
          <a:solidFill>
            <a:srgbClr val="FFFFFF">
              <a:lumMod val="9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4249;p60">
            <a:extLst>
              <a:ext uri="{FF2B5EF4-FFF2-40B4-BE49-F238E27FC236}">
                <a16:creationId xmlns:a16="http://schemas.microsoft.com/office/drawing/2014/main" id="{23DD176F-6DA8-A2A8-568F-CCF579F1F965}"/>
              </a:ext>
            </a:extLst>
          </p:cNvPr>
          <p:cNvSpPr/>
          <p:nvPr/>
        </p:nvSpPr>
        <p:spPr>
          <a:xfrm>
            <a:off x="9046568" y="4289701"/>
            <a:ext cx="304793" cy="182435"/>
          </a:xfrm>
          <a:custGeom>
            <a:avLst/>
            <a:gdLst/>
            <a:ahLst/>
            <a:cxnLst/>
            <a:rect l="l" t="t" r="r" b="b"/>
            <a:pathLst>
              <a:path w="9860" h="5709" extrusionOk="0">
                <a:moveTo>
                  <a:pt x="3448" y="0"/>
                </a:moveTo>
                <a:lnTo>
                  <a:pt x="0" y="2009"/>
                </a:lnTo>
                <a:lnTo>
                  <a:pt x="6428" y="5708"/>
                </a:lnTo>
                <a:lnTo>
                  <a:pt x="9859" y="3716"/>
                </a:lnTo>
                <a:lnTo>
                  <a:pt x="3448" y="0"/>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4254;p60">
            <a:extLst>
              <a:ext uri="{FF2B5EF4-FFF2-40B4-BE49-F238E27FC236}">
                <a16:creationId xmlns:a16="http://schemas.microsoft.com/office/drawing/2014/main" id="{3F17F30E-198A-FFF3-C67E-73175B79AB1C}"/>
              </a:ext>
            </a:extLst>
          </p:cNvPr>
          <p:cNvSpPr/>
          <p:nvPr/>
        </p:nvSpPr>
        <p:spPr>
          <a:xfrm>
            <a:off x="8700909" y="3784224"/>
            <a:ext cx="31" cy="32"/>
          </a:xfrm>
          <a:custGeom>
            <a:avLst/>
            <a:gdLst/>
            <a:ahLst/>
            <a:cxnLst/>
            <a:rect l="l" t="t" r="r" b="b"/>
            <a:pathLst>
              <a:path w="1" h="1" fill="none" extrusionOk="0">
                <a:moveTo>
                  <a:pt x="1" y="0"/>
                </a:moveTo>
                <a:lnTo>
                  <a:pt x="1" y="0"/>
                </a:lnTo>
                <a:close/>
              </a:path>
            </a:pathLst>
          </a:custGeom>
          <a:noFill/>
          <a:ln w="5450" cap="rnd" cmpd="sng">
            <a:solidFill>
              <a:srgbClr val="EAC5E4"/>
            </a:solidFill>
            <a:prstDash val="solid"/>
            <a:round/>
            <a:headEnd type="none" w="sm" len="sm"/>
            <a:tailEnd type="none" w="sm" len="sm"/>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4256;p60">
            <a:extLst>
              <a:ext uri="{FF2B5EF4-FFF2-40B4-BE49-F238E27FC236}">
                <a16:creationId xmlns:a16="http://schemas.microsoft.com/office/drawing/2014/main" id="{8354F2C3-CF67-75E8-9A44-8AE4B6AB1732}"/>
              </a:ext>
            </a:extLst>
          </p:cNvPr>
          <p:cNvSpPr/>
          <p:nvPr/>
        </p:nvSpPr>
        <p:spPr>
          <a:xfrm>
            <a:off x="9204375" y="4371539"/>
            <a:ext cx="31" cy="32"/>
          </a:xfrm>
          <a:custGeom>
            <a:avLst/>
            <a:gdLst/>
            <a:ahLst/>
            <a:cxnLst/>
            <a:rect l="l" t="t" r="r" b="b"/>
            <a:pathLst>
              <a:path w="1" h="1" fill="none" extrusionOk="0">
                <a:moveTo>
                  <a:pt x="0" y="0"/>
                </a:moveTo>
                <a:lnTo>
                  <a:pt x="0" y="0"/>
                </a:lnTo>
                <a:close/>
              </a:path>
            </a:pathLst>
          </a:custGeom>
          <a:noFill/>
          <a:ln w="5450" cap="rnd" cmpd="sng">
            <a:solidFill>
              <a:srgbClr val="EAC5E4"/>
            </a:solidFill>
            <a:prstDash val="solid"/>
            <a:round/>
            <a:headEnd type="none" w="sm" len="sm"/>
            <a:tailEnd type="none" w="sm" len="sm"/>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4258;p60">
            <a:extLst>
              <a:ext uri="{FF2B5EF4-FFF2-40B4-BE49-F238E27FC236}">
                <a16:creationId xmlns:a16="http://schemas.microsoft.com/office/drawing/2014/main" id="{ABD6776D-2C8D-A96E-4E91-D86F5A65FDE0}"/>
              </a:ext>
            </a:extLst>
          </p:cNvPr>
          <p:cNvSpPr/>
          <p:nvPr/>
        </p:nvSpPr>
        <p:spPr>
          <a:xfrm>
            <a:off x="9588303" y="4838509"/>
            <a:ext cx="31" cy="32"/>
          </a:xfrm>
          <a:custGeom>
            <a:avLst/>
            <a:gdLst/>
            <a:ahLst/>
            <a:cxnLst/>
            <a:rect l="l" t="t" r="r" b="b"/>
            <a:pathLst>
              <a:path w="1" h="1" fill="none" extrusionOk="0">
                <a:moveTo>
                  <a:pt x="0" y="0"/>
                </a:moveTo>
                <a:lnTo>
                  <a:pt x="0" y="0"/>
                </a:lnTo>
                <a:close/>
              </a:path>
            </a:pathLst>
          </a:custGeom>
          <a:noFill/>
          <a:ln w="5450" cap="rnd" cmpd="sng">
            <a:solidFill>
              <a:srgbClr val="EAC5E4"/>
            </a:solidFill>
            <a:prstDash val="solid"/>
            <a:round/>
            <a:headEnd type="none" w="sm" len="sm"/>
            <a:tailEnd type="none" w="sm" len="sm"/>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4259;p60">
            <a:extLst>
              <a:ext uri="{FF2B5EF4-FFF2-40B4-BE49-F238E27FC236}">
                <a16:creationId xmlns:a16="http://schemas.microsoft.com/office/drawing/2014/main" id="{7742A39F-E1B9-52E0-8A5B-58F1AC6CC03C}"/>
              </a:ext>
            </a:extLst>
          </p:cNvPr>
          <p:cNvSpPr/>
          <p:nvPr/>
        </p:nvSpPr>
        <p:spPr>
          <a:xfrm>
            <a:off x="7597253" y="3427438"/>
            <a:ext cx="279446" cy="499085"/>
          </a:xfrm>
          <a:custGeom>
            <a:avLst/>
            <a:gdLst/>
            <a:ahLst/>
            <a:cxnLst/>
            <a:rect l="l" t="t" r="r" b="b"/>
            <a:pathLst>
              <a:path w="9040" h="15618" extrusionOk="0">
                <a:moveTo>
                  <a:pt x="6897" y="1"/>
                </a:moveTo>
                <a:cubicBezTo>
                  <a:pt x="6897" y="1"/>
                  <a:pt x="3298" y="2897"/>
                  <a:pt x="1423" y="6931"/>
                </a:cubicBezTo>
                <a:cubicBezTo>
                  <a:pt x="1423" y="6931"/>
                  <a:pt x="0" y="9609"/>
                  <a:pt x="6612" y="15618"/>
                </a:cubicBezTo>
                <a:lnTo>
                  <a:pt x="7181" y="14396"/>
                </a:lnTo>
                <a:lnTo>
                  <a:pt x="4436" y="8537"/>
                </a:lnTo>
                <a:lnTo>
                  <a:pt x="9039" y="2143"/>
                </a:lnTo>
                <a:lnTo>
                  <a:pt x="6897" y="1"/>
                </a:ln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4260;p60">
            <a:extLst>
              <a:ext uri="{FF2B5EF4-FFF2-40B4-BE49-F238E27FC236}">
                <a16:creationId xmlns:a16="http://schemas.microsoft.com/office/drawing/2014/main" id="{4685C49F-62E5-853C-8976-F09C63466CBB}"/>
              </a:ext>
            </a:extLst>
          </p:cNvPr>
          <p:cNvSpPr/>
          <p:nvPr/>
        </p:nvSpPr>
        <p:spPr>
          <a:xfrm>
            <a:off x="8034474" y="3940935"/>
            <a:ext cx="96261" cy="75448"/>
          </a:xfrm>
          <a:custGeom>
            <a:avLst/>
            <a:gdLst/>
            <a:ahLst/>
            <a:cxnLst/>
            <a:rect l="l" t="t" r="r" b="b"/>
            <a:pathLst>
              <a:path w="3114" h="2361" extrusionOk="0">
                <a:moveTo>
                  <a:pt x="1490" y="1"/>
                </a:moveTo>
                <a:cubicBezTo>
                  <a:pt x="536" y="1"/>
                  <a:pt x="1" y="118"/>
                  <a:pt x="1" y="670"/>
                </a:cubicBezTo>
                <a:cubicBezTo>
                  <a:pt x="1" y="1206"/>
                  <a:pt x="168" y="2361"/>
                  <a:pt x="1122" y="2361"/>
                </a:cubicBezTo>
                <a:cubicBezTo>
                  <a:pt x="2076" y="2361"/>
                  <a:pt x="3114" y="1373"/>
                  <a:pt x="3114" y="838"/>
                </a:cubicBezTo>
                <a:cubicBezTo>
                  <a:pt x="3114" y="285"/>
                  <a:pt x="2444" y="1"/>
                  <a:pt x="1490" y="1"/>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4261;p60">
            <a:extLst>
              <a:ext uri="{FF2B5EF4-FFF2-40B4-BE49-F238E27FC236}">
                <a16:creationId xmlns:a16="http://schemas.microsoft.com/office/drawing/2014/main" id="{BB3B792A-BFBD-A1FC-72B4-3B5AD08327D2}"/>
              </a:ext>
            </a:extLst>
          </p:cNvPr>
          <p:cNvSpPr/>
          <p:nvPr/>
        </p:nvSpPr>
        <p:spPr>
          <a:xfrm>
            <a:off x="7956360" y="4832086"/>
            <a:ext cx="269585" cy="88102"/>
          </a:xfrm>
          <a:custGeom>
            <a:avLst/>
            <a:gdLst/>
            <a:ahLst/>
            <a:cxnLst/>
            <a:rect l="l" t="t" r="r" b="b"/>
            <a:pathLst>
              <a:path w="8721" h="2757" extrusionOk="0">
                <a:moveTo>
                  <a:pt x="2394" y="0"/>
                </a:moveTo>
                <a:cubicBezTo>
                  <a:pt x="0" y="0"/>
                  <a:pt x="318" y="837"/>
                  <a:pt x="318" y="1624"/>
                </a:cubicBezTo>
                <a:cubicBezTo>
                  <a:pt x="318" y="2358"/>
                  <a:pt x="346" y="2756"/>
                  <a:pt x="1421" y="2756"/>
                </a:cubicBezTo>
                <a:cubicBezTo>
                  <a:pt x="1524" y="2756"/>
                  <a:pt x="1635" y="2753"/>
                  <a:pt x="1758" y="2745"/>
                </a:cubicBezTo>
                <a:lnTo>
                  <a:pt x="7398" y="2595"/>
                </a:lnTo>
                <a:cubicBezTo>
                  <a:pt x="7917" y="2478"/>
                  <a:pt x="8721" y="2193"/>
                  <a:pt x="8620" y="1557"/>
                </a:cubicBezTo>
                <a:cubicBezTo>
                  <a:pt x="8537" y="954"/>
                  <a:pt x="7850" y="804"/>
                  <a:pt x="7298" y="703"/>
                </a:cubicBezTo>
                <a:cubicBezTo>
                  <a:pt x="6026" y="486"/>
                  <a:pt x="4737" y="302"/>
                  <a:pt x="3465" y="117"/>
                </a:cubicBezTo>
                <a:cubicBezTo>
                  <a:pt x="3113" y="84"/>
                  <a:pt x="2745" y="0"/>
                  <a:pt x="2394" y="0"/>
                </a:cubicBezTo>
                <a:close/>
              </a:path>
            </a:pathLst>
          </a:custGeom>
          <a:solidFill>
            <a:srgbClr val="29124E"/>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4262;p60">
            <a:extLst>
              <a:ext uri="{FF2B5EF4-FFF2-40B4-BE49-F238E27FC236}">
                <a16:creationId xmlns:a16="http://schemas.microsoft.com/office/drawing/2014/main" id="{6BFF14A9-3025-BE45-7B19-526A30440DF2}"/>
              </a:ext>
            </a:extLst>
          </p:cNvPr>
          <p:cNvSpPr/>
          <p:nvPr/>
        </p:nvSpPr>
        <p:spPr>
          <a:xfrm>
            <a:off x="7764395" y="4633513"/>
            <a:ext cx="217375" cy="174031"/>
          </a:xfrm>
          <a:custGeom>
            <a:avLst/>
            <a:gdLst/>
            <a:ahLst/>
            <a:cxnLst/>
            <a:rect l="l" t="t" r="r" b="b"/>
            <a:pathLst>
              <a:path w="7032" h="5446" extrusionOk="0">
                <a:moveTo>
                  <a:pt x="6117" y="1"/>
                </a:moveTo>
                <a:cubicBezTo>
                  <a:pt x="5874" y="1"/>
                  <a:pt x="5530" y="94"/>
                  <a:pt x="5055" y="322"/>
                </a:cubicBezTo>
                <a:cubicBezTo>
                  <a:pt x="4001" y="841"/>
                  <a:pt x="3046" y="1578"/>
                  <a:pt x="2076" y="2214"/>
                </a:cubicBezTo>
                <a:cubicBezTo>
                  <a:pt x="1808" y="2398"/>
                  <a:pt x="1506" y="2565"/>
                  <a:pt x="1272" y="2766"/>
                </a:cubicBezTo>
                <a:cubicBezTo>
                  <a:pt x="670" y="3302"/>
                  <a:pt x="0" y="4022"/>
                  <a:pt x="469" y="4858"/>
                </a:cubicBezTo>
                <a:cubicBezTo>
                  <a:pt x="569" y="5043"/>
                  <a:pt x="686" y="5176"/>
                  <a:pt x="803" y="5277"/>
                </a:cubicBezTo>
                <a:cubicBezTo>
                  <a:pt x="947" y="5393"/>
                  <a:pt x="1120" y="5446"/>
                  <a:pt x="1315" y="5446"/>
                </a:cubicBezTo>
                <a:cubicBezTo>
                  <a:pt x="2940" y="5446"/>
                  <a:pt x="6086" y="1820"/>
                  <a:pt x="6310" y="1611"/>
                </a:cubicBezTo>
                <a:cubicBezTo>
                  <a:pt x="6535" y="1307"/>
                  <a:pt x="7031" y="1"/>
                  <a:pt x="6117" y="1"/>
                </a:cubicBezTo>
                <a:close/>
              </a:path>
            </a:pathLst>
          </a:custGeom>
          <a:solidFill>
            <a:srgbClr val="29124E"/>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4263;p60">
            <a:extLst>
              <a:ext uri="{FF2B5EF4-FFF2-40B4-BE49-F238E27FC236}">
                <a16:creationId xmlns:a16="http://schemas.microsoft.com/office/drawing/2014/main" id="{CEE076E3-7731-698B-9037-292E5BB2B6C5}"/>
              </a:ext>
            </a:extLst>
          </p:cNvPr>
          <p:cNvSpPr/>
          <p:nvPr/>
        </p:nvSpPr>
        <p:spPr>
          <a:xfrm>
            <a:off x="7766961" y="3914732"/>
            <a:ext cx="331718" cy="966055"/>
          </a:xfrm>
          <a:custGeom>
            <a:avLst/>
            <a:gdLst/>
            <a:ahLst/>
            <a:cxnLst/>
            <a:rect l="l" t="t" r="r" b="b"/>
            <a:pathLst>
              <a:path w="10731" h="30231" extrusionOk="0">
                <a:moveTo>
                  <a:pt x="503" y="1"/>
                </a:moveTo>
                <a:cubicBezTo>
                  <a:pt x="1" y="8186"/>
                  <a:pt x="118" y="26699"/>
                  <a:pt x="118" y="26699"/>
                </a:cubicBezTo>
                <a:cubicBezTo>
                  <a:pt x="315" y="26796"/>
                  <a:pt x="515" y="26840"/>
                  <a:pt x="713" y="26840"/>
                </a:cubicBezTo>
                <a:cubicBezTo>
                  <a:pt x="2214" y="26840"/>
                  <a:pt x="3650" y="24372"/>
                  <a:pt x="3650" y="24372"/>
                </a:cubicBezTo>
                <a:cubicBezTo>
                  <a:pt x="3784" y="22815"/>
                  <a:pt x="4068" y="15685"/>
                  <a:pt x="4068" y="15685"/>
                </a:cubicBezTo>
                <a:cubicBezTo>
                  <a:pt x="4273" y="10113"/>
                  <a:pt x="4496" y="8806"/>
                  <a:pt x="4660" y="8806"/>
                </a:cubicBezTo>
                <a:cubicBezTo>
                  <a:pt x="4806" y="8806"/>
                  <a:pt x="4905" y="9826"/>
                  <a:pt x="4905" y="9826"/>
                </a:cubicBezTo>
                <a:cubicBezTo>
                  <a:pt x="5022" y="12337"/>
                  <a:pt x="6060" y="30230"/>
                  <a:pt x="6060" y="30230"/>
                </a:cubicBezTo>
                <a:cubicBezTo>
                  <a:pt x="8454" y="30230"/>
                  <a:pt x="10228" y="28841"/>
                  <a:pt x="10228" y="28841"/>
                </a:cubicBezTo>
                <a:cubicBezTo>
                  <a:pt x="10730" y="21275"/>
                  <a:pt x="10061" y="3650"/>
                  <a:pt x="10061" y="3650"/>
                </a:cubicBezTo>
                <a:lnTo>
                  <a:pt x="503" y="1"/>
                </a:ln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4264;p60">
            <a:extLst>
              <a:ext uri="{FF2B5EF4-FFF2-40B4-BE49-F238E27FC236}">
                <a16:creationId xmlns:a16="http://schemas.microsoft.com/office/drawing/2014/main" id="{566C911E-53DF-13C4-41BB-7C68828CD8ED}"/>
              </a:ext>
            </a:extLst>
          </p:cNvPr>
          <p:cNvSpPr/>
          <p:nvPr/>
        </p:nvSpPr>
        <p:spPr>
          <a:xfrm>
            <a:off x="7757656" y="3410086"/>
            <a:ext cx="488473" cy="700598"/>
          </a:xfrm>
          <a:custGeom>
            <a:avLst/>
            <a:gdLst/>
            <a:ahLst/>
            <a:cxnLst/>
            <a:rect l="l" t="t" r="r" b="b"/>
            <a:pathLst>
              <a:path w="15802" h="21924" extrusionOk="0">
                <a:moveTo>
                  <a:pt x="6162" y="548"/>
                </a:moveTo>
                <a:cubicBezTo>
                  <a:pt x="6159" y="548"/>
                  <a:pt x="6158" y="554"/>
                  <a:pt x="6164" y="570"/>
                </a:cubicBezTo>
                <a:lnTo>
                  <a:pt x="6164" y="570"/>
                </a:lnTo>
                <a:cubicBezTo>
                  <a:pt x="6172" y="558"/>
                  <a:pt x="6166" y="548"/>
                  <a:pt x="6162" y="548"/>
                </a:cubicBezTo>
                <a:close/>
                <a:moveTo>
                  <a:pt x="3113" y="1"/>
                </a:moveTo>
                <a:cubicBezTo>
                  <a:pt x="2853" y="1"/>
                  <a:pt x="2616" y="32"/>
                  <a:pt x="2427" y="109"/>
                </a:cubicBezTo>
                <a:cubicBezTo>
                  <a:pt x="2427" y="109"/>
                  <a:pt x="503" y="1146"/>
                  <a:pt x="84" y="3239"/>
                </a:cubicBezTo>
                <a:cubicBezTo>
                  <a:pt x="0" y="3707"/>
                  <a:pt x="670" y="3707"/>
                  <a:pt x="670" y="4327"/>
                </a:cubicBezTo>
                <a:lnTo>
                  <a:pt x="67" y="18437"/>
                </a:lnTo>
                <a:cubicBezTo>
                  <a:pt x="2419" y="21217"/>
                  <a:pt x="5090" y="21924"/>
                  <a:pt x="7199" y="21924"/>
                </a:cubicBezTo>
                <a:cubicBezTo>
                  <a:pt x="9383" y="21924"/>
                  <a:pt x="10964" y="21166"/>
                  <a:pt x="10964" y="21166"/>
                </a:cubicBezTo>
                <a:cubicBezTo>
                  <a:pt x="10579" y="16513"/>
                  <a:pt x="9508" y="7609"/>
                  <a:pt x="9508" y="7608"/>
                </a:cubicBezTo>
                <a:lnTo>
                  <a:pt x="9508" y="7608"/>
                </a:lnTo>
                <a:cubicBezTo>
                  <a:pt x="10295" y="9181"/>
                  <a:pt x="11902" y="12663"/>
                  <a:pt x="11902" y="12663"/>
                </a:cubicBezTo>
                <a:cubicBezTo>
                  <a:pt x="12153" y="13048"/>
                  <a:pt x="10797" y="16479"/>
                  <a:pt x="10797" y="16479"/>
                </a:cubicBezTo>
                <a:cubicBezTo>
                  <a:pt x="10797" y="16479"/>
                  <a:pt x="11073" y="17993"/>
                  <a:pt x="11831" y="17993"/>
                </a:cubicBezTo>
                <a:cubicBezTo>
                  <a:pt x="11885" y="17993"/>
                  <a:pt x="11942" y="17986"/>
                  <a:pt x="12002" y="17969"/>
                </a:cubicBezTo>
                <a:cubicBezTo>
                  <a:pt x="12002" y="17969"/>
                  <a:pt x="15802" y="13114"/>
                  <a:pt x="14931" y="12110"/>
                </a:cubicBezTo>
                <a:cubicBezTo>
                  <a:pt x="14412" y="10938"/>
                  <a:pt x="13826" y="9800"/>
                  <a:pt x="13224" y="8679"/>
                </a:cubicBezTo>
                <a:cubicBezTo>
                  <a:pt x="12420" y="7206"/>
                  <a:pt x="11282" y="4511"/>
                  <a:pt x="9709" y="2820"/>
                </a:cubicBezTo>
                <a:cubicBezTo>
                  <a:pt x="9240" y="2318"/>
                  <a:pt x="7031" y="1531"/>
                  <a:pt x="6679" y="1180"/>
                </a:cubicBezTo>
                <a:cubicBezTo>
                  <a:pt x="6284" y="779"/>
                  <a:pt x="6184" y="622"/>
                  <a:pt x="6164" y="570"/>
                </a:cubicBezTo>
                <a:lnTo>
                  <a:pt x="6164" y="570"/>
                </a:lnTo>
                <a:cubicBezTo>
                  <a:pt x="6155" y="583"/>
                  <a:pt x="6130" y="596"/>
                  <a:pt x="6065" y="596"/>
                </a:cubicBezTo>
                <a:cubicBezTo>
                  <a:pt x="5959" y="596"/>
                  <a:pt x="5750" y="560"/>
                  <a:pt x="5340" y="427"/>
                </a:cubicBezTo>
                <a:cubicBezTo>
                  <a:pt x="4829" y="265"/>
                  <a:pt x="3873" y="1"/>
                  <a:pt x="3113" y="1"/>
                </a:cubicBez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4265;p60">
            <a:extLst>
              <a:ext uri="{FF2B5EF4-FFF2-40B4-BE49-F238E27FC236}">
                <a16:creationId xmlns:a16="http://schemas.microsoft.com/office/drawing/2014/main" id="{FB136278-AEA6-FA47-CE6E-DDEA8A572E19}"/>
              </a:ext>
            </a:extLst>
          </p:cNvPr>
          <p:cNvSpPr/>
          <p:nvPr/>
        </p:nvSpPr>
        <p:spPr>
          <a:xfrm>
            <a:off x="7792835" y="3092062"/>
            <a:ext cx="228750" cy="355284"/>
          </a:xfrm>
          <a:custGeom>
            <a:avLst/>
            <a:gdLst/>
            <a:ahLst/>
            <a:cxnLst/>
            <a:rect l="l" t="t" r="r" b="b"/>
            <a:pathLst>
              <a:path w="7400" h="11118" extrusionOk="0">
                <a:moveTo>
                  <a:pt x="3917" y="1"/>
                </a:moveTo>
                <a:cubicBezTo>
                  <a:pt x="2009" y="1"/>
                  <a:pt x="1" y="1859"/>
                  <a:pt x="1" y="4185"/>
                </a:cubicBezTo>
                <a:cubicBezTo>
                  <a:pt x="1" y="5273"/>
                  <a:pt x="520" y="6395"/>
                  <a:pt x="1223" y="7282"/>
                </a:cubicBezTo>
                <a:lnTo>
                  <a:pt x="1223" y="9977"/>
                </a:lnTo>
                <a:cubicBezTo>
                  <a:pt x="1764" y="10851"/>
                  <a:pt x="2389" y="11117"/>
                  <a:pt x="2950" y="11117"/>
                </a:cubicBezTo>
                <a:cubicBezTo>
                  <a:pt x="3830" y="11117"/>
                  <a:pt x="4554" y="10462"/>
                  <a:pt x="4554" y="10462"/>
                </a:cubicBezTo>
                <a:lnTo>
                  <a:pt x="4620" y="8855"/>
                </a:lnTo>
                <a:cubicBezTo>
                  <a:pt x="4855" y="8922"/>
                  <a:pt x="5206" y="8956"/>
                  <a:pt x="5407" y="8956"/>
                </a:cubicBezTo>
                <a:cubicBezTo>
                  <a:pt x="7332" y="8956"/>
                  <a:pt x="7399" y="6495"/>
                  <a:pt x="7399" y="4185"/>
                </a:cubicBezTo>
                <a:cubicBezTo>
                  <a:pt x="7399" y="1875"/>
                  <a:pt x="5842" y="1"/>
                  <a:pt x="3917" y="1"/>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4266;p60">
            <a:extLst>
              <a:ext uri="{FF2B5EF4-FFF2-40B4-BE49-F238E27FC236}">
                <a16:creationId xmlns:a16="http://schemas.microsoft.com/office/drawing/2014/main" id="{70783E1C-5B00-C941-B990-A2D1C801EDAF}"/>
              </a:ext>
            </a:extLst>
          </p:cNvPr>
          <p:cNvSpPr/>
          <p:nvPr/>
        </p:nvSpPr>
        <p:spPr>
          <a:xfrm>
            <a:off x="7786559" y="3392670"/>
            <a:ext cx="206030" cy="83500"/>
          </a:xfrm>
          <a:custGeom>
            <a:avLst/>
            <a:gdLst/>
            <a:ahLst/>
            <a:cxnLst/>
            <a:rect l="l" t="t" r="r" b="b"/>
            <a:pathLst>
              <a:path w="6665" h="2613" extrusionOk="0">
                <a:moveTo>
                  <a:pt x="1024" y="1"/>
                </a:moveTo>
                <a:lnTo>
                  <a:pt x="1024" y="1"/>
                </a:lnTo>
                <a:cubicBezTo>
                  <a:pt x="0" y="1721"/>
                  <a:pt x="978" y="2150"/>
                  <a:pt x="2209" y="2150"/>
                </a:cubicBezTo>
                <a:cubicBezTo>
                  <a:pt x="3433" y="2150"/>
                  <a:pt x="4907" y="1725"/>
                  <a:pt x="4907" y="1725"/>
                </a:cubicBezTo>
                <a:cubicBezTo>
                  <a:pt x="5032" y="1700"/>
                  <a:pt x="5149" y="1689"/>
                  <a:pt x="5259" y="1689"/>
                </a:cubicBezTo>
                <a:cubicBezTo>
                  <a:pt x="6257" y="1689"/>
                  <a:pt x="6665" y="2612"/>
                  <a:pt x="6665" y="2612"/>
                </a:cubicBezTo>
                <a:cubicBezTo>
                  <a:pt x="6665" y="721"/>
                  <a:pt x="4522" y="470"/>
                  <a:pt x="4522" y="470"/>
                </a:cubicBezTo>
                <a:cubicBezTo>
                  <a:pt x="3992" y="607"/>
                  <a:pt x="3525" y="660"/>
                  <a:pt x="3119" y="660"/>
                </a:cubicBezTo>
                <a:cubicBezTo>
                  <a:pt x="1693" y="660"/>
                  <a:pt x="1024" y="1"/>
                  <a:pt x="1024" y="1"/>
                </a:cubicBez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4267;p60">
            <a:extLst>
              <a:ext uri="{FF2B5EF4-FFF2-40B4-BE49-F238E27FC236}">
                <a16:creationId xmlns:a16="http://schemas.microsoft.com/office/drawing/2014/main" id="{8F16E54C-B813-3E03-4843-E502827A8E71}"/>
              </a:ext>
            </a:extLst>
          </p:cNvPr>
          <p:cNvSpPr/>
          <p:nvPr/>
        </p:nvSpPr>
        <p:spPr>
          <a:xfrm>
            <a:off x="8023099" y="3926491"/>
            <a:ext cx="74591" cy="36909"/>
          </a:xfrm>
          <a:custGeom>
            <a:avLst/>
            <a:gdLst/>
            <a:ahLst/>
            <a:cxnLst/>
            <a:rect l="l" t="t" r="r" b="b"/>
            <a:pathLst>
              <a:path w="2413" h="1155" extrusionOk="0">
                <a:moveTo>
                  <a:pt x="794" y="0"/>
                </a:moveTo>
                <a:cubicBezTo>
                  <a:pt x="493" y="0"/>
                  <a:pt x="243" y="94"/>
                  <a:pt x="201" y="168"/>
                </a:cubicBezTo>
                <a:cubicBezTo>
                  <a:pt x="0" y="520"/>
                  <a:pt x="1540" y="871"/>
                  <a:pt x="2042" y="1106"/>
                </a:cubicBezTo>
                <a:cubicBezTo>
                  <a:pt x="2112" y="1139"/>
                  <a:pt x="2163" y="1154"/>
                  <a:pt x="2199" y="1154"/>
                </a:cubicBezTo>
                <a:cubicBezTo>
                  <a:pt x="2413" y="1154"/>
                  <a:pt x="2102" y="634"/>
                  <a:pt x="2160" y="520"/>
                </a:cubicBezTo>
                <a:cubicBezTo>
                  <a:pt x="2227" y="403"/>
                  <a:pt x="1842" y="352"/>
                  <a:pt x="1339" y="118"/>
                </a:cubicBezTo>
                <a:cubicBezTo>
                  <a:pt x="1161" y="32"/>
                  <a:pt x="969" y="0"/>
                  <a:pt x="794"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4268;p60">
            <a:extLst>
              <a:ext uri="{FF2B5EF4-FFF2-40B4-BE49-F238E27FC236}">
                <a16:creationId xmlns:a16="http://schemas.microsoft.com/office/drawing/2014/main" id="{80B485DE-955C-EE7D-4988-635A3B7839BF}"/>
              </a:ext>
            </a:extLst>
          </p:cNvPr>
          <p:cNvSpPr/>
          <p:nvPr/>
        </p:nvSpPr>
        <p:spPr>
          <a:xfrm>
            <a:off x="8074320" y="3561716"/>
            <a:ext cx="171810" cy="423415"/>
          </a:xfrm>
          <a:custGeom>
            <a:avLst/>
            <a:gdLst/>
            <a:ahLst/>
            <a:cxnLst/>
            <a:rect l="l" t="t" r="r" b="b"/>
            <a:pathLst>
              <a:path w="5558" h="13250" extrusionOk="0">
                <a:moveTo>
                  <a:pt x="0" y="0"/>
                </a:moveTo>
                <a:lnTo>
                  <a:pt x="0" y="0"/>
                </a:lnTo>
                <a:cubicBezTo>
                  <a:pt x="101" y="1557"/>
                  <a:pt x="134" y="3114"/>
                  <a:pt x="151" y="4670"/>
                </a:cubicBezTo>
                <a:cubicBezTo>
                  <a:pt x="888" y="6227"/>
                  <a:pt x="1658" y="7934"/>
                  <a:pt x="1658" y="7934"/>
                </a:cubicBezTo>
                <a:cubicBezTo>
                  <a:pt x="1909" y="8303"/>
                  <a:pt x="620" y="11834"/>
                  <a:pt x="620" y="11834"/>
                </a:cubicBezTo>
                <a:cubicBezTo>
                  <a:pt x="620" y="11834"/>
                  <a:pt x="836" y="13250"/>
                  <a:pt x="1578" y="13250"/>
                </a:cubicBezTo>
                <a:cubicBezTo>
                  <a:pt x="1635" y="13250"/>
                  <a:pt x="1695" y="13242"/>
                  <a:pt x="1758" y="13224"/>
                </a:cubicBezTo>
                <a:cubicBezTo>
                  <a:pt x="1758" y="13224"/>
                  <a:pt x="5558" y="8369"/>
                  <a:pt x="4687" y="7365"/>
                </a:cubicBezTo>
                <a:cubicBezTo>
                  <a:pt x="4168" y="6193"/>
                  <a:pt x="3582" y="5055"/>
                  <a:pt x="2980" y="3934"/>
                </a:cubicBezTo>
                <a:cubicBezTo>
                  <a:pt x="2394" y="2879"/>
                  <a:pt x="1206" y="1390"/>
                  <a:pt x="0" y="0"/>
                </a:cubicBez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4269;p60">
            <a:extLst>
              <a:ext uri="{FF2B5EF4-FFF2-40B4-BE49-F238E27FC236}">
                <a16:creationId xmlns:a16="http://schemas.microsoft.com/office/drawing/2014/main" id="{DDF129AE-263D-75C0-485F-5959B47FD894}"/>
              </a:ext>
            </a:extLst>
          </p:cNvPr>
          <p:cNvSpPr/>
          <p:nvPr/>
        </p:nvSpPr>
        <p:spPr>
          <a:xfrm>
            <a:off x="7722479" y="3025498"/>
            <a:ext cx="305288" cy="345410"/>
          </a:xfrm>
          <a:custGeom>
            <a:avLst/>
            <a:gdLst/>
            <a:ahLst/>
            <a:cxnLst/>
            <a:rect l="l" t="t" r="r" b="b"/>
            <a:pathLst>
              <a:path w="9876" h="10809" extrusionOk="0">
                <a:moveTo>
                  <a:pt x="3640" y="0"/>
                </a:moveTo>
                <a:cubicBezTo>
                  <a:pt x="3156" y="0"/>
                  <a:pt x="2705" y="202"/>
                  <a:pt x="2327" y="778"/>
                </a:cubicBezTo>
                <a:cubicBezTo>
                  <a:pt x="2059" y="1163"/>
                  <a:pt x="2059" y="1682"/>
                  <a:pt x="1825" y="2100"/>
                </a:cubicBezTo>
                <a:cubicBezTo>
                  <a:pt x="1624" y="2452"/>
                  <a:pt x="1289" y="2720"/>
                  <a:pt x="988" y="2988"/>
                </a:cubicBezTo>
                <a:cubicBezTo>
                  <a:pt x="352" y="3540"/>
                  <a:pt x="0" y="4076"/>
                  <a:pt x="402" y="4913"/>
                </a:cubicBezTo>
                <a:cubicBezTo>
                  <a:pt x="770" y="5716"/>
                  <a:pt x="837" y="6168"/>
                  <a:pt x="871" y="7038"/>
                </a:cubicBezTo>
                <a:cubicBezTo>
                  <a:pt x="921" y="8227"/>
                  <a:pt x="2009" y="8595"/>
                  <a:pt x="2394" y="9599"/>
                </a:cubicBezTo>
                <a:cubicBezTo>
                  <a:pt x="2411" y="9616"/>
                  <a:pt x="2411" y="9650"/>
                  <a:pt x="2427" y="9666"/>
                </a:cubicBezTo>
                <a:cubicBezTo>
                  <a:pt x="2494" y="9934"/>
                  <a:pt x="2477" y="10269"/>
                  <a:pt x="2662" y="10487"/>
                </a:cubicBezTo>
                <a:cubicBezTo>
                  <a:pt x="2861" y="10714"/>
                  <a:pt x="3097" y="10809"/>
                  <a:pt x="3349" y="10809"/>
                </a:cubicBezTo>
                <a:cubicBezTo>
                  <a:pt x="4321" y="10809"/>
                  <a:pt x="5529" y="9394"/>
                  <a:pt x="5808" y="8729"/>
                </a:cubicBezTo>
                <a:cubicBezTo>
                  <a:pt x="5976" y="8277"/>
                  <a:pt x="3783" y="6101"/>
                  <a:pt x="4905" y="5331"/>
                </a:cubicBezTo>
                <a:cubicBezTo>
                  <a:pt x="5004" y="5260"/>
                  <a:pt x="5095" y="5230"/>
                  <a:pt x="5180" y="5230"/>
                </a:cubicBezTo>
                <a:cubicBezTo>
                  <a:pt x="5673" y="5230"/>
                  <a:pt x="5917" y="6269"/>
                  <a:pt x="6025" y="6269"/>
                </a:cubicBezTo>
                <a:cubicBezTo>
                  <a:pt x="6039" y="6269"/>
                  <a:pt x="6050" y="6253"/>
                  <a:pt x="6060" y="6218"/>
                </a:cubicBezTo>
                <a:cubicBezTo>
                  <a:pt x="6223" y="5529"/>
                  <a:pt x="6652" y="5381"/>
                  <a:pt x="7158" y="5381"/>
                </a:cubicBezTo>
                <a:cubicBezTo>
                  <a:pt x="7542" y="5381"/>
                  <a:pt x="7969" y="5466"/>
                  <a:pt x="8359" y="5466"/>
                </a:cubicBezTo>
                <a:cubicBezTo>
                  <a:pt x="8454" y="5466"/>
                  <a:pt x="8547" y="5461"/>
                  <a:pt x="8637" y="5448"/>
                </a:cubicBezTo>
                <a:cubicBezTo>
                  <a:pt x="9826" y="5264"/>
                  <a:pt x="9809" y="3975"/>
                  <a:pt x="9842" y="3055"/>
                </a:cubicBezTo>
                <a:cubicBezTo>
                  <a:pt x="9876" y="2335"/>
                  <a:pt x="9775" y="1615"/>
                  <a:pt x="9022" y="1314"/>
                </a:cubicBezTo>
                <a:cubicBezTo>
                  <a:pt x="8085" y="946"/>
                  <a:pt x="6997" y="1230"/>
                  <a:pt x="6060" y="845"/>
                </a:cubicBezTo>
                <a:cubicBezTo>
                  <a:pt x="5284" y="525"/>
                  <a:pt x="4420" y="0"/>
                  <a:pt x="3640" y="0"/>
                </a:cubicBezTo>
                <a:close/>
              </a:path>
            </a:pathLst>
          </a:custGeom>
          <a:solidFill>
            <a:srgbClr val="00000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grpSp>
        <p:nvGrpSpPr>
          <p:cNvPr id="644" name="Group 643">
            <a:extLst>
              <a:ext uri="{FF2B5EF4-FFF2-40B4-BE49-F238E27FC236}">
                <a16:creationId xmlns:a16="http://schemas.microsoft.com/office/drawing/2014/main" id="{66B1B563-3937-29D0-9DA4-5EFE8EC6F377}"/>
              </a:ext>
            </a:extLst>
          </p:cNvPr>
          <p:cNvGrpSpPr/>
          <p:nvPr/>
        </p:nvGrpSpPr>
        <p:grpSpPr>
          <a:xfrm>
            <a:off x="8048319" y="5026815"/>
            <a:ext cx="1920200" cy="1213488"/>
            <a:chOff x="5456883" y="8974223"/>
            <a:chExt cx="2999097" cy="1833409"/>
          </a:xfrm>
          <a:solidFill>
            <a:srgbClr val="FFFFFF">
              <a:lumMod val="75000"/>
            </a:srgbClr>
          </a:solidFill>
        </p:grpSpPr>
        <p:sp>
          <p:nvSpPr>
            <p:cNvPr id="730" name="Google Shape;4272;p60">
              <a:extLst>
                <a:ext uri="{FF2B5EF4-FFF2-40B4-BE49-F238E27FC236}">
                  <a16:creationId xmlns:a16="http://schemas.microsoft.com/office/drawing/2014/main" id="{B58581EF-B89B-DB78-4258-8AF23225B052}"/>
                </a:ext>
              </a:extLst>
            </p:cNvPr>
            <p:cNvSpPr/>
            <p:nvPr/>
          </p:nvSpPr>
          <p:spPr>
            <a:xfrm>
              <a:off x="5543354" y="9492033"/>
              <a:ext cx="1781218" cy="756171"/>
            </a:xfrm>
            <a:custGeom>
              <a:avLst/>
              <a:gdLst/>
              <a:ahLst/>
              <a:cxnLst/>
              <a:rect l="l" t="t" r="r" b="b"/>
              <a:pathLst>
                <a:path w="36893" h="15662" extrusionOk="0">
                  <a:moveTo>
                    <a:pt x="34" y="0"/>
                  </a:moveTo>
                  <a:cubicBezTo>
                    <a:pt x="34" y="11"/>
                    <a:pt x="34" y="22"/>
                    <a:pt x="34" y="33"/>
                  </a:cubicBezTo>
                  <a:lnTo>
                    <a:pt x="34" y="33"/>
                  </a:lnTo>
                  <a:lnTo>
                    <a:pt x="34" y="0"/>
                  </a:lnTo>
                  <a:close/>
                  <a:moveTo>
                    <a:pt x="36892" y="118"/>
                  </a:moveTo>
                  <a:lnTo>
                    <a:pt x="36892" y="160"/>
                  </a:lnTo>
                  <a:lnTo>
                    <a:pt x="36892" y="160"/>
                  </a:lnTo>
                  <a:cubicBezTo>
                    <a:pt x="36892" y="146"/>
                    <a:pt x="36892" y="132"/>
                    <a:pt x="36892" y="118"/>
                  </a:cubicBezTo>
                  <a:close/>
                  <a:moveTo>
                    <a:pt x="34" y="33"/>
                  </a:moveTo>
                  <a:lnTo>
                    <a:pt x="17" y="4921"/>
                  </a:lnTo>
                  <a:cubicBezTo>
                    <a:pt x="0" y="7683"/>
                    <a:pt x="1825" y="10428"/>
                    <a:pt x="5457" y="12537"/>
                  </a:cubicBezTo>
                  <a:cubicBezTo>
                    <a:pt x="9061" y="14619"/>
                    <a:pt x="13779" y="15661"/>
                    <a:pt x="18495" y="15661"/>
                  </a:cubicBezTo>
                  <a:cubicBezTo>
                    <a:pt x="23220" y="15661"/>
                    <a:pt x="27942" y="14615"/>
                    <a:pt x="31536" y="12521"/>
                  </a:cubicBezTo>
                  <a:cubicBezTo>
                    <a:pt x="35084" y="10462"/>
                    <a:pt x="36875" y="7750"/>
                    <a:pt x="36875" y="5022"/>
                  </a:cubicBezTo>
                  <a:lnTo>
                    <a:pt x="36892" y="160"/>
                  </a:lnTo>
                  <a:lnTo>
                    <a:pt x="36892" y="160"/>
                  </a:lnTo>
                  <a:cubicBezTo>
                    <a:pt x="36874" y="2857"/>
                    <a:pt x="35083" y="5552"/>
                    <a:pt x="31536" y="7616"/>
                  </a:cubicBezTo>
                  <a:cubicBezTo>
                    <a:pt x="27954" y="9700"/>
                    <a:pt x="23242" y="10742"/>
                    <a:pt x="18524" y="10742"/>
                  </a:cubicBezTo>
                  <a:cubicBezTo>
                    <a:pt x="13806" y="10742"/>
                    <a:pt x="9081" y="9700"/>
                    <a:pt x="5474" y="7616"/>
                  </a:cubicBezTo>
                  <a:cubicBezTo>
                    <a:pt x="1856" y="5516"/>
                    <a:pt x="32" y="2784"/>
                    <a:pt x="34" y="33"/>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4273;p60">
              <a:extLst>
                <a:ext uri="{FF2B5EF4-FFF2-40B4-BE49-F238E27FC236}">
                  <a16:creationId xmlns:a16="http://schemas.microsoft.com/office/drawing/2014/main" id="{D94C0680-8408-77B7-C920-3CC4E3AE3A97}"/>
                </a:ext>
              </a:extLst>
            </p:cNvPr>
            <p:cNvSpPr/>
            <p:nvPr/>
          </p:nvSpPr>
          <p:spPr>
            <a:xfrm>
              <a:off x="5544174" y="8974223"/>
              <a:ext cx="1781170" cy="755447"/>
            </a:xfrm>
            <a:custGeom>
              <a:avLst/>
              <a:gdLst/>
              <a:ahLst/>
              <a:cxnLst/>
              <a:rect l="l" t="t" r="r" b="b"/>
              <a:pathLst>
                <a:path w="36892" h="15647" extrusionOk="0">
                  <a:moveTo>
                    <a:pt x="0" y="15504"/>
                  </a:moveTo>
                  <a:cubicBezTo>
                    <a:pt x="0" y="15518"/>
                    <a:pt x="0" y="15532"/>
                    <a:pt x="0" y="15546"/>
                  </a:cubicBezTo>
                  <a:lnTo>
                    <a:pt x="0" y="15504"/>
                  </a:lnTo>
                  <a:close/>
                  <a:moveTo>
                    <a:pt x="18385" y="0"/>
                  </a:moveTo>
                  <a:cubicBezTo>
                    <a:pt x="13667" y="0"/>
                    <a:pt x="8955" y="1042"/>
                    <a:pt x="5373" y="3126"/>
                  </a:cubicBezTo>
                  <a:cubicBezTo>
                    <a:pt x="1808" y="5202"/>
                    <a:pt x="17" y="7913"/>
                    <a:pt x="17" y="10625"/>
                  </a:cubicBezTo>
                  <a:lnTo>
                    <a:pt x="0" y="15504"/>
                  </a:lnTo>
                  <a:lnTo>
                    <a:pt x="0" y="15504"/>
                  </a:lnTo>
                  <a:cubicBezTo>
                    <a:pt x="19" y="12807"/>
                    <a:pt x="1809" y="10112"/>
                    <a:pt x="5356" y="8047"/>
                  </a:cubicBezTo>
                  <a:cubicBezTo>
                    <a:pt x="8947" y="5963"/>
                    <a:pt x="13659" y="4921"/>
                    <a:pt x="18375" y="4921"/>
                  </a:cubicBezTo>
                  <a:cubicBezTo>
                    <a:pt x="23091" y="4921"/>
                    <a:pt x="27811" y="5963"/>
                    <a:pt x="31418" y="8047"/>
                  </a:cubicBezTo>
                  <a:cubicBezTo>
                    <a:pt x="35036" y="10131"/>
                    <a:pt x="36861" y="12879"/>
                    <a:pt x="36859" y="15614"/>
                  </a:cubicBezTo>
                  <a:lnTo>
                    <a:pt x="36859" y="15614"/>
                  </a:lnTo>
                  <a:lnTo>
                    <a:pt x="36875" y="10742"/>
                  </a:lnTo>
                  <a:cubicBezTo>
                    <a:pt x="36892" y="7980"/>
                    <a:pt x="35067" y="5235"/>
                    <a:pt x="31435" y="3126"/>
                  </a:cubicBezTo>
                  <a:cubicBezTo>
                    <a:pt x="27828" y="1042"/>
                    <a:pt x="23104" y="0"/>
                    <a:pt x="18385" y="0"/>
                  </a:cubicBezTo>
                  <a:close/>
                  <a:moveTo>
                    <a:pt x="36859" y="15614"/>
                  </a:moveTo>
                  <a:lnTo>
                    <a:pt x="36858" y="15646"/>
                  </a:lnTo>
                  <a:cubicBezTo>
                    <a:pt x="36859" y="15635"/>
                    <a:pt x="36859" y="15624"/>
                    <a:pt x="36859" y="15614"/>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4274;p60">
              <a:extLst>
                <a:ext uri="{FF2B5EF4-FFF2-40B4-BE49-F238E27FC236}">
                  <a16:creationId xmlns:a16="http://schemas.microsoft.com/office/drawing/2014/main" id="{ED17866E-E327-3C35-E5EB-600C6D9A80BF}"/>
                </a:ext>
              </a:extLst>
            </p:cNvPr>
            <p:cNvSpPr/>
            <p:nvPr/>
          </p:nvSpPr>
          <p:spPr>
            <a:xfrm>
              <a:off x="5456883" y="8979051"/>
              <a:ext cx="1955752" cy="1031564"/>
            </a:xfrm>
            <a:custGeom>
              <a:avLst/>
              <a:gdLst/>
              <a:ahLst/>
              <a:cxnLst/>
              <a:rect l="l" t="t" r="r" b="b"/>
              <a:pathLst>
                <a:path w="40508" h="21366" extrusionOk="0">
                  <a:moveTo>
                    <a:pt x="20208" y="1344"/>
                  </a:moveTo>
                  <a:cubicBezTo>
                    <a:pt x="24334" y="1344"/>
                    <a:pt x="28464" y="2256"/>
                    <a:pt x="31620" y="4081"/>
                  </a:cubicBezTo>
                  <a:cubicBezTo>
                    <a:pt x="37930" y="7730"/>
                    <a:pt x="37963" y="13638"/>
                    <a:pt x="31686" y="17287"/>
                  </a:cubicBezTo>
                  <a:cubicBezTo>
                    <a:pt x="28548" y="19112"/>
                    <a:pt x="24426" y="20024"/>
                    <a:pt x="20300" y="20024"/>
                  </a:cubicBezTo>
                  <a:cubicBezTo>
                    <a:pt x="16174" y="20024"/>
                    <a:pt x="12044" y="19112"/>
                    <a:pt x="8889" y="17287"/>
                  </a:cubicBezTo>
                  <a:cubicBezTo>
                    <a:pt x="2578" y="13638"/>
                    <a:pt x="2545" y="7730"/>
                    <a:pt x="8822" y="4081"/>
                  </a:cubicBezTo>
                  <a:cubicBezTo>
                    <a:pt x="11960" y="2256"/>
                    <a:pt x="16082" y="1344"/>
                    <a:pt x="20208" y="1344"/>
                  </a:cubicBezTo>
                  <a:close/>
                  <a:moveTo>
                    <a:pt x="20193" y="1"/>
                  </a:moveTo>
                  <a:cubicBezTo>
                    <a:pt x="15475" y="1"/>
                    <a:pt x="10763" y="1042"/>
                    <a:pt x="7181" y="3126"/>
                  </a:cubicBezTo>
                  <a:cubicBezTo>
                    <a:pt x="0" y="7311"/>
                    <a:pt x="34" y="14057"/>
                    <a:pt x="7265" y="18241"/>
                  </a:cubicBezTo>
                  <a:cubicBezTo>
                    <a:pt x="10868" y="20323"/>
                    <a:pt x="15587" y="21365"/>
                    <a:pt x="20301" y="21365"/>
                  </a:cubicBezTo>
                  <a:cubicBezTo>
                    <a:pt x="25023" y="21365"/>
                    <a:pt x="29741" y="20319"/>
                    <a:pt x="33327" y="18225"/>
                  </a:cubicBezTo>
                  <a:cubicBezTo>
                    <a:pt x="40508" y="14057"/>
                    <a:pt x="40474" y="7311"/>
                    <a:pt x="33243" y="3126"/>
                  </a:cubicBezTo>
                  <a:cubicBezTo>
                    <a:pt x="29636" y="1042"/>
                    <a:pt x="24912" y="1"/>
                    <a:pt x="20193" y="1"/>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4275;p60">
              <a:extLst>
                <a:ext uri="{FF2B5EF4-FFF2-40B4-BE49-F238E27FC236}">
                  <a16:creationId xmlns:a16="http://schemas.microsoft.com/office/drawing/2014/main" id="{A0A2CD78-CBF7-C802-9773-3B61A6BA5A80}"/>
                </a:ext>
              </a:extLst>
            </p:cNvPr>
            <p:cNvSpPr/>
            <p:nvPr/>
          </p:nvSpPr>
          <p:spPr>
            <a:xfrm>
              <a:off x="5625769" y="9043892"/>
              <a:ext cx="1617981" cy="531425"/>
            </a:xfrm>
            <a:custGeom>
              <a:avLst/>
              <a:gdLst/>
              <a:ahLst/>
              <a:cxnLst/>
              <a:rect l="l" t="t" r="r" b="b"/>
              <a:pathLst>
                <a:path w="33512" h="11007" extrusionOk="0">
                  <a:moveTo>
                    <a:pt x="16710" y="1"/>
                  </a:moveTo>
                  <a:cubicBezTo>
                    <a:pt x="12584" y="1"/>
                    <a:pt x="8462" y="913"/>
                    <a:pt x="5324" y="2738"/>
                  </a:cubicBezTo>
                  <a:cubicBezTo>
                    <a:pt x="1474" y="4964"/>
                    <a:pt x="1" y="8060"/>
                    <a:pt x="888" y="10939"/>
                  </a:cubicBezTo>
                  <a:cubicBezTo>
                    <a:pt x="1440" y="9132"/>
                    <a:pt x="2913" y="7408"/>
                    <a:pt x="5324" y="6018"/>
                  </a:cubicBezTo>
                  <a:cubicBezTo>
                    <a:pt x="8462" y="4194"/>
                    <a:pt x="12584" y="3282"/>
                    <a:pt x="16710" y="3282"/>
                  </a:cubicBezTo>
                  <a:cubicBezTo>
                    <a:pt x="20836" y="3282"/>
                    <a:pt x="24966" y="4194"/>
                    <a:pt x="28122" y="6018"/>
                  </a:cubicBezTo>
                  <a:cubicBezTo>
                    <a:pt x="30565" y="7424"/>
                    <a:pt x="32072" y="9182"/>
                    <a:pt x="32624" y="11006"/>
                  </a:cubicBezTo>
                  <a:cubicBezTo>
                    <a:pt x="33511" y="8094"/>
                    <a:pt x="32022" y="4981"/>
                    <a:pt x="28122" y="2738"/>
                  </a:cubicBezTo>
                  <a:cubicBezTo>
                    <a:pt x="24966" y="913"/>
                    <a:pt x="20836" y="1"/>
                    <a:pt x="16710" y="1"/>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4276;p60">
              <a:extLst>
                <a:ext uri="{FF2B5EF4-FFF2-40B4-BE49-F238E27FC236}">
                  <a16:creationId xmlns:a16="http://schemas.microsoft.com/office/drawing/2014/main" id="{ED33EAFB-52E8-810C-235B-3CBD5885F15F}"/>
                </a:ext>
              </a:extLst>
            </p:cNvPr>
            <p:cNvSpPr/>
            <p:nvPr/>
          </p:nvSpPr>
          <p:spPr>
            <a:xfrm>
              <a:off x="6989938" y="9844289"/>
              <a:ext cx="1440984" cy="961026"/>
            </a:xfrm>
            <a:custGeom>
              <a:avLst/>
              <a:gdLst/>
              <a:ahLst/>
              <a:cxnLst/>
              <a:rect l="l" t="t" r="r" b="b"/>
              <a:pathLst>
                <a:path w="29846" h="19905" extrusionOk="0">
                  <a:moveTo>
                    <a:pt x="1828" y="392"/>
                  </a:moveTo>
                  <a:cubicBezTo>
                    <a:pt x="1810" y="401"/>
                    <a:pt x="1792" y="411"/>
                    <a:pt x="1775" y="421"/>
                  </a:cubicBezTo>
                  <a:cubicBezTo>
                    <a:pt x="1784" y="411"/>
                    <a:pt x="1805" y="401"/>
                    <a:pt x="1828" y="392"/>
                  </a:cubicBezTo>
                  <a:close/>
                  <a:moveTo>
                    <a:pt x="3289" y="1"/>
                  </a:moveTo>
                  <a:cubicBezTo>
                    <a:pt x="3195" y="1"/>
                    <a:pt x="3093" y="7"/>
                    <a:pt x="2980" y="19"/>
                  </a:cubicBezTo>
                  <a:cubicBezTo>
                    <a:pt x="2802" y="35"/>
                    <a:pt x="2374" y="98"/>
                    <a:pt x="1831" y="390"/>
                  </a:cubicBezTo>
                  <a:lnTo>
                    <a:pt x="1831" y="390"/>
                  </a:lnTo>
                  <a:cubicBezTo>
                    <a:pt x="1806" y="400"/>
                    <a:pt x="1779" y="410"/>
                    <a:pt x="1758" y="421"/>
                  </a:cubicBezTo>
                  <a:cubicBezTo>
                    <a:pt x="1273" y="722"/>
                    <a:pt x="804" y="990"/>
                    <a:pt x="519" y="1442"/>
                  </a:cubicBezTo>
                  <a:cubicBezTo>
                    <a:pt x="469" y="1526"/>
                    <a:pt x="0" y="2011"/>
                    <a:pt x="0" y="2664"/>
                  </a:cubicBezTo>
                  <a:lnTo>
                    <a:pt x="0" y="3116"/>
                  </a:lnTo>
                  <a:cubicBezTo>
                    <a:pt x="0" y="3333"/>
                    <a:pt x="235" y="3752"/>
                    <a:pt x="469" y="4187"/>
                  </a:cubicBezTo>
                  <a:cubicBezTo>
                    <a:pt x="687" y="4605"/>
                    <a:pt x="1055" y="4806"/>
                    <a:pt x="1273" y="4940"/>
                  </a:cubicBezTo>
                  <a:lnTo>
                    <a:pt x="1323" y="4940"/>
                  </a:lnTo>
                  <a:cubicBezTo>
                    <a:pt x="9792" y="9861"/>
                    <a:pt x="18763" y="14999"/>
                    <a:pt x="27232" y="19903"/>
                  </a:cubicBezTo>
                  <a:lnTo>
                    <a:pt x="27232" y="19903"/>
                  </a:lnTo>
                  <a:cubicBezTo>
                    <a:pt x="26965" y="19735"/>
                    <a:pt x="29563" y="15149"/>
                    <a:pt x="29836" y="15149"/>
                  </a:cubicBezTo>
                  <a:cubicBezTo>
                    <a:pt x="29840" y="15149"/>
                    <a:pt x="29843" y="15149"/>
                    <a:pt x="29845" y="15151"/>
                  </a:cubicBezTo>
                  <a:lnTo>
                    <a:pt x="26916" y="13477"/>
                  </a:lnTo>
                  <a:cubicBezTo>
                    <a:pt x="25225" y="12506"/>
                    <a:pt x="23535" y="11518"/>
                    <a:pt x="21844" y="10531"/>
                  </a:cubicBezTo>
                  <a:cubicBezTo>
                    <a:pt x="15919" y="7083"/>
                    <a:pt x="9993" y="3651"/>
                    <a:pt x="4085" y="203"/>
                  </a:cubicBezTo>
                  <a:lnTo>
                    <a:pt x="4068" y="203"/>
                  </a:lnTo>
                  <a:cubicBezTo>
                    <a:pt x="3814" y="63"/>
                    <a:pt x="3588" y="1"/>
                    <a:pt x="3289" y="1"/>
                  </a:cubicBezTo>
                  <a:close/>
                  <a:moveTo>
                    <a:pt x="27232" y="19903"/>
                  </a:moveTo>
                  <a:cubicBezTo>
                    <a:pt x="27233" y="19904"/>
                    <a:pt x="27233" y="19904"/>
                    <a:pt x="27234" y="19904"/>
                  </a:cubicBezTo>
                  <a:cubicBezTo>
                    <a:pt x="27233" y="19904"/>
                    <a:pt x="27233" y="19904"/>
                    <a:pt x="27232" y="19903"/>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4277;p60">
              <a:extLst>
                <a:ext uri="{FF2B5EF4-FFF2-40B4-BE49-F238E27FC236}">
                  <a16:creationId xmlns:a16="http://schemas.microsoft.com/office/drawing/2014/main" id="{A089CE9E-6DA7-9815-0C39-A9C8CB14C245}"/>
                </a:ext>
              </a:extLst>
            </p:cNvPr>
            <p:cNvSpPr/>
            <p:nvPr/>
          </p:nvSpPr>
          <p:spPr>
            <a:xfrm>
              <a:off x="8268410" y="10567629"/>
              <a:ext cx="187570" cy="240003"/>
            </a:xfrm>
            <a:custGeom>
              <a:avLst/>
              <a:gdLst/>
              <a:ahLst/>
              <a:cxnLst/>
              <a:rect l="l" t="t" r="r" b="b"/>
              <a:pathLst>
                <a:path w="3885" h="4971" extrusionOk="0">
                  <a:moveTo>
                    <a:pt x="2808" y="0"/>
                  </a:moveTo>
                  <a:cubicBezTo>
                    <a:pt x="2547" y="0"/>
                    <a:pt x="2253" y="87"/>
                    <a:pt x="1942" y="269"/>
                  </a:cubicBezTo>
                  <a:cubicBezTo>
                    <a:pt x="871" y="888"/>
                    <a:pt x="1" y="2378"/>
                    <a:pt x="18" y="3600"/>
                  </a:cubicBezTo>
                  <a:cubicBezTo>
                    <a:pt x="18" y="4466"/>
                    <a:pt x="455" y="4971"/>
                    <a:pt x="1091" y="4971"/>
                  </a:cubicBezTo>
                  <a:cubicBezTo>
                    <a:pt x="1352" y="4971"/>
                    <a:pt x="1647" y="4885"/>
                    <a:pt x="1959" y="4705"/>
                  </a:cubicBezTo>
                  <a:cubicBezTo>
                    <a:pt x="3014" y="4086"/>
                    <a:pt x="3884" y="2596"/>
                    <a:pt x="3867" y="1374"/>
                  </a:cubicBezTo>
                  <a:cubicBezTo>
                    <a:pt x="3867" y="499"/>
                    <a:pt x="3434" y="0"/>
                    <a:pt x="2808" y="0"/>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grpSp>
      <p:sp>
        <p:nvSpPr>
          <p:cNvPr id="645" name="Google Shape;4278;p60">
            <a:extLst>
              <a:ext uri="{FF2B5EF4-FFF2-40B4-BE49-F238E27FC236}">
                <a16:creationId xmlns:a16="http://schemas.microsoft.com/office/drawing/2014/main" id="{F71765C4-22B2-2E36-3EC0-332D52B6A359}"/>
              </a:ext>
            </a:extLst>
          </p:cNvPr>
          <p:cNvSpPr/>
          <p:nvPr/>
        </p:nvSpPr>
        <p:spPr>
          <a:xfrm>
            <a:off x="6447013" y="2950339"/>
            <a:ext cx="154746" cy="323105"/>
          </a:xfrm>
          <a:custGeom>
            <a:avLst/>
            <a:gdLst/>
            <a:ahLst/>
            <a:cxnLst/>
            <a:rect l="l" t="t" r="r" b="b"/>
            <a:pathLst>
              <a:path w="5006" h="10111" extrusionOk="0">
                <a:moveTo>
                  <a:pt x="4987" y="458"/>
                </a:moveTo>
                <a:cubicBezTo>
                  <a:pt x="4993" y="462"/>
                  <a:pt x="4999" y="465"/>
                  <a:pt x="5005" y="469"/>
                </a:cubicBezTo>
                <a:cubicBezTo>
                  <a:pt x="5000" y="465"/>
                  <a:pt x="4994" y="461"/>
                  <a:pt x="4987" y="458"/>
                </a:cubicBezTo>
                <a:close/>
                <a:moveTo>
                  <a:pt x="4085" y="0"/>
                </a:moveTo>
                <a:cubicBezTo>
                  <a:pt x="3984" y="0"/>
                  <a:pt x="3867" y="34"/>
                  <a:pt x="3750" y="100"/>
                </a:cubicBezTo>
                <a:cubicBezTo>
                  <a:pt x="3482" y="251"/>
                  <a:pt x="3214" y="569"/>
                  <a:pt x="3097" y="937"/>
                </a:cubicBezTo>
                <a:lnTo>
                  <a:pt x="1" y="9675"/>
                </a:lnTo>
                <a:lnTo>
                  <a:pt x="737" y="10110"/>
                </a:lnTo>
                <a:lnTo>
                  <a:pt x="3834" y="1373"/>
                </a:lnTo>
                <a:cubicBezTo>
                  <a:pt x="3951" y="1004"/>
                  <a:pt x="4219" y="686"/>
                  <a:pt x="4487" y="519"/>
                </a:cubicBezTo>
                <a:cubicBezTo>
                  <a:pt x="4604" y="452"/>
                  <a:pt x="4721" y="419"/>
                  <a:pt x="4821" y="419"/>
                </a:cubicBezTo>
                <a:cubicBezTo>
                  <a:pt x="4880" y="433"/>
                  <a:pt x="4940" y="435"/>
                  <a:pt x="4987" y="458"/>
                </a:cubicBezTo>
                <a:lnTo>
                  <a:pt x="4987" y="458"/>
                </a:lnTo>
                <a:cubicBezTo>
                  <a:pt x="4758" y="327"/>
                  <a:pt x="4514" y="181"/>
                  <a:pt x="4269" y="50"/>
                </a:cubicBezTo>
                <a:cubicBezTo>
                  <a:pt x="4219" y="17"/>
                  <a:pt x="4152" y="0"/>
                  <a:pt x="4085" y="0"/>
                </a:cubicBezTo>
                <a:close/>
              </a:path>
            </a:pathLst>
          </a:custGeom>
          <a:solidFill>
            <a:srgbClr val="A263EB"/>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4279;p60">
            <a:extLst>
              <a:ext uri="{FF2B5EF4-FFF2-40B4-BE49-F238E27FC236}">
                <a16:creationId xmlns:a16="http://schemas.microsoft.com/office/drawing/2014/main" id="{9EFFC333-E007-86CF-6293-FB4EF1BDC786}"/>
              </a:ext>
            </a:extLst>
          </p:cNvPr>
          <p:cNvSpPr/>
          <p:nvPr/>
        </p:nvSpPr>
        <p:spPr>
          <a:xfrm>
            <a:off x="6343519" y="3209851"/>
            <a:ext cx="114901" cy="138464"/>
          </a:xfrm>
          <a:custGeom>
            <a:avLst/>
            <a:gdLst/>
            <a:ahLst/>
            <a:cxnLst/>
            <a:rect l="l" t="t" r="r" b="b"/>
            <a:pathLst>
              <a:path w="3717" h="4333" extrusionOk="0">
                <a:moveTo>
                  <a:pt x="1166" y="0"/>
                </a:moveTo>
                <a:cubicBezTo>
                  <a:pt x="1060" y="0"/>
                  <a:pt x="944" y="36"/>
                  <a:pt x="821" y="98"/>
                </a:cubicBezTo>
                <a:cubicBezTo>
                  <a:pt x="654" y="198"/>
                  <a:pt x="486" y="365"/>
                  <a:pt x="352" y="583"/>
                </a:cubicBezTo>
                <a:cubicBezTo>
                  <a:pt x="34" y="1069"/>
                  <a:pt x="1" y="1621"/>
                  <a:pt x="269" y="1838"/>
                </a:cubicBezTo>
                <a:lnTo>
                  <a:pt x="2947" y="3881"/>
                </a:lnTo>
                <a:cubicBezTo>
                  <a:pt x="2964" y="3881"/>
                  <a:pt x="2980" y="3897"/>
                  <a:pt x="2980" y="3897"/>
                </a:cubicBezTo>
                <a:cubicBezTo>
                  <a:pt x="3231" y="4031"/>
                  <a:pt x="3483" y="4182"/>
                  <a:pt x="3717" y="4333"/>
                </a:cubicBezTo>
                <a:cubicBezTo>
                  <a:pt x="3717" y="4316"/>
                  <a:pt x="3700" y="4316"/>
                  <a:pt x="3683" y="4299"/>
                </a:cubicBezTo>
                <a:lnTo>
                  <a:pt x="1005" y="2257"/>
                </a:lnTo>
                <a:cubicBezTo>
                  <a:pt x="737" y="2056"/>
                  <a:pt x="771" y="1504"/>
                  <a:pt x="1072" y="1018"/>
                </a:cubicBezTo>
                <a:cubicBezTo>
                  <a:pt x="1223" y="801"/>
                  <a:pt x="1390" y="633"/>
                  <a:pt x="1558" y="533"/>
                </a:cubicBezTo>
                <a:cubicBezTo>
                  <a:pt x="1675" y="465"/>
                  <a:pt x="1786" y="430"/>
                  <a:pt x="1889" y="430"/>
                </a:cubicBezTo>
                <a:cubicBezTo>
                  <a:pt x="1962" y="430"/>
                  <a:pt x="2030" y="448"/>
                  <a:pt x="2093" y="483"/>
                </a:cubicBezTo>
                <a:lnTo>
                  <a:pt x="1357" y="47"/>
                </a:lnTo>
                <a:cubicBezTo>
                  <a:pt x="1298" y="15"/>
                  <a:pt x="1234" y="0"/>
                  <a:pt x="1166" y="0"/>
                </a:cubicBezTo>
                <a:close/>
              </a:path>
            </a:pathLst>
          </a:custGeom>
          <a:solidFill>
            <a:srgbClr val="A263EB"/>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4280;p60">
            <a:extLst>
              <a:ext uri="{FF2B5EF4-FFF2-40B4-BE49-F238E27FC236}">
                <a16:creationId xmlns:a16="http://schemas.microsoft.com/office/drawing/2014/main" id="{09EB003B-8903-F97E-6633-454025A35CBD}"/>
              </a:ext>
            </a:extLst>
          </p:cNvPr>
          <p:cNvSpPr/>
          <p:nvPr/>
        </p:nvSpPr>
        <p:spPr>
          <a:xfrm>
            <a:off x="6366302" y="2964111"/>
            <a:ext cx="245814" cy="385642"/>
          </a:xfrm>
          <a:custGeom>
            <a:avLst/>
            <a:gdLst/>
            <a:ahLst/>
            <a:cxnLst/>
            <a:rect l="l" t="t" r="r" b="b"/>
            <a:pathLst>
              <a:path w="7952" h="12068" extrusionOk="0">
                <a:moveTo>
                  <a:pt x="7392" y="1"/>
                </a:moveTo>
                <a:cubicBezTo>
                  <a:pt x="7301" y="1"/>
                  <a:pt x="7199" y="47"/>
                  <a:pt x="7098" y="105"/>
                </a:cubicBezTo>
                <a:cubicBezTo>
                  <a:pt x="6830" y="255"/>
                  <a:pt x="6562" y="573"/>
                  <a:pt x="6445" y="942"/>
                </a:cubicBezTo>
                <a:lnTo>
                  <a:pt x="3348" y="9679"/>
                </a:lnTo>
                <a:lnTo>
                  <a:pt x="1390" y="8189"/>
                </a:lnTo>
                <a:cubicBezTo>
                  <a:pt x="1322" y="8137"/>
                  <a:pt x="1244" y="8111"/>
                  <a:pt x="1159" y="8111"/>
                </a:cubicBezTo>
                <a:cubicBezTo>
                  <a:pt x="1055" y="8111"/>
                  <a:pt x="940" y="8149"/>
                  <a:pt x="821" y="8223"/>
                </a:cubicBezTo>
                <a:cubicBezTo>
                  <a:pt x="653" y="8323"/>
                  <a:pt x="486" y="8474"/>
                  <a:pt x="335" y="8708"/>
                </a:cubicBezTo>
                <a:cubicBezTo>
                  <a:pt x="34" y="9194"/>
                  <a:pt x="0" y="9746"/>
                  <a:pt x="268" y="9947"/>
                </a:cubicBezTo>
                <a:lnTo>
                  <a:pt x="2946" y="11989"/>
                </a:lnTo>
                <a:cubicBezTo>
                  <a:pt x="3014" y="12042"/>
                  <a:pt x="3092" y="12067"/>
                  <a:pt x="3177" y="12067"/>
                </a:cubicBezTo>
                <a:cubicBezTo>
                  <a:pt x="3281" y="12067"/>
                  <a:pt x="3396" y="12029"/>
                  <a:pt x="3516" y="11956"/>
                </a:cubicBezTo>
                <a:cubicBezTo>
                  <a:pt x="3549" y="11956"/>
                  <a:pt x="3566" y="11922"/>
                  <a:pt x="3599" y="11905"/>
                </a:cubicBezTo>
                <a:cubicBezTo>
                  <a:pt x="3850" y="11738"/>
                  <a:pt x="4051" y="11437"/>
                  <a:pt x="4168" y="11119"/>
                </a:cubicBezTo>
                <a:lnTo>
                  <a:pt x="7767" y="958"/>
                </a:lnTo>
                <a:cubicBezTo>
                  <a:pt x="7951" y="439"/>
                  <a:pt x="7801" y="4"/>
                  <a:pt x="7432" y="4"/>
                </a:cubicBezTo>
                <a:cubicBezTo>
                  <a:pt x="7419" y="2"/>
                  <a:pt x="7406" y="1"/>
                  <a:pt x="7392" y="1"/>
                </a:cubicBezTo>
                <a:close/>
              </a:path>
            </a:pathLst>
          </a:custGeom>
          <a:solidFill>
            <a:srgbClr val="D4B6F6"/>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4281;p60">
            <a:extLst>
              <a:ext uri="{FF2B5EF4-FFF2-40B4-BE49-F238E27FC236}">
                <a16:creationId xmlns:a16="http://schemas.microsoft.com/office/drawing/2014/main" id="{E494DEE4-DA66-321D-3C21-CF77A69D6400}"/>
              </a:ext>
            </a:extLst>
          </p:cNvPr>
          <p:cNvSpPr/>
          <p:nvPr/>
        </p:nvSpPr>
        <p:spPr>
          <a:xfrm>
            <a:off x="11443773" y="1913022"/>
            <a:ext cx="456912" cy="650076"/>
          </a:xfrm>
          <a:custGeom>
            <a:avLst/>
            <a:gdLst/>
            <a:ahLst/>
            <a:cxnLst/>
            <a:rect l="l" t="t" r="r" b="b"/>
            <a:pathLst>
              <a:path w="14781" h="20343" extrusionOk="0">
                <a:moveTo>
                  <a:pt x="19" y="1367"/>
                </a:moveTo>
                <a:cubicBezTo>
                  <a:pt x="13" y="1371"/>
                  <a:pt x="7" y="1374"/>
                  <a:pt x="1" y="1378"/>
                </a:cubicBezTo>
                <a:lnTo>
                  <a:pt x="19" y="1367"/>
                </a:lnTo>
                <a:close/>
                <a:moveTo>
                  <a:pt x="3526" y="0"/>
                </a:moveTo>
                <a:cubicBezTo>
                  <a:pt x="2764" y="0"/>
                  <a:pt x="2072" y="179"/>
                  <a:pt x="1474" y="524"/>
                </a:cubicBezTo>
                <a:lnTo>
                  <a:pt x="19" y="1367"/>
                </a:lnTo>
                <a:lnTo>
                  <a:pt x="19" y="1367"/>
                </a:lnTo>
                <a:cubicBezTo>
                  <a:pt x="606" y="1029"/>
                  <a:pt x="1288" y="854"/>
                  <a:pt x="2040" y="854"/>
                </a:cubicBezTo>
                <a:cubicBezTo>
                  <a:pt x="3088" y="854"/>
                  <a:pt x="4273" y="1195"/>
                  <a:pt x="5525" y="1913"/>
                </a:cubicBezTo>
                <a:cubicBezTo>
                  <a:pt x="9826" y="4407"/>
                  <a:pt x="13291" y="10416"/>
                  <a:pt x="13291" y="15354"/>
                </a:cubicBezTo>
                <a:cubicBezTo>
                  <a:pt x="13275" y="17763"/>
                  <a:pt x="12429" y="19473"/>
                  <a:pt x="11074" y="20307"/>
                </a:cubicBezTo>
                <a:lnTo>
                  <a:pt x="11074" y="20307"/>
                </a:lnTo>
                <a:cubicBezTo>
                  <a:pt x="11303" y="20168"/>
                  <a:pt x="11520" y="20030"/>
                  <a:pt x="11751" y="19907"/>
                </a:cubicBezTo>
                <a:cubicBezTo>
                  <a:pt x="12002" y="19756"/>
                  <a:pt x="12254" y="19623"/>
                  <a:pt x="12488" y="19472"/>
                </a:cubicBezTo>
                <a:cubicBezTo>
                  <a:pt x="13894" y="18668"/>
                  <a:pt x="14748" y="16944"/>
                  <a:pt x="14764" y="14484"/>
                </a:cubicBezTo>
                <a:cubicBezTo>
                  <a:pt x="14781" y="9546"/>
                  <a:pt x="11299" y="3537"/>
                  <a:pt x="7014" y="1060"/>
                </a:cubicBezTo>
                <a:cubicBezTo>
                  <a:pt x="5762" y="341"/>
                  <a:pt x="4578" y="0"/>
                  <a:pt x="3526" y="0"/>
                </a:cubicBezTo>
                <a:close/>
                <a:moveTo>
                  <a:pt x="11074" y="20307"/>
                </a:moveTo>
                <a:lnTo>
                  <a:pt x="11074" y="20307"/>
                </a:lnTo>
                <a:cubicBezTo>
                  <a:pt x="11054" y="20319"/>
                  <a:pt x="11035" y="20330"/>
                  <a:pt x="11015" y="20342"/>
                </a:cubicBezTo>
                <a:cubicBezTo>
                  <a:pt x="11035" y="20331"/>
                  <a:pt x="11054" y="20319"/>
                  <a:pt x="11074" y="20307"/>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4282;p60">
            <a:extLst>
              <a:ext uri="{FF2B5EF4-FFF2-40B4-BE49-F238E27FC236}">
                <a16:creationId xmlns:a16="http://schemas.microsoft.com/office/drawing/2014/main" id="{EA2A948D-44AD-8049-F389-9E11CDD3D156}"/>
              </a:ext>
            </a:extLst>
          </p:cNvPr>
          <p:cNvSpPr/>
          <p:nvPr/>
        </p:nvSpPr>
        <p:spPr>
          <a:xfrm>
            <a:off x="11373417" y="1940120"/>
            <a:ext cx="481735" cy="639691"/>
          </a:xfrm>
          <a:custGeom>
            <a:avLst/>
            <a:gdLst/>
            <a:ahLst/>
            <a:cxnLst/>
            <a:rect l="l" t="t" r="r" b="b"/>
            <a:pathLst>
              <a:path w="15584" h="20018" extrusionOk="0">
                <a:moveTo>
                  <a:pt x="4325" y="0"/>
                </a:moveTo>
                <a:cubicBezTo>
                  <a:pt x="1771" y="0"/>
                  <a:pt x="12" y="2020"/>
                  <a:pt x="0" y="5518"/>
                </a:cubicBezTo>
                <a:cubicBezTo>
                  <a:pt x="0" y="10456"/>
                  <a:pt x="3465" y="16465"/>
                  <a:pt x="7767" y="18942"/>
                </a:cubicBezTo>
                <a:cubicBezTo>
                  <a:pt x="9021" y="19672"/>
                  <a:pt x="10208" y="20018"/>
                  <a:pt x="11260" y="20018"/>
                </a:cubicBezTo>
                <a:cubicBezTo>
                  <a:pt x="13802" y="20018"/>
                  <a:pt x="15555" y="17999"/>
                  <a:pt x="15567" y="14506"/>
                </a:cubicBezTo>
                <a:cubicBezTo>
                  <a:pt x="15584" y="9568"/>
                  <a:pt x="12102" y="3559"/>
                  <a:pt x="7817" y="1065"/>
                </a:cubicBezTo>
                <a:cubicBezTo>
                  <a:pt x="6563" y="343"/>
                  <a:pt x="5376" y="0"/>
                  <a:pt x="4325"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4283;p60">
            <a:extLst>
              <a:ext uri="{FF2B5EF4-FFF2-40B4-BE49-F238E27FC236}">
                <a16:creationId xmlns:a16="http://schemas.microsoft.com/office/drawing/2014/main" id="{9FE5DDF4-B65F-109D-5316-28EC8B7AEE3B}"/>
              </a:ext>
            </a:extLst>
          </p:cNvPr>
          <p:cNvSpPr/>
          <p:nvPr/>
        </p:nvSpPr>
        <p:spPr>
          <a:xfrm>
            <a:off x="11469152" y="2086574"/>
            <a:ext cx="305288" cy="356179"/>
          </a:xfrm>
          <a:custGeom>
            <a:avLst/>
            <a:gdLst/>
            <a:ahLst/>
            <a:cxnLst/>
            <a:rect l="l" t="t" r="r" b="b"/>
            <a:pathLst>
              <a:path w="9876" h="11146" extrusionOk="0">
                <a:moveTo>
                  <a:pt x="1545" y="0"/>
                </a:moveTo>
                <a:cubicBezTo>
                  <a:pt x="702" y="0"/>
                  <a:pt x="46" y="746"/>
                  <a:pt x="34" y="1788"/>
                </a:cubicBezTo>
                <a:cubicBezTo>
                  <a:pt x="0" y="4450"/>
                  <a:pt x="2427" y="7982"/>
                  <a:pt x="4201" y="10241"/>
                </a:cubicBezTo>
                <a:cubicBezTo>
                  <a:pt x="4285" y="10342"/>
                  <a:pt x="4771" y="11028"/>
                  <a:pt x="4938" y="11128"/>
                </a:cubicBezTo>
                <a:cubicBezTo>
                  <a:pt x="4955" y="11145"/>
                  <a:pt x="4971" y="11145"/>
                  <a:pt x="4988" y="11145"/>
                </a:cubicBezTo>
                <a:cubicBezTo>
                  <a:pt x="5825" y="11095"/>
                  <a:pt x="6629" y="10877"/>
                  <a:pt x="7348" y="10559"/>
                </a:cubicBezTo>
                <a:cubicBezTo>
                  <a:pt x="8587" y="9990"/>
                  <a:pt x="9876" y="9019"/>
                  <a:pt x="9491" y="6743"/>
                </a:cubicBezTo>
                <a:cubicBezTo>
                  <a:pt x="9340" y="5889"/>
                  <a:pt x="8989" y="4851"/>
                  <a:pt x="8369" y="4098"/>
                </a:cubicBezTo>
                <a:cubicBezTo>
                  <a:pt x="8102" y="3763"/>
                  <a:pt x="7683" y="3429"/>
                  <a:pt x="7281" y="3194"/>
                </a:cubicBezTo>
                <a:cubicBezTo>
                  <a:pt x="6934" y="2989"/>
                  <a:pt x="6601" y="2858"/>
                  <a:pt x="6354" y="2858"/>
                </a:cubicBezTo>
                <a:cubicBezTo>
                  <a:pt x="6339" y="2858"/>
                  <a:pt x="6325" y="2859"/>
                  <a:pt x="6311" y="2860"/>
                </a:cubicBezTo>
                <a:cubicBezTo>
                  <a:pt x="6009" y="2876"/>
                  <a:pt x="5289" y="2742"/>
                  <a:pt x="4720" y="3998"/>
                </a:cubicBezTo>
                <a:cubicBezTo>
                  <a:pt x="4436" y="2408"/>
                  <a:pt x="3649" y="968"/>
                  <a:pt x="2444" y="282"/>
                </a:cubicBezTo>
                <a:cubicBezTo>
                  <a:pt x="2410" y="248"/>
                  <a:pt x="2377" y="232"/>
                  <a:pt x="2343" y="215"/>
                </a:cubicBezTo>
                <a:cubicBezTo>
                  <a:pt x="2069" y="68"/>
                  <a:pt x="1798" y="0"/>
                  <a:pt x="1545" y="0"/>
                </a:cubicBez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4284;p60">
            <a:extLst>
              <a:ext uri="{FF2B5EF4-FFF2-40B4-BE49-F238E27FC236}">
                <a16:creationId xmlns:a16="http://schemas.microsoft.com/office/drawing/2014/main" id="{CE8BD173-5857-6003-B34D-20AC3EFE5F78}"/>
              </a:ext>
            </a:extLst>
          </p:cNvPr>
          <p:cNvSpPr/>
          <p:nvPr/>
        </p:nvSpPr>
        <p:spPr>
          <a:xfrm>
            <a:off x="6078602" y="1063733"/>
            <a:ext cx="539725" cy="768153"/>
          </a:xfrm>
          <a:custGeom>
            <a:avLst/>
            <a:gdLst/>
            <a:ahLst/>
            <a:cxnLst/>
            <a:rect l="l" t="t" r="r" b="b"/>
            <a:pathLst>
              <a:path w="17460" h="24038" extrusionOk="0">
                <a:moveTo>
                  <a:pt x="13305" y="0"/>
                </a:moveTo>
                <a:cubicBezTo>
                  <a:pt x="12063" y="0"/>
                  <a:pt x="10660" y="408"/>
                  <a:pt x="9174" y="1273"/>
                </a:cubicBezTo>
                <a:cubicBezTo>
                  <a:pt x="4102" y="4203"/>
                  <a:pt x="1" y="11300"/>
                  <a:pt x="18" y="17141"/>
                </a:cubicBezTo>
                <a:cubicBezTo>
                  <a:pt x="18" y="20037"/>
                  <a:pt x="1039" y="22063"/>
                  <a:pt x="2696" y="23033"/>
                </a:cubicBezTo>
                <a:cubicBezTo>
                  <a:pt x="2980" y="23201"/>
                  <a:pt x="3282" y="23368"/>
                  <a:pt x="3566" y="23536"/>
                </a:cubicBezTo>
                <a:cubicBezTo>
                  <a:pt x="3832" y="23692"/>
                  <a:pt x="4112" y="23848"/>
                  <a:pt x="4379" y="24004"/>
                </a:cubicBezTo>
                <a:lnTo>
                  <a:pt x="4379" y="24004"/>
                </a:lnTo>
                <a:cubicBezTo>
                  <a:pt x="2756" y="23036"/>
                  <a:pt x="1758" y="21008"/>
                  <a:pt x="1758" y="18146"/>
                </a:cubicBezTo>
                <a:cubicBezTo>
                  <a:pt x="1742" y="12321"/>
                  <a:pt x="5843" y="5207"/>
                  <a:pt x="10914" y="2278"/>
                </a:cubicBezTo>
                <a:cubicBezTo>
                  <a:pt x="12398" y="1424"/>
                  <a:pt x="13798" y="1020"/>
                  <a:pt x="15038" y="1020"/>
                </a:cubicBezTo>
                <a:cubicBezTo>
                  <a:pt x="15938" y="1020"/>
                  <a:pt x="16755" y="1233"/>
                  <a:pt x="17459" y="1642"/>
                </a:cubicBezTo>
                <a:lnTo>
                  <a:pt x="15718" y="620"/>
                </a:lnTo>
                <a:cubicBezTo>
                  <a:pt x="15016" y="213"/>
                  <a:pt x="14202" y="0"/>
                  <a:pt x="13305" y="0"/>
                </a:cubicBezTo>
                <a:close/>
                <a:moveTo>
                  <a:pt x="4379" y="24004"/>
                </a:moveTo>
                <a:cubicBezTo>
                  <a:pt x="4398" y="24015"/>
                  <a:pt x="4417" y="24027"/>
                  <a:pt x="4437" y="24038"/>
                </a:cubicBezTo>
                <a:cubicBezTo>
                  <a:pt x="4417" y="24026"/>
                  <a:pt x="4398" y="24015"/>
                  <a:pt x="4379" y="24004"/>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4285;p60">
            <a:extLst>
              <a:ext uri="{FF2B5EF4-FFF2-40B4-BE49-F238E27FC236}">
                <a16:creationId xmlns:a16="http://schemas.microsoft.com/office/drawing/2014/main" id="{4996071F-1E84-F36F-3934-A154104EB2E1}"/>
              </a:ext>
            </a:extLst>
          </p:cNvPr>
          <p:cNvSpPr/>
          <p:nvPr/>
        </p:nvSpPr>
        <p:spPr>
          <a:xfrm>
            <a:off x="6132421" y="1096296"/>
            <a:ext cx="569185" cy="755498"/>
          </a:xfrm>
          <a:custGeom>
            <a:avLst/>
            <a:gdLst/>
            <a:ahLst/>
            <a:cxnLst/>
            <a:rect l="l" t="t" r="r" b="b"/>
            <a:pathLst>
              <a:path w="18413" h="23642" extrusionOk="0">
                <a:moveTo>
                  <a:pt x="13299" y="0"/>
                </a:moveTo>
                <a:cubicBezTo>
                  <a:pt x="12058" y="0"/>
                  <a:pt x="10657" y="405"/>
                  <a:pt x="9173" y="1259"/>
                </a:cubicBezTo>
                <a:cubicBezTo>
                  <a:pt x="4102" y="4188"/>
                  <a:pt x="1" y="11302"/>
                  <a:pt x="17" y="17127"/>
                </a:cubicBezTo>
                <a:cubicBezTo>
                  <a:pt x="29" y="21253"/>
                  <a:pt x="2099" y="23641"/>
                  <a:pt x="5115" y="23641"/>
                </a:cubicBezTo>
                <a:cubicBezTo>
                  <a:pt x="6356" y="23641"/>
                  <a:pt x="7757" y="23237"/>
                  <a:pt x="9240" y="22383"/>
                </a:cubicBezTo>
                <a:cubicBezTo>
                  <a:pt x="14312" y="19453"/>
                  <a:pt x="18413" y="12340"/>
                  <a:pt x="18396" y="6514"/>
                </a:cubicBezTo>
                <a:cubicBezTo>
                  <a:pt x="18384" y="2388"/>
                  <a:pt x="16314" y="0"/>
                  <a:pt x="13299"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4286;p60">
            <a:extLst>
              <a:ext uri="{FF2B5EF4-FFF2-40B4-BE49-F238E27FC236}">
                <a16:creationId xmlns:a16="http://schemas.microsoft.com/office/drawing/2014/main" id="{61EE99D1-6FD2-B70B-E209-A1366A574E1F}"/>
              </a:ext>
            </a:extLst>
          </p:cNvPr>
          <p:cNvSpPr/>
          <p:nvPr/>
        </p:nvSpPr>
        <p:spPr>
          <a:xfrm>
            <a:off x="6270567" y="1244027"/>
            <a:ext cx="293418" cy="460259"/>
          </a:xfrm>
          <a:custGeom>
            <a:avLst/>
            <a:gdLst/>
            <a:ahLst/>
            <a:cxnLst/>
            <a:rect l="l" t="t" r="r" b="b"/>
            <a:pathLst>
              <a:path w="9492" h="14403" extrusionOk="0">
                <a:moveTo>
                  <a:pt x="8889" y="0"/>
                </a:moveTo>
                <a:cubicBezTo>
                  <a:pt x="8755" y="0"/>
                  <a:pt x="8621" y="34"/>
                  <a:pt x="8470" y="117"/>
                </a:cubicBezTo>
                <a:cubicBezTo>
                  <a:pt x="8152" y="301"/>
                  <a:pt x="7851" y="686"/>
                  <a:pt x="7684" y="1122"/>
                </a:cubicBezTo>
                <a:lnTo>
                  <a:pt x="4001" y="11566"/>
                </a:lnTo>
                <a:lnTo>
                  <a:pt x="1658" y="9775"/>
                </a:lnTo>
                <a:cubicBezTo>
                  <a:pt x="1585" y="9717"/>
                  <a:pt x="1495" y="9690"/>
                  <a:pt x="1397" y="9690"/>
                </a:cubicBezTo>
                <a:cubicBezTo>
                  <a:pt x="1270" y="9690"/>
                  <a:pt x="1129" y="9734"/>
                  <a:pt x="988" y="9809"/>
                </a:cubicBezTo>
                <a:cubicBezTo>
                  <a:pt x="787" y="9926"/>
                  <a:pt x="587" y="10127"/>
                  <a:pt x="419" y="10395"/>
                </a:cubicBezTo>
                <a:cubicBezTo>
                  <a:pt x="51" y="10964"/>
                  <a:pt x="1" y="11633"/>
                  <a:pt x="319" y="11884"/>
                </a:cubicBezTo>
                <a:lnTo>
                  <a:pt x="3533" y="14312"/>
                </a:lnTo>
                <a:cubicBezTo>
                  <a:pt x="3609" y="14373"/>
                  <a:pt x="3699" y="14402"/>
                  <a:pt x="3800" y="14402"/>
                </a:cubicBezTo>
                <a:cubicBezTo>
                  <a:pt x="3921" y="14402"/>
                  <a:pt x="4056" y="14360"/>
                  <a:pt x="4202" y="14278"/>
                </a:cubicBezTo>
                <a:cubicBezTo>
                  <a:pt x="4236" y="14261"/>
                  <a:pt x="4269" y="14245"/>
                  <a:pt x="4303" y="14211"/>
                </a:cubicBezTo>
                <a:cubicBezTo>
                  <a:pt x="4604" y="14010"/>
                  <a:pt x="4855" y="13659"/>
                  <a:pt x="4989" y="13274"/>
                </a:cubicBezTo>
                <a:lnTo>
                  <a:pt x="9274" y="1138"/>
                </a:lnTo>
                <a:cubicBezTo>
                  <a:pt x="9492" y="519"/>
                  <a:pt x="9324" y="0"/>
                  <a:pt x="8889" y="0"/>
                </a:cubicBez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4287;p60">
            <a:extLst>
              <a:ext uri="{FF2B5EF4-FFF2-40B4-BE49-F238E27FC236}">
                <a16:creationId xmlns:a16="http://schemas.microsoft.com/office/drawing/2014/main" id="{489DB78A-2087-CA24-3ACF-F871C76AB8CC}"/>
              </a:ext>
            </a:extLst>
          </p:cNvPr>
          <p:cNvSpPr/>
          <p:nvPr/>
        </p:nvSpPr>
        <p:spPr>
          <a:xfrm>
            <a:off x="8456703" y="516203"/>
            <a:ext cx="525197" cy="746550"/>
          </a:xfrm>
          <a:custGeom>
            <a:avLst/>
            <a:gdLst/>
            <a:ahLst/>
            <a:cxnLst/>
            <a:rect l="l" t="t" r="r" b="b"/>
            <a:pathLst>
              <a:path w="16990" h="23362" extrusionOk="0">
                <a:moveTo>
                  <a:pt x="4059" y="1"/>
                </a:moveTo>
                <a:cubicBezTo>
                  <a:pt x="3191" y="1"/>
                  <a:pt x="2404" y="205"/>
                  <a:pt x="1724" y="597"/>
                </a:cubicBezTo>
                <a:lnTo>
                  <a:pt x="0" y="1602"/>
                </a:lnTo>
                <a:cubicBezTo>
                  <a:pt x="681" y="1208"/>
                  <a:pt x="1472" y="1004"/>
                  <a:pt x="2344" y="1004"/>
                </a:cubicBezTo>
                <a:cubicBezTo>
                  <a:pt x="3550" y="1004"/>
                  <a:pt x="4913" y="1395"/>
                  <a:pt x="6361" y="2221"/>
                </a:cubicBezTo>
                <a:cubicBezTo>
                  <a:pt x="11282" y="5067"/>
                  <a:pt x="15266" y="11963"/>
                  <a:pt x="15249" y="17637"/>
                </a:cubicBezTo>
                <a:cubicBezTo>
                  <a:pt x="15249" y="20449"/>
                  <a:pt x="14245" y="22425"/>
                  <a:pt x="12655" y="23362"/>
                </a:cubicBezTo>
                <a:lnTo>
                  <a:pt x="14362" y="22358"/>
                </a:lnTo>
                <a:cubicBezTo>
                  <a:pt x="15969" y="21437"/>
                  <a:pt x="16956" y="19445"/>
                  <a:pt x="16973" y="16633"/>
                </a:cubicBezTo>
                <a:cubicBezTo>
                  <a:pt x="16990" y="10975"/>
                  <a:pt x="13006" y="4079"/>
                  <a:pt x="8068" y="1234"/>
                </a:cubicBezTo>
                <a:cubicBezTo>
                  <a:pt x="6627" y="396"/>
                  <a:pt x="5266" y="1"/>
                  <a:pt x="4059"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4288;p60">
            <a:extLst>
              <a:ext uri="{FF2B5EF4-FFF2-40B4-BE49-F238E27FC236}">
                <a16:creationId xmlns:a16="http://schemas.microsoft.com/office/drawing/2014/main" id="{67D90D42-A36F-DE5C-1BFF-E831DB88DE5B}"/>
              </a:ext>
            </a:extLst>
          </p:cNvPr>
          <p:cNvSpPr/>
          <p:nvPr/>
        </p:nvSpPr>
        <p:spPr>
          <a:xfrm>
            <a:off x="8375961" y="548095"/>
            <a:ext cx="552647" cy="733929"/>
          </a:xfrm>
          <a:custGeom>
            <a:avLst/>
            <a:gdLst/>
            <a:ahLst/>
            <a:cxnLst/>
            <a:rect l="l" t="t" r="r" b="b"/>
            <a:pathLst>
              <a:path w="17878" h="22967" extrusionOk="0">
                <a:moveTo>
                  <a:pt x="4968" y="1"/>
                </a:moveTo>
                <a:cubicBezTo>
                  <a:pt x="2039" y="1"/>
                  <a:pt x="25" y="2320"/>
                  <a:pt x="1" y="6328"/>
                </a:cubicBezTo>
                <a:cubicBezTo>
                  <a:pt x="1" y="11986"/>
                  <a:pt x="3968" y="18899"/>
                  <a:pt x="8906" y="21745"/>
                </a:cubicBezTo>
                <a:cubicBezTo>
                  <a:pt x="10346" y="22574"/>
                  <a:pt x="11705" y="22967"/>
                  <a:pt x="12910" y="22967"/>
                </a:cubicBezTo>
                <a:cubicBezTo>
                  <a:pt x="15838" y="22967"/>
                  <a:pt x="17849" y="20647"/>
                  <a:pt x="17861" y="16639"/>
                </a:cubicBezTo>
                <a:cubicBezTo>
                  <a:pt x="17878" y="10965"/>
                  <a:pt x="13894" y="4069"/>
                  <a:pt x="8973" y="1223"/>
                </a:cubicBezTo>
                <a:cubicBezTo>
                  <a:pt x="7533" y="393"/>
                  <a:pt x="6173" y="1"/>
                  <a:pt x="4968"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4289;p60">
            <a:extLst>
              <a:ext uri="{FF2B5EF4-FFF2-40B4-BE49-F238E27FC236}">
                <a16:creationId xmlns:a16="http://schemas.microsoft.com/office/drawing/2014/main" id="{1BFB35FB-E413-1238-3ECB-94C378AF9C1B}"/>
              </a:ext>
            </a:extLst>
          </p:cNvPr>
          <p:cNvSpPr/>
          <p:nvPr/>
        </p:nvSpPr>
        <p:spPr>
          <a:xfrm>
            <a:off x="8555529" y="669016"/>
            <a:ext cx="165596" cy="452014"/>
          </a:xfrm>
          <a:custGeom>
            <a:avLst/>
            <a:gdLst/>
            <a:ahLst/>
            <a:cxnLst/>
            <a:rect l="l" t="t" r="r" b="b"/>
            <a:pathLst>
              <a:path w="5357" h="14145" extrusionOk="0">
                <a:moveTo>
                  <a:pt x="2394" y="0"/>
                </a:moveTo>
                <a:lnTo>
                  <a:pt x="2394" y="1607"/>
                </a:lnTo>
                <a:cubicBezTo>
                  <a:pt x="2106" y="1491"/>
                  <a:pt x="1841" y="1434"/>
                  <a:pt x="1603" y="1434"/>
                </a:cubicBezTo>
                <a:cubicBezTo>
                  <a:pt x="844" y="1434"/>
                  <a:pt x="369" y="2013"/>
                  <a:pt x="369" y="3097"/>
                </a:cubicBezTo>
                <a:cubicBezTo>
                  <a:pt x="369" y="6193"/>
                  <a:pt x="4218" y="7867"/>
                  <a:pt x="4218" y="10445"/>
                </a:cubicBezTo>
                <a:cubicBezTo>
                  <a:pt x="4218" y="11107"/>
                  <a:pt x="3985" y="11483"/>
                  <a:pt x="3525" y="11483"/>
                </a:cubicBezTo>
                <a:cubicBezTo>
                  <a:pt x="3298" y="11483"/>
                  <a:pt x="3015" y="11392"/>
                  <a:pt x="2678" y="11198"/>
                </a:cubicBezTo>
                <a:cubicBezTo>
                  <a:pt x="1825" y="10713"/>
                  <a:pt x="1122" y="9826"/>
                  <a:pt x="536" y="8888"/>
                </a:cubicBezTo>
                <a:lnTo>
                  <a:pt x="0" y="9491"/>
                </a:lnTo>
                <a:cubicBezTo>
                  <a:pt x="586" y="10462"/>
                  <a:pt x="1473" y="11466"/>
                  <a:pt x="2360" y="12085"/>
                </a:cubicBezTo>
                <a:lnTo>
                  <a:pt x="2344" y="13659"/>
                </a:lnTo>
                <a:lnTo>
                  <a:pt x="3181" y="14144"/>
                </a:lnTo>
                <a:lnTo>
                  <a:pt x="3181" y="12537"/>
                </a:lnTo>
                <a:cubicBezTo>
                  <a:pt x="3512" y="12676"/>
                  <a:pt x="3814" y="12744"/>
                  <a:pt x="4079" y="12744"/>
                </a:cubicBezTo>
                <a:cubicBezTo>
                  <a:pt x="4870" y="12744"/>
                  <a:pt x="5340" y="12138"/>
                  <a:pt x="5340" y="10997"/>
                </a:cubicBezTo>
                <a:cubicBezTo>
                  <a:pt x="5357" y="7583"/>
                  <a:pt x="1490" y="5976"/>
                  <a:pt x="1490" y="3683"/>
                </a:cubicBezTo>
                <a:cubicBezTo>
                  <a:pt x="1490" y="3048"/>
                  <a:pt x="1743" y="2713"/>
                  <a:pt x="2166" y="2713"/>
                </a:cubicBezTo>
                <a:cubicBezTo>
                  <a:pt x="2368" y="2713"/>
                  <a:pt x="2609" y="2789"/>
                  <a:pt x="2879" y="2946"/>
                </a:cubicBezTo>
                <a:cubicBezTo>
                  <a:pt x="3633" y="3381"/>
                  <a:pt x="4051" y="3967"/>
                  <a:pt x="4570" y="4838"/>
                </a:cubicBezTo>
                <a:lnTo>
                  <a:pt x="5172" y="4402"/>
                </a:lnTo>
                <a:cubicBezTo>
                  <a:pt x="4687" y="3515"/>
                  <a:pt x="4101" y="2678"/>
                  <a:pt x="3214" y="2059"/>
                </a:cubicBezTo>
                <a:lnTo>
                  <a:pt x="3214" y="486"/>
                </a:lnTo>
                <a:lnTo>
                  <a:pt x="2394" y="0"/>
                </a:ln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4290;p60">
            <a:extLst>
              <a:ext uri="{FF2B5EF4-FFF2-40B4-BE49-F238E27FC236}">
                <a16:creationId xmlns:a16="http://schemas.microsoft.com/office/drawing/2014/main" id="{A020358A-CACD-976F-5D7E-2EF62A1E304F}"/>
              </a:ext>
            </a:extLst>
          </p:cNvPr>
          <p:cNvSpPr/>
          <p:nvPr/>
        </p:nvSpPr>
        <p:spPr>
          <a:xfrm>
            <a:off x="10135232" y="675023"/>
            <a:ext cx="517438" cy="735909"/>
          </a:xfrm>
          <a:custGeom>
            <a:avLst/>
            <a:gdLst/>
            <a:ahLst/>
            <a:cxnLst/>
            <a:rect l="l" t="t" r="r" b="b"/>
            <a:pathLst>
              <a:path w="16739" h="23029" extrusionOk="0">
                <a:moveTo>
                  <a:pt x="4005" y="1"/>
                </a:moveTo>
                <a:cubicBezTo>
                  <a:pt x="3145" y="1"/>
                  <a:pt x="2365" y="205"/>
                  <a:pt x="1691" y="599"/>
                </a:cubicBezTo>
                <a:lnTo>
                  <a:pt x="0" y="1586"/>
                </a:lnTo>
                <a:cubicBezTo>
                  <a:pt x="676" y="1192"/>
                  <a:pt x="1459" y="987"/>
                  <a:pt x="2322" y="987"/>
                </a:cubicBezTo>
                <a:cubicBezTo>
                  <a:pt x="3508" y="987"/>
                  <a:pt x="4845" y="1375"/>
                  <a:pt x="6260" y="2189"/>
                </a:cubicBezTo>
                <a:cubicBezTo>
                  <a:pt x="11114" y="5001"/>
                  <a:pt x="15048" y="11797"/>
                  <a:pt x="15031" y="17388"/>
                </a:cubicBezTo>
                <a:cubicBezTo>
                  <a:pt x="15031" y="20149"/>
                  <a:pt x="14044" y="22108"/>
                  <a:pt x="12470" y="23028"/>
                </a:cubicBezTo>
                <a:lnTo>
                  <a:pt x="14161" y="22041"/>
                </a:lnTo>
                <a:cubicBezTo>
                  <a:pt x="15734" y="21120"/>
                  <a:pt x="16722" y="19179"/>
                  <a:pt x="16722" y="16400"/>
                </a:cubicBezTo>
                <a:cubicBezTo>
                  <a:pt x="16739" y="10809"/>
                  <a:pt x="12822" y="4013"/>
                  <a:pt x="7951" y="1218"/>
                </a:cubicBezTo>
                <a:cubicBezTo>
                  <a:pt x="6533" y="392"/>
                  <a:pt x="5193" y="1"/>
                  <a:pt x="4005" y="1"/>
                </a:cubicBezTo>
                <a:close/>
              </a:path>
            </a:pathLst>
          </a:custGeom>
          <a:solidFill>
            <a:srgbClr val="220B49"/>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4291;p60">
            <a:extLst>
              <a:ext uri="{FF2B5EF4-FFF2-40B4-BE49-F238E27FC236}">
                <a16:creationId xmlns:a16="http://schemas.microsoft.com/office/drawing/2014/main" id="{95785853-10CE-0397-C761-D73167E6D441}"/>
              </a:ext>
            </a:extLst>
          </p:cNvPr>
          <p:cNvSpPr/>
          <p:nvPr/>
        </p:nvSpPr>
        <p:spPr>
          <a:xfrm>
            <a:off x="10055540" y="706531"/>
            <a:ext cx="544857" cy="723255"/>
          </a:xfrm>
          <a:custGeom>
            <a:avLst/>
            <a:gdLst/>
            <a:ahLst/>
            <a:cxnLst/>
            <a:rect l="l" t="t" r="r" b="b"/>
            <a:pathLst>
              <a:path w="17626" h="22633" extrusionOk="0">
                <a:moveTo>
                  <a:pt x="4897" y="1"/>
                </a:moveTo>
                <a:cubicBezTo>
                  <a:pt x="2014" y="1"/>
                  <a:pt x="29" y="2281"/>
                  <a:pt x="17" y="6241"/>
                </a:cubicBezTo>
                <a:cubicBezTo>
                  <a:pt x="0" y="11815"/>
                  <a:pt x="3917" y="18611"/>
                  <a:pt x="8788" y="21423"/>
                </a:cubicBezTo>
                <a:cubicBezTo>
                  <a:pt x="10206" y="22244"/>
                  <a:pt x="11546" y="22633"/>
                  <a:pt x="12734" y="22633"/>
                </a:cubicBezTo>
                <a:cubicBezTo>
                  <a:pt x="15614" y="22633"/>
                  <a:pt x="17597" y="20348"/>
                  <a:pt x="17609" y="16402"/>
                </a:cubicBezTo>
                <a:cubicBezTo>
                  <a:pt x="17626" y="10811"/>
                  <a:pt x="13709" y="4015"/>
                  <a:pt x="8838" y="1203"/>
                </a:cubicBezTo>
                <a:cubicBezTo>
                  <a:pt x="7422" y="388"/>
                  <a:pt x="6083" y="1"/>
                  <a:pt x="4897"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4292;p60">
            <a:extLst>
              <a:ext uri="{FF2B5EF4-FFF2-40B4-BE49-F238E27FC236}">
                <a16:creationId xmlns:a16="http://schemas.microsoft.com/office/drawing/2014/main" id="{AFC5B7E6-0C83-4728-6E57-DDA275E051A3}"/>
              </a:ext>
            </a:extLst>
          </p:cNvPr>
          <p:cNvSpPr/>
          <p:nvPr/>
        </p:nvSpPr>
        <p:spPr>
          <a:xfrm>
            <a:off x="10263023" y="846018"/>
            <a:ext cx="214747" cy="403378"/>
          </a:xfrm>
          <a:custGeom>
            <a:avLst/>
            <a:gdLst/>
            <a:ahLst/>
            <a:cxnLst/>
            <a:rect l="l" t="t" r="r" b="b"/>
            <a:pathLst>
              <a:path w="6947" h="12623" extrusionOk="0">
                <a:moveTo>
                  <a:pt x="293" y="0"/>
                </a:moveTo>
                <a:cubicBezTo>
                  <a:pt x="140" y="0"/>
                  <a:pt x="34" y="147"/>
                  <a:pt x="34" y="353"/>
                </a:cubicBezTo>
                <a:lnTo>
                  <a:pt x="17" y="11702"/>
                </a:lnTo>
                <a:cubicBezTo>
                  <a:pt x="0" y="11936"/>
                  <a:pt x="118" y="12187"/>
                  <a:pt x="285" y="12388"/>
                </a:cubicBezTo>
                <a:cubicBezTo>
                  <a:pt x="352" y="12455"/>
                  <a:pt x="436" y="12522"/>
                  <a:pt x="503" y="12555"/>
                </a:cubicBezTo>
                <a:cubicBezTo>
                  <a:pt x="581" y="12600"/>
                  <a:pt x="659" y="12622"/>
                  <a:pt x="727" y="12622"/>
                </a:cubicBezTo>
                <a:cubicBezTo>
                  <a:pt x="761" y="12622"/>
                  <a:pt x="793" y="12617"/>
                  <a:pt x="821" y="12606"/>
                </a:cubicBezTo>
                <a:lnTo>
                  <a:pt x="6763" y="10212"/>
                </a:lnTo>
                <a:cubicBezTo>
                  <a:pt x="6880" y="10162"/>
                  <a:pt x="6947" y="10045"/>
                  <a:pt x="6947" y="9877"/>
                </a:cubicBezTo>
                <a:cubicBezTo>
                  <a:pt x="6947" y="9710"/>
                  <a:pt x="6880" y="9509"/>
                  <a:pt x="6763" y="9325"/>
                </a:cubicBezTo>
                <a:lnTo>
                  <a:pt x="854" y="370"/>
                </a:lnTo>
                <a:cubicBezTo>
                  <a:pt x="754" y="236"/>
                  <a:pt x="653" y="135"/>
                  <a:pt x="536" y="69"/>
                </a:cubicBezTo>
                <a:cubicBezTo>
                  <a:pt x="469" y="18"/>
                  <a:pt x="385" y="2"/>
                  <a:pt x="319" y="2"/>
                </a:cubicBezTo>
                <a:cubicBezTo>
                  <a:pt x="310" y="1"/>
                  <a:pt x="302" y="0"/>
                  <a:pt x="293" y="0"/>
                </a:cubicBezTo>
                <a:close/>
              </a:path>
            </a:pathLst>
          </a:custGeom>
          <a:solidFill>
            <a:srgbClr val="FFFFF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4293;p60">
            <a:extLst>
              <a:ext uri="{FF2B5EF4-FFF2-40B4-BE49-F238E27FC236}">
                <a16:creationId xmlns:a16="http://schemas.microsoft.com/office/drawing/2014/main" id="{A673EA1F-D0E1-9537-2605-A773BAE5BD6F}"/>
              </a:ext>
            </a:extLst>
          </p:cNvPr>
          <p:cNvSpPr/>
          <p:nvPr/>
        </p:nvSpPr>
        <p:spPr>
          <a:xfrm>
            <a:off x="6327507" y="2952990"/>
            <a:ext cx="626619" cy="1590279"/>
          </a:xfrm>
          <a:custGeom>
            <a:avLst/>
            <a:gdLst/>
            <a:ahLst/>
            <a:cxnLst/>
            <a:rect l="l" t="t" r="r" b="b"/>
            <a:pathLst>
              <a:path w="20271" h="49765" extrusionOk="0">
                <a:moveTo>
                  <a:pt x="20270" y="1"/>
                </a:moveTo>
                <a:lnTo>
                  <a:pt x="100" y="11718"/>
                </a:lnTo>
                <a:lnTo>
                  <a:pt x="0" y="49764"/>
                </a:lnTo>
                <a:lnTo>
                  <a:pt x="20153" y="38047"/>
                </a:lnTo>
                <a:lnTo>
                  <a:pt x="20270" y="1"/>
                </a:ln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4294;p60">
            <a:extLst>
              <a:ext uri="{FF2B5EF4-FFF2-40B4-BE49-F238E27FC236}">
                <a16:creationId xmlns:a16="http://schemas.microsoft.com/office/drawing/2014/main" id="{EFD5455C-673F-C5F3-7D27-919DF1AF1233}"/>
              </a:ext>
            </a:extLst>
          </p:cNvPr>
          <p:cNvSpPr/>
          <p:nvPr/>
        </p:nvSpPr>
        <p:spPr>
          <a:xfrm>
            <a:off x="5704009" y="3327416"/>
            <a:ext cx="626619" cy="1590279"/>
          </a:xfrm>
          <a:custGeom>
            <a:avLst/>
            <a:gdLst/>
            <a:ahLst/>
            <a:cxnLst/>
            <a:rect l="l" t="t" r="r" b="b"/>
            <a:pathLst>
              <a:path w="20271" h="49765" extrusionOk="0">
                <a:moveTo>
                  <a:pt x="20270" y="1"/>
                </a:moveTo>
                <a:lnTo>
                  <a:pt x="117" y="11718"/>
                </a:lnTo>
                <a:lnTo>
                  <a:pt x="0" y="49764"/>
                </a:lnTo>
                <a:lnTo>
                  <a:pt x="20170" y="38047"/>
                </a:lnTo>
                <a:lnTo>
                  <a:pt x="20270" y="1"/>
                </a:ln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4295;p60">
            <a:extLst>
              <a:ext uri="{FF2B5EF4-FFF2-40B4-BE49-F238E27FC236}">
                <a16:creationId xmlns:a16="http://schemas.microsoft.com/office/drawing/2014/main" id="{9AC0EA20-703A-F145-C8A2-C59128AF4229}"/>
              </a:ext>
            </a:extLst>
          </p:cNvPr>
          <p:cNvSpPr/>
          <p:nvPr/>
        </p:nvSpPr>
        <p:spPr>
          <a:xfrm>
            <a:off x="5442709" y="3324764"/>
            <a:ext cx="264948" cy="1592931"/>
          </a:xfrm>
          <a:custGeom>
            <a:avLst/>
            <a:gdLst/>
            <a:ahLst/>
            <a:cxnLst/>
            <a:rect l="l" t="t" r="r" b="b"/>
            <a:pathLst>
              <a:path w="8571" h="49848" extrusionOk="0">
                <a:moveTo>
                  <a:pt x="117" y="0"/>
                </a:moveTo>
                <a:lnTo>
                  <a:pt x="17" y="38047"/>
                </a:lnTo>
                <a:cubicBezTo>
                  <a:pt x="0" y="40440"/>
                  <a:pt x="887" y="42851"/>
                  <a:pt x="2678" y="45077"/>
                </a:cubicBezTo>
                <a:cubicBezTo>
                  <a:pt x="3080" y="45562"/>
                  <a:pt x="3515" y="46048"/>
                  <a:pt x="4001" y="46516"/>
                </a:cubicBezTo>
                <a:cubicBezTo>
                  <a:pt x="4235" y="46768"/>
                  <a:pt x="4486" y="47002"/>
                  <a:pt x="4754" y="47220"/>
                </a:cubicBezTo>
                <a:cubicBezTo>
                  <a:pt x="5808" y="48157"/>
                  <a:pt x="7047" y="49027"/>
                  <a:pt x="8453" y="49847"/>
                </a:cubicBezTo>
                <a:lnTo>
                  <a:pt x="8570" y="11801"/>
                </a:lnTo>
                <a:cubicBezTo>
                  <a:pt x="2929" y="8553"/>
                  <a:pt x="117" y="4268"/>
                  <a:pt x="117" y="0"/>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4296;p60">
            <a:extLst>
              <a:ext uri="{FF2B5EF4-FFF2-40B4-BE49-F238E27FC236}">
                <a16:creationId xmlns:a16="http://schemas.microsoft.com/office/drawing/2014/main" id="{2978303C-60AC-0244-C202-C1C2D40E8DD2}"/>
              </a:ext>
            </a:extLst>
          </p:cNvPr>
          <p:cNvSpPr/>
          <p:nvPr/>
        </p:nvSpPr>
        <p:spPr>
          <a:xfrm>
            <a:off x="5359401" y="2798133"/>
            <a:ext cx="1594725" cy="903741"/>
          </a:xfrm>
          <a:custGeom>
            <a:avLst/>
            <a:gdLst/>
            <a:ahLst/>
            <a:cxnLst/>
            <a:rect l="l" t="t" r="r" b="b"/>
            <a:pathLst>
              <a:path w="51589" h="28281" extrusionOk="0">
                <a:moveTo>
                  <a:pt x="31328" y="1"/>
                </a:moveTo>
                <a:cubicBezTo>
                  <a:pt x="24007" y="1"/>
                  <a:pt x="16697" y="1616"/>
                  <a:pt x="11131" y="4847"/>
                </a:cubicBezTo>
                <a:cubicBezTo>
                  <a:pt x="0" y="11325"/>
                  <a:pt x="50" y="21820"/>
                  <a:pt x="11265" y="28281"/>
                </a:cubicBezTo>
                <a:lnTo>
                  <a:pt x="31418" y="16564"/>
                </a:lnTo>
                <a:lnTo>
                  <a:pt x="51588" y="4847"/>
                </a:lnTo>
                <a:cubicBezTo>
                  <a:pt x="45981" y="1616"/>
                  <a:pt x="38650" y="1"/>
                  <a:pt x="31328"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4297;p60">
            <a:extLst>
              <a:ext uri="{FF2B5EF4-FFF2-40B4-BE49-F238E27FC236}">
                <a16:creationId xmlns:a16="http://schemas.microsoft.com/office/drawing/2014/main" id="{6FB823AC-1A03-442F-5419-B8043E5D8FC3}"/>
              </a:ext>
            </a:extLst>
          </p:cNvPr>
          <p:cNvSpPr/>
          <p:nvPr/>
        </p:nvSpPr>
        <p:spPr>
          <a:xfrm>
            <a:off x="6946336" y="3608787"/>
            <a:ext cx="259260" cy="1292866"/>
          </a:xfrm>
          <a:custGeom>
            <a:avLst/>
            <a:gdLst/>
            <a:ahLst/>
            <a:cxnLst/>
            <a:rect l="l" t="t" r="r" b="b"/>
            <a:pathLst>
              <a:path w="8387" h="40458" extrusionOk="0">
                <a:moveTo>
                  <a:pt x="8386" y="0"/>
                </a:moveTo>
                <a:lnTo>
                  <a:pt x="8386" y="12"/>
                </a:lnTo>
                <a:lnTo>
                  <a:pt x="8386" y="12"/>
                </a:lnTo>
                <a:cubicBezTo>
                  <a:pt x="8386" y="8"/>
                  <a:pt x="8386" y="4"/>
                  <a:pt x="8386" y="0"/>
                </a:cubicBezTo>
                <a:close/>
                <a:moveTo>
                  <a:pt x="8386" y="12"/>
                </a:moveTo>
                <a:lnTo>
                  <a:pt x="8386" y="12"/>
                </a:lnTo>
                <a:cubicBezTo>
                  <a:pt x="8385" y="142"/>
                  <a:pt x="8369" y="272"/>
                  <a:pt x="8353" y="402"/>
                </a:cubicBezTo>
                <a:cubicBezTo>
                  <a:pt x="8353" y="519"/>
                  <a:pt x="8336" y="636"/>
                  <a:pt x="8336" y="753"/>
                </a:cubicBezTo>
                <a:cubicBezTo>
                  <a:pt x="8319" y="854"/>
                  <a:pt x="8303" y="971"/>
                  <a:pt x="8286" y="1071"/>
                </a:cubicBezTo>
                <a:cubicBezTo>
                  <a:pt x="8269" y="1189"/>
                  <a:pt x="8236" y="1306"/>
                  <a:pt x="8219" y="1406"/>
                </a:cubicBezTo>
                <a:cubicBezTo>
                  <a:pt x="8185" y="1523"/>
                  <a:pt x="8169" y="1624"/>
                  <a:pt x="8135" y="1724"/>
                </a:cubicBezTo>
                <a:cubicBezTo>
                  <a:pt x="8102" y="1841"/>
                  <a:pt x="8068" y="1942"/>
                  <a:pt x="8035" y="2059"/>
                </a:cubicBezTo>
                <a:cubicBezTo>
                  <a:pt x="8001" y="2159"/>
                  <a:pt x="7968" y="2260"/>
                  <a:pt x="7934" y="2360"/>
                </a:cubicBezTo>
                <a:cubicBezTo>
                  <a:pt x="7884" y="2478"/>
                  <a:pt x="7834" y="2595"/>
                  <a:pt x="7784" y="2712"/>
                </a:cubicBezTo>
                <a:cubicBezTo>
                  <a:pt x="7750" y="2812"/>
                  <a:pt x="7700" y="2913"/>
                  <a:pt x="7650" y="3013"/>
                </a:cubicBezTo>
                <a:cubicBezTo>
                  <a:pt x="7600" y="3130"/>
                  <a:pt x="7533" y="3247"/>
                  <a:pt x="7466" y="3365"/>
                </a:cubicBezTo>
                <a:cubicBezTo>
                  <a:pt x="7416" y="3465"/>
                  <a:pt x="7365" y="3549"/>
                  <a:pt x="7298" y="3649"/>
                </a:cubicBezTo>
                <a:cubicBezTo>
                  <a:pt x="7231" y="3766"/>
                  <a:pt x="7148" y="3884"/>
                  <a:pt x="7081" y="4001"/>
                </a:cubicBezTo>
                <a:cubicBezTo>
                  <a:pt x="7014" y="4101"/>
                  <a:pt x="6947" y="4185"/>
                  <a:pt x="6880" y="4285"/>
                </a:cubicBezTo>
                <a:cubicBezTo>
                  <a:pt x="6779" y="4419"/>
                  <a:pt x="6679" y="4570"/>
                  <a:pt x="6562" y="4704"/>
                </a:cubicBezTo>
                <a:cubicBezTo>
                  <a:pt x="6512" y="4787"/>
                  <a:pt x="6445" y="4871"/>
                  <a:pt x="6378" y="4955"/>
                </a:cubicBezTo>
                <a:cubicBezTo>
                  <a:pt x="6244" y="5105"/>
                  <a:pt x="6093" y="5256"/>
                  <a:pt x="5959" y="5423"/>
                </a:cubicBezTo>
                <a:cubicBezTo>
                  <a:pt x="5892" y="5474"/>
                  <a:pt x="5842" y="5541"/>
                  <a:pt x="5792" y="5591"/>
                </a:cubicBezTo>
                <a:cubicBezTo>
                  <a:pt x="5558" y="5842"/>
                  <a:pt x="5306" y="6076"/>
                  <a:pt x="5055" y="6294"/>
                </a:cubicBezTo>
                <a:cubicBezTo>
                  <a:pt x="4972" y="6361"/>
                  <a:pt x="4905" y="6428"/>
                  <a:pt x="4838" y="6478"/>
                </a:cubicBezTo>
                <a:cubicBezTo>
                  <a:pt x="4620" y="6662"/>
                  <a:pt x="4403" y="6830"/>
                  <a:pt x="4185" y="7014"/>
                </a:cubicBezTo>
                <a:cubicBezTo>
                  <a:pt x="4085" y="7081"/>
                  <a:pt x="3984" y="7164"/>
                  <a:pt x="3884" y="7231"/>
                </a:cubicBezTo>
                <a:cubicBezTo>
                  <a:pt x="3750" y="7332"/>
                  <a:pt x="3616" y="7432"/>
                  <a:pt x="3465" y="7533"/>
                </a:cubicBezTo>
                <a:cubicBezTo>
                  <a:pt x="3348" y="7616"/>
                  <a:pt x="3214" y="7717"/>
                  <a:pt x="3080" y="7800"/>
                </a:cubicBezTo>
                <a:cubicBezTo>
                  <a:pt x="2930" y="7901"/>
                  <a:pt x="2779" y="7984"/>
                  <a:pt x="2628" y="8085"/>
                </a:cubicBezTo>
                <a:cubicBezTo>
                  <a:pt x="2494" y="8169"/>
                  <a:pt x="2360" y="8252"/>
                  <a:pt x="2210" y="8336"/>
                </a:cubicBezTo>
                <a:cubicBezTo>
                  <a:pt x="2059" y="8436"/>
                  <a:pt x="1892" y="8520"/>
                  <a:pt x="1724" y="8621"/>
                </a:cubicBezTo>
                <a:cubicBezTo>
                  <a:pt x="1574" y="8704"/>
                  <a:pt x="1423" y="8788"/>
                  <a:pt x="1272" y="8872"/>
                </a:cubicBezTo>
                <a:cubicBezTo>
                  <a:pt x="1105" y="8955"/>
                  <a:pt x="921" y="9056"/>
                  <a:pt x="754" y="9139"/>
                </a:cubicBezTo>
                <a:cubicBezTo>
                  <a:pt x="536" y="9240"/>
                  <a:pt x="335" y="9357"/>
                  <a:pt x="118" y="9457"/>
                </a:cubicBezTo>
                <a:lnTo>
                  <a:pt x="0" y="40457"/>
                </a:lnTo>
                <a:cubicBezTo>
                  <a:pt x="118" y="40407"/>
                  <a:pt x="218" y="40357"/>
                  <a:pt x="318" y="40307"/>
                </a:cubicBezTo>
                <a:cubicBezTo>
                  <a:pt x="436" y="40256"/>
                  <a:pt x="536" y="40206"/>
                  <a:pt x="636" y="40139"/>
                </a:cubicBezTo>
                <a:cubicBezTo>
                  <a:pt x="821" y="40056"/>
                  <a:pt x="988" y="39972"/>
                  <a:pt x="1155" y="39871"/>
                </a:cubicBezTo>
                <a:cubicBezTo>
                  <a:pt x="1323" y="39788"/>
                  <a:pt x="1473" y="39704"/>
                  <a:pt x="1624" y="39620"/>
                </a:cubicBezTo>
                <a:cubicBezTo>
                  <a:pt x="1775" y="39537"/>
                  <a:pt x="1942" y="39436"/>
                  <a:pt x="2093" y="39353"/>
                </a:cubicBezTo>
                <a:cubicBezTo>
                  <a:pt x="2243" y="39269"/>
                  <a:pt x="2377" y="39168"/>
                  <a:pt x="2528" y="39085"/>
                </a:cubicBezTo>
                <a:cubicBezTo>
                  <a:pt x="2679" y="39001"/>
                  <a:pt x="2829" y="38901"/>
                  <a:pt x="2980" y="38800"/>
                </a:cubicBezTo>
                <a:cubicBezTo>
                  <a:pt x="3114" y="38716"/>
                  <a:pt x="3231" y="38633"/>
                  <a:pt x="3365" y="38532"/>
                </a:cubicBezTo>
                <a:cubicBezTo>
                  <a:pt x="3499" y="38432"/>
                  <a:pt x="3649" y="38348"/>
                  <a:pt x="3783" y="38248"/>
                </a:cubicBezTo>
                <a:cubicBezTo>
                  <a:pt x="3833" y="38198"/>
                  <a:pt x="3884" y="38164"/>
                  <a:pt x="3934" y="38131"/>
                </a:cubicBezTo>
                <a:cubicBezTo>
                  <a:pt x="3984" y="38097"/>
                  <a:pt x="4034" y="38047"/>
                  <a:pt x="4085" y="38013"/>
                </a:cubicBezTo>
                <a:cubicBezTo>
                  <a:pt x="4302" y="37846"/>
                  <a:pt x="4520" y="37662"/>
                  <a:pt x="4721" y="37495"/>
                </a:cubicBezTo>
                <a:cubicBezTo>
                  <a:pt x="4788" y="37428"/>
                  <a:pt x="4871" y="37361"/>
                  <a:pt x="4938" y="37310"/>
                </a:cubicBezTo>
                <a:cubicBezTo>
                  <a:pt x="5206" y="37076"/>
                  <a:pt x="5440" y="36842"/>
                  <a:pt x="5675" y="36591"/>
                </a:cubicBezTo>
                <a:lnTo>
                  <a:pt x="5708" y="36574"/>
                </a:lnTo>
                <a:cubicBezTo>
                  <a:pt x="5758" y="36524"/>
                  <a:pt x="5792" y="36474"/>
                  <a:pt x="5842" y="36423"/>
                </a:cubicBezTo>
                <a:cubicBezTo>
                  <a:pt x="5993" y="36256"/>
                  <a:pt x="6127" y="36105"/>
                  <a:pt x="6261" y="35955"/>
                </a:cubicBezTo>
                <a:cubicBezTo>
                  <a:pt x="6328" y="35871"/>
                  <a:pt x="6394" y="35787"/>
                  <a:pt x="6461" y="35704"/>
                </a:cubicBezTo>
                <a:cubicBezTo>
                  <a:pt x="6562" y="35570"/>
                  <a:pt x="6679" y="35436"/>
                  <a:pt x="6779" y="35285"/>
                </a:cubicBezTo>
                <a:cubicBezTo>
                  <a:pt x="6796" y="35252"/>
                  <a:pt x="6830" y="35218"/>
                  <a:pt x="6863" y="35185"/>
                </a:cubicBezTo>
                <a:cubicBezTo>
                  <a:pt x="6897" y="35118"/>
                  <a:pt x="6930" y="35067"/>
                  <a:pt x="6964" y="35001"/>
                </a:cubicBezTo>
                <a:cubicBezTo>
                  <a:pt x="7047" y="34883"/>
                  <a:pt x="7114" y="34766"/>
                  <a:pt x="7181" y="34649"/>
                </a:cubicBezTo>
                <a:cubicBezTo>
                  <a:pt x="7248" y="34565"/>
                  <a:pt x="7298" y="34465"/>
                  <a:pt x="7349" y="34364"/>
                </a:cubicBezTo>
                <a:cubicBezTo>
                  <a:pt x="7416" y="34247"/>
                  <a:pt x="7482" y="34130"/>
                  <a:pt x="7533" y="34013"/>
                </a:cubicBezTo>
                <a:cubicBezTo>
                  <a:pt x="7566" y="33963"/>
                  <a:pt x="7600" y="33913"/>
                  <a:pt x="7616" y="33862"/>
                </a:cubicBezTo>
                <a:cubicBezTo>
                  <a:pt x="7650" y="33812"/>
                  <a:pt x="7650" y="33762"/>
                  <a:pt x="7683" y="33712"/>
                </a:cubicBezTo>
                <a:cubicBezTo>
                  <a:pt x="7734" y="33594"/>
                  <a:pt x="7767" y="33494"/>
                  <a:pt x="7817" y="33377"/>
                </a:cubicBezTo>
                <a:cubicBezTo>
                  <a:pt x="7851" y="33276"/>
                  <a:pt x="7884" y="33176"/>
                  <a:pt x="7918" y="33059"/>
                </a:cubicBezTo>
                <a:cubicBezTo>
                  <a:pt x="7968" y="32958"/>
                  <a:pt x="8001" y="32841"/>
                  <a:pt x="8035" y="32724"/>
                </a:cubicBezTo>
                <a:cubicBezTo>
                  <a:pt x="8052" y="32657"/>
                  <a:pt x="8068" y="32607"/>
                  <a:pt x="8085" y="32540"/>
                </a:cubicBezTo>
                <a:cubicBezTo>
                  <a:pt x="8085" y="32506"/>
                  <a:pt x="8102" y="32456"/>
                  <a:pt x="8102" y="32423"/>
                </a:cubicBezTo>
                <a:cubicBezTo>
                  <a:pt x="8135" y="32306"/>
                  <a:pt x="8152" y="32188"/>
                  <a:pt x="8169" y="32071"/>
                </a:cubicBezTo>
                <a:cubicBezTo>
                  <a:pt x="8185" y="31971"/>
                  <a:pt x="8202" y="31870"/>
                  <a:pt x="8219" y="31770"/>
                </a:cubicBezTo>
                <a:cubicBezTo>
                  <a:pt x="8236" y="31653"/>
                  <a:pt x="8236" y="31536"/>
                  <a:pt x="8252" y="31418"/>
                </a:cubicBezTo>
                <a:cubicBezTo>
                  <a:pt x="8252" y="31352"/>
                  <a:pt x="8269" y="31285"/>
                  <a:pt x="8269" y="31201"/>
                </a:cubicBezTo>
                <a:cubicBezTo>
                  <a:pt x="8269" y="31134"/>
                  <a:pt x="8269" y="31067"/>
                  <a:pt x="8269" y="31000"/>
                </a:cubicBezTo>
                <a:lnTo>
                  <a:pt x="8386" y="12"/>
                </a:lnTo>
                <a:close/>
              </a:path>
            </a:pathLst>
          </a:custGeom>
          <a:solidFill>
            <a:srgbClr val="2A9D8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4298;p60">
            <a:extLst>
              <a:ext uri="{FF2B5EF4-FFF2-40B4-BE49-F238E27FC236}">
                <a16:creationId xmlns:a16="http://schemas.microsoft.com/office/drawing/2014/main" id="{79BA58D1-0D0D-193A-C337-0C2A23F2E8DC}"/>
              </a:ext>
            </a:extLst>
          </p:cNvPr>
          <p:cNvSpPr/>
          <p:nvPr/>
        </p:nvSpPr>
        <p:spPr>
          <a:xfrm>
            <a:off x="6318171" y="3606646"/>
            <a:ext cx="631813" cy="1295008"/>
          </a:xfrm>
          <a:custGeom>
            <a:avLst/>
            <a:gdLst/>
            <a:ahLst/>
            <a:cxnLst/>
            <a:rect l="l" t="t" r="r" b="b"/>
            <a:pathLst>
              <a:path w="20439" h="40525" extrusionOk="0">
                <a:moveTo>
                  <a:pt x="101" y="0"/>
                </a:moveTo>
                <a:lnTo>
                  <a:pt x="1" y="31000"/>
                </a:lnTo>
                <a:lnTo>
                  <a:pt x="20338" y="40524"/>
                </a:lnTo>
                <a:lnTo>
                  <a:pt x="20439" y="9524"/>
                </a:lnTo>
                <a:lnTo>
                  <a:pt x="101" y="0"/>
                </a:lnTo>
                <a:close/>
              </a:path>
            </a:pathLst>
          </a:custGeom>
          <a:solidFill>
            <a:srgbClr val="2A9D8F">
              <a:lumMod val="20000"/>
              <a:lumOff val="8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4299;p60">
            <a:extLst>
              <a:ext uri="{FF2B5EF4-FFF2-40B4-BE49-F238E27FC236}">
                <a16:creationId xmlns:a16="http://schemas.microsoft.com/office/drawing/2014/main" id="{890F6E56-602F-D868-F260-A85185869701}"/>
              </a:ext>
            </a:extLst>
          </p:cNvPr>
          <p:cNvSpPr/>
          <p:nvPr/>
        </p:nvSpPr>
        <p:spPr>
          <a:xfrm>
            <a:off x="6321294" y="3218831"/>
            <a:ext cx="971228" cy="747830"/>
          </a:xfrm>
          <a:custGeom>
            <a:avLst/>
            <a:gdLst/>
            <a:ahLst/>
            <a:cxnLst/>
            <a:rect l="l" t="t" r="r" b="b"/>
            <a:pathLst>
              <a:path w="31419" h="23402" extrusionOk="0">
                <a:moveTo>
                  <a:pt x="20153" y="1"/>
                </a:moveTo>
                <a:lnTo>
                  <a:pt x="0" y="11701"/>
                </a:lnTo>
                <a:lnTo>
                  <a:pt x="20338" y="23401"/>
                </a:lnTo>
                <a:cubicBezTo>
                  <a:pt x="31418" y="16923"/>
                  <a:pt x="31351" y="6445"/>
                  <a:pt x="20153" y="1"/>
                </a:cubicBezTo>
                <a:close/>
              </a:path>
            </a:pathLst>
          </a:custGeom>
          <a:solidFill>
            <a:srgbClr val="2A9D8F">
              <a:lumMod val="40000"/>
              <a:lumOff val="6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4300;p60">
            <a:extLst>
              <a:ext uri="{FF2B5EF4-FFF2-40B4-BE49-F238E27FC236}">
                <a16:creationId xmlns:a16="http://schemas.microsoft.com/office/drawing/2014/main" id="{380AFADE-9854-FC43-8823-8CF0808C4DD6}"/>
              </a:ext>
            </a:extLst>
          </p:cNvPr>
          <p:cNvSpPr/>
          <p:nvPr/>
        </p:nvSpPr>
        <p:spPr>
          <a:xfrm>
            <a:off x="5702959" y="4382244"/>
            <a:ext cx="1255311" cy="673468"/>
          </a:xfrm>
          <a:custGeom>
            <a:avLst/>
            <a:gdLst/>
            <a:ahLst/>
            <a:cxnLst/>
            <a:rect l="l" t="t" r="r" b="b"/>
            <a:pathLst>
              <a:path w="40609" h="21075" extrusionOk="0">
                <a:moveTo>
                  <a:pt x="19149" y="10930"/>
                </a:moveTo>
                <a:cubicBezTo>
                  <a:pt x="18965" y="10947"/>
                  <a:pt x="18781" y="10964"/>
                  <a:pt x="18614" y="10981"/>
                </a:cubicBezTo>
                <a:cubicBezTo>
                  <a:pt x="18781" y="10964"/>
                  <a:pt x="18965" y="10930"/>
                  <a:pt x="19149" y="10930"/>
                </a:cubicBezTo>
                <a:close/>
                <a:moveTo>
                  <a:pt x="14680" y="12018"/>
                </a:moveTo>
                <a:lnTo>
                  <a:pt x="14429" y="12102"/>
                </a:lnTo>
                <a:cubicBezTo>
                  <a:pt x="14513" y="12069"/>
                  <a:pt x="14597" y="12035"/>
                  <a:pt x="14680" y="12018"/>
                </a:cubicBezTo>
                <a:close/>
                <a:moveTo>
                  <a:pt x="37764" y="15015"/>
                </a:moveTo>
                <a:cubicBezTo>
                  <a:pt x="37964" y="15098"/>
                  <a:pt x="38148" y="15165"/>
                  <a:pt x="38315" y="15232"/>
                </a:cubicBezTo>
                <a:cubicBezTo>
                  <a:pt x="38131" y="15165"/>
                  <a:pt x="37964" y="15098"/>
                  <a:pt x="37764" y="15015"/>
                </a:cubicBezTo>
                <a:close/>
                <a:moveTo>
                  <a:pt x="38935" y="15467"/>
                </a:moveTo>
                <a:cubicBezTo>
                  <a:pt x="39085" y="15517"/>
                  <a:pt x="39219" y="15567"/>
                  <a:pt x="39353" y="15634"/>
                </a:cubicBezTo>
                <a:cubicBezTo>
                  <a:pt x="39219" y="15584"/>
                  <a:pt x="39085" y="15517"/>
                  <a:pt x="38935" y="15467"/>
                </a:cubicBezTo>
                <a:close/>
                <a:moveTo>
                  <a:pt x="40123" y="15935"/>
                </a:moveTo>
                <a:lnTo>
                  <a:pt x="40123" y="15935"/>
                </a:lnTo>
                <a:cubicBezTo>
                  <a:pt x="40190" y="15969"/>
                  <a:pt x="40257" y="15986"/>
                  <a:pt x="40324" y="16019"/>
                </a:cubicBezTo>
                <a:cubicBezTo>
                  <a:pt x="40257" y="16002"/>
                  <a:pt x="40190" y="15969"/>
                  <a:pt x="40123" y="15935"/>
                </a:cubicBezTo>
                <a:close/>
                <a:moveTo>
                  <a:pt x="40608" y="0"/>
                </a:moveTo>
                <a:cubicBezTo>
                  <a:pt x="40173" y="117"/>
                  <a:pt x="39738" y="234"/>
                  <a:pt x="39286" y="335"/>
                </a:cubicBezTo>
                <a:cubicBezTo>
                  <a:pt x="39152" y="368"/>
                  <a:pt x="39018" y="402"/>
                  <a:pt x="38901" y="419"/>
                </a:cubicBezTo>
                <a:cubicBezTo>
                  <a:pt x="38549" y="502"/>
                  <a:pt x="38181" y="586"/>
                  <a:pt x="37830" y="653"/>
                </a:cubicBezTo>
                <a:cubicBezTo>
                  <a:pt x="37713" y="686"/>
                  <a:pt x="37579" y="703"/>
                  <a:pt x="37461" y="720"/>
                </a:cubicBezTo>
                <a:cubicBezTo>
                  <a:pt x="36993" y="820"/>
                  <a:pt x="36524" y="904"/>
                  <a:pt x="36039" y="988"/>
                </a:cubicBezTo>
                <a:cubicBezTo>
                  <a:pt x="35938" y="1004"/>
                  <a:pt x="35838" y="1021"/>
                  <a:pt x="35754" y="1038"/>
                </a:cubicBezTo>
                <a:cubicBezTo>
                  <a:pt x="35352" y="1105"/>
                  <a:pt x="34934" y="1172"/>
                  <a:pt x="34515" y="1239"/>
                </a:cubicBezTo>
                <a:cubicBezTo>
                  <a:pt x="34348" y="1256"/>
                  <a:pt x="34181" y="1289"/>
                  <a:pt x="33997" y="1306"/>
                </a:cubicBezTo>
                <a:cubicBezTo>
                  <a:pt x="33779" y="1339"/>
                  <a:pt x="33545" y="1373"/>
                  <a:pt x="33310" y="1406"/>
                </a:cubicBezTo>
                <a:cubicBezTo>
                  <a:pt x="33109" y="1440"/>
                  <a:pt x="32909" y="1456"/>
                  <a:pt x="32708" y="1490"/>
                </a:cubicBezTo>
                <a:cubicBezTo>
                  <a:pt x="32473" y="1523"/>
                  <a:pt x="32239" y="1540"/>
                  <a:pt x="32005" y="1574"/>
                </a:cubicBezTo>
                <a:cubicBezTo>
                  <a:pt x="31804" y="1590"/>
                  <a:pt x="31603" y="1624"/>
                  <a:pt x="31385" y="1641"/>
                </a:cubicBezTo>
                <a:cubicBezTo>
                  <a:pt x="31151" y="1674"/>
                  <a:pt x="30900" y="1691"/>
                  <a:pt x="30666" y="1724"/>
                </a:cubicBezTo>
                <a:cubicBezTo>
                  <a:pt x="30465" y="1741"/>
                  <a:pt x="30264" y="1758"/>
                  <a:pt x="30046" y="1774"/>
                </a:cubicBezTo>
                <a:cubicBezTo>
                  <a:pt x="29812" y="1808"/>
                  <a:pt x="29561" y="1825"/>
                  <a:pt x="29310" y="1841"/>
                </a:cubicBezTo>
                <a:lnTo>
                  <a:pt x="28724" y="1892"/>
                </a:lnTo>
                <a:cubicBezTo>
                  <a:pt x="28188" y="1942"/>
                  <a:pt x="27653" y="1975"/>
                  <a:pt x="27100" y="2009"/>
                </a:cubicBezTo>
                <a:cubicBezTo>
                  <a:pt x="27017" y="2026"/>
                  <a:pt x="26916" y="2026"/>
                  <a:pt x="26832" y="2026"/>
                </a:cubicBezTo>
                <a:cubicBezTo>
                  <a:pt x="26364" y="2059"/>
                  <a:pt x="25912" y="2076"/>
                  <a:pt x="25443" y="2109"/>
                </a:cubicBezTo>
                <a:lnTo>
                  <a:pt x="24891" y="2126"/>
                </a:lnTo>
                <a:cubicBezTo>
                  <a:pt x="24590" y="2143"/>
                  <a:pt x="24288" y="2159"/>
                  <a:pt x="23970" y="2159"/>
                </a:cubicBezTo>
                <a:lnTo>
                  <a:pt x="23401" y="2176"/>
                </a:lnTo>
                <a:cubicBezTo>
                  <a:pt x="23066" y="2193"/>
                  <a:pt x="22748" y="2193"/>
                  <a:pt x="22430" y="2210"/>
                </a:cubicBezTo>
                <a:lnTo>
                  <a:pt x="21895" y="2210"/>
                </a:lnTo>
                <a:cubicBezTo>
                  <a:pt x="21610" y="2226"/>
                  <a:pt x="21326" y="2226"/>
                  <a:pt x="21041" y="2226"/>
                </a:cubicBezTo>
                <a:lnTo>
                  <a:pt x="19049" y="2226"/>
                </a:lnTo>
                <a:cubicBezTo>
                  <a:pt x="18765" y="2226"/>
                  <a:pt x="18480" y="2210"/>
                  <a:pt x="18212" y="2210"/>
                </a:cubicBezTo>
                <a:cubicBezTo>
                  <a:pt x="18028" y="2210"/>
                  <a:pt x="17844" y="2210"/>
                  <a:pt x="17660" y="2193"/>
                </a:cubicBezTo>
                <a:cubicBezTo>
                  <a:pt x="17342" y="2193"/>
                  <a:pt x="17024" y="2176"/>
                  <a:pt x="16706" y="2176"/>
                </a:cubicBezTo>
                <a:cubicBezTo>
                  <a:pt x="16572" y="2159"/>
                  <a:pt x="16421" y="2159"/>
                  <a:pt x="16270" y="2159"/>
                </a:cubicBezTo>
                <a:cubicBezTo>
                  <a:pt x="15819" y="2143"/>
                  <a:pt x="15350" y="2126"/>
                  <a:pt x="14898" y="2092"/>
                </a:cubicBezTo>
                <a:lnTo>
                  <a:pt x="14797" y="2092"/>
                </a:lnTo>
                <a:cubicBezTo>
                  <a:pt x="14362" y="2076"/>
                  <a:pt x="13944" y="2042"/>
                  <a:pt x="13525" y="2009"/>
                </a:cubicBezTo>
                <a:cubicBezTo>
                  <a:pt x="13425" y="2009"/>
                  <a:pt x="13324" y="2009"/>
                  <a:pt x="13207" y="1992"/>
                </a:cubicBezTo>
                <a:cubicBezTo>
                  <a:pt x="12856" y="1975"/>
                  <a:pt x="12504" y="1942"/>
                  <a:pt x="12153" y="1908"/>
                </a:cubicBezTo>
                <a:cubicBezTo>
                  <a:pt x="11985" y="1908"/>
                  <a:pt x="11818" y="1892"/>
                  <a:pt x="11651" y="1875"/>
                </a:cubicBezTo>
                <a:cubicBezTo>
                  <a:pt x="11366" y="1841"/>
                  <a:pt x="11065" y="1825"/>
                  <a:pt x="10780" y="1791"/>
                </a:cubicBezTo>
                <a:cubicBezTo>
                  <a:pt x="10630" y="1791"/>
                  <a:pt x="10479" y="1774"/>
                  <a:pt x="10312" y="1758"/>
                </a:cubicBezTo>
                <a:cubicBezTo>
                  <a:pt x="9994" y="1724"/>
                  <a:pt x="9675" y="1691"/>
                  <a:pt x="9357" y="1657"/>
                </a:cubicBezTo>
                <a:cubicBezTo>
                  <a:pt x="9190" y="1641"/>
                  <a:pt x="9006" y="1607"/>
                  <a:pt x="8839" y="1590"/>
                </a:cubicBezTo>
                <a:cubicBezTo>
                  <a:pt x="8537" y="1557"/>
                  <a:pt x="8253" y="1523"/>
                  <a:pt x="7968" y="1490"/>
                </a:cubicBezTo>
                <a:lnTo>
                  <a:pt x="7483" y="1423"/>
                </a:lnTo>
                <a:cubicBezTo>
                  <a:pt x="7014" y="1373"/>
                  <a:pt x="6562" y="1306"/>
                  <a:pt x="6127" y="1239"/>
                </a:cubicBezTo>
                <a:cubicBezTo>
                  <a:pt x="6043" y="1222"/>
                  <a:pt x="5960" y="1205"/>
                  <a:pt x="5893" y="1205"/>
                </a:cubicBezTo>
                <a:cubicBezTo>
                  <a:pt x="5374" y="1122"/>
                  <a:pt x="4872" y="1038"/>
                  <a:pt x="4369" y="954"/>
                </a:cubicBezTo>
                <a:cubicBezTo>
                  <a:pt x="4269" y="938"/>
                  <a:pt x="4168" y="904"/>
                  <a:pt x="4068" y="887"/>
                </a:cubicBezTo>
                <a:cubicBezTo>
                  <a:pt x="3415" y="770"/>
                  <a:pt x="2779" y="653"/>
                  <a:pt x="2177" y="519"/>
                </a:cubicBezTo>
                <a:cubicBezTo>
                  <a:pt x="2110" y="502"/>
                  <a:pt x="2043" y="486"/>
                  <a:pt x="1992" y="469"/>
                </a:cubicBezTo>
                <a:cubicBezTo>
                  <a:pt x="1340" y="335"/>
                  <a:pt x="720" y="184"/>
                  <a:pt x="101" y="17"/>
                </a:cubicBezTo>
                <a:lnTo>
                  <a:pt x="1" y="16220"/>
                </a:lnTo>
                <a:cubicBezTo>
                  <a:pt x="34" y="16203"/>
                  <a:pt x="51" y="16203"/>
                  <a:pt x="84" y="16203"/>
                </a:cubicBezTo>
                <a:cubicBezTo>
                  <a:pt x="1" y="16220"/>
                  <a:pt x="34" y="16755"/>
                  <a:pt x="34" y="16755"/>
                </a:cubicBezTo>
                <a:cubicBezTo>
                  <a:pt x="34" y="16755"/>
                  <a:pt x="8202" y="21057"/>
                  <a:pt x="20304" y="21074"/>
                </a:cubicBezTo>
                <a:cubicBezTo>
                  <a:pt x="20325" y="21074"/>
                  <a:pt x="20345" y="21074"/>
                  <a:pt x="20365" y="21074"/>
                </a:cubicBezTo>
                <a:cubicBezTo>
                  <a:pt x="32434" y="21074"/>
                  <a:pt x="40541" y="16119"/>
                  <a:pt x="40541" y="16119"/>
                </a:cubicBezTo>
                <a:cubicBezTo>
                  <a:pt x="40541" y="16119"/>
                  <a:pt x="40508" y="16103"/>
                  <a:pt x="40508" y="16103"/>
                </a:cubicBezTo>
                <a:lnTo>
                  <a:pt x="40608" y="0"/>
                </a:lnTo>
                <a:close/>
              </a:path>
            </a:pathLst>
          </a:custGeom>
          <a:solidFill>
            <a:srgbClr val="2A9D8F"/>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4301;p60">
            <a:extLst>
              <a:ext uri="{FF2B5EF4-FFF2-40B4-BE49-F238E27FC236}">
                <a16:creationId xmlns:a16="http://schemas.microsoft.com/office/drawing/2014/main" id="{C0C43CB5-145D-5994-AF56-C0A0644F8A4A}"/>
              </a:ext>
            </a:extLst>
          </p:cNvPr>
          <p:cNvSpPr/>
          <p:nvPr/>
        </p:nvSpPr>
        <p:spPr>
          <a:xfrm>
            <a:off x="6955116" y="4896796"/>
            <a:ext cx="1082" cy="575"/>
          </a:xfrm>
          <a:custGeom>
            <a:avLst/>
            <a:gdLst/>
            <a:ahLst/>
            <a:cxnLst/>
            <a:rect l="l" t="t" r="r" b="b"/>
            <a:pathLst>
              <a:path w="35" h="18" extrusionOk="0">
                <a:moveTo>
                  <a:pt x="1" y="1"/>
                </a:moveTo>
                <a:lnTo>
                  <a:pt x="1" y="17"/>
                </a:lnTo>
                <a:cubicBezTo>
                  <a:pt x="18" y="17"/>
                  <a:pt x="34" y="1"/>
                  <a:pt x="34" y="1"/>
                </a:cubicBezTo>
                <a:close/>
              </a:path>
            </a:pathLst>
          </a:custGeom>
          <a:solidFill>
            <a:srgbClr val="9D5BEA"/>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4303;p60">
            <a:extLst>
              <a:ext uri="{FF2B5EF4-FFF2-40B4-BE49-F238E27FC236}">
                <a16:creationId xmlns:a16="http://schemas.microsoft.com/office/drawing/2014/main" id="{908E6315-ADA4-6264-02EE-A477AF5EA44E}"/>
              </a:ext>
            </a:extLst>
          </p:cNvPr>
          <p:cNvSpPr/>
          <p:nvPr/>
        </p:nvSpPr>
        <p:spPr>
          <a:xfrm>
            <a:off x="5701938" y="4013699"/>
            <a:ext cx="1252188" cy="529571"/>
          </a:xfrm>
          <a:custGeom>
            <a:avLst/>
            <a:gdLst/>
            <a:ahLst/>
            <a:cxnLst/>
            <a:rect l="l" t="t" r="r" b="b"/>
            <a:pathLst>
              <a:path w="40508" h="16572" extrusionOk="0">
                <a:moveTo>
                  <a:pt x="20170" y="0"/>
                </a:moveTo>
                <a:lnTo>
                  <a:pt x="0" y="11717"/>
                </a:lnTo>
                <a:cubicBezTo>
                  <a:pt x="5592" y="14952"/>
                  <a:pt x="12908" y="16571"/>
                  <a:pt x="20225" y="16571"/>
                </a:cubicBezTo>
                <a:cubicBezTo>
                  <a:pt x="27562" y="16571"/>
                  <a:pt x="34901" y="14944"/>
                  <a:pt x="40507" y="11684"/>
                </a:cubicBezTo>
                <a:lnTo>
                  <a:pt x="20170" y="0"/>
                </a:lnTo>
                <a:close/>
              </a:path>
            </a:pathLst>
          </a:custGeom>
          <a:solidFill>
            <a:srgbClr val="2A9D8F">
              <a:lumMod val="20000"/>
              <a:lumOff val="8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4304;p60">
            <a:extLst>
              <a:ext uri="{FF2B5EF4-FFF2-40B4-BE49-F238E27FC236}">
                <a16:creationId xmlns:a16="http://schemas.microsoft.com/office/drawing/2014/main" id="{381648FE-E77D-618E-AFB2-E00AD51B8D75}"/>
              </a:ext>
            </a:extLst>
          </p:cNvPr>
          <p:cNvSpPr/>
          <p:nvPr/>
        </p:nvSpPr>
        <p:spPr>
          <a:xfrm>
            <a:off x="6786954" y="4950322"/>
            <a:ext cx="179600" cy="118716"/>
          </a:xfrm>
          <a:custGeom>
            <a:avLst/>
            <a:gdLst/>
            <a:ahLst/>
            <a:cxnLst/>
            <a:rect l="l" t="t" r="r" b="b"/>
            <a:pathLst>
              <a:path w="5810" h="3715" extrusionOk="0">
                <a:moveTo>
                  <a:pt x="1092" y="1"/>
                </a:moveTo>
                <a:cubicBezTo>
                  <a:pt x="686" y="1"/>
                  <a:pt x="372" y="170"/>
                  <a:pt x="235" y="451"/>
                </a:cubicBezTo>
                <a:cubicBezTo>
                  <a:pt x="51" y="870"/>
                  <a:pt x="1" y="1640"/>
                  <a:pt x="336" y="2109"/>
                </a:cubicBezTo>
                <a:cubicBezTo>
                  <a:pt x="520" y="2393"/>
                  <a:pt x="838" y="2343"/>
                  <a:pt x="1373" y="2661"/>
                </a:cubicBezTo>
                <a:cubicBezTo>
                  <a:pt x="2397" y="3238"/>
                  <a:pt x="3868" y="3715"/>
                  <a:pt x="4761" y="3715"/>
                </a:cubicBezTo>
                <a:cubicBezTo>
                  <a:pt x="5139" y="3715"/>
                  <a:pt x="5413" y="3630"/>
                  <a:pt x="5508" y="3431"/>
                </a:cubicBezTo>
                <a:cubicBezTo>
                  <a:pt x="5809" y="2778"/>
                  <a:pt x="4403" y="2561"/>
                  <a:pt x="2980" y="1021"/>
                </a:cubicBezTo>
                <a:cubicBezTo>
                  <a:pt x="2323" y="296"/>
                  <a:pt x="1628" y="1"/>
                  <a:pt x="1092" y="1"/>
                </a:cubicBezTo>
                <a:close/>
              </a:path>
            </a:pathLst>
          </a:custGeom>
          <a:solidFill>
            <a:srgbClr val="220B49"/>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4305;p60">
            <a:extLst>
              <a:ext uri="{FF2B5EF4-FFF2-40B4-BE49-F238E27FC236}">
                <a16:creationId xmlns:a16="http://schemas.microsoft.com/office/drawing/2014/main" id="{28230751-9934-32DF-5EE8-70F7B8BAE669}"/>
              </a:ext>
            </a:extLst>
          </p:cNvPr>
          <p:cNvSpPr/>
          <p:nvPr/>
        </p:nvSpPr>
        <p:spPr>
          <a:xfrm>
            <a:off x="6791622" y="4932651"/>
            <a:ext cx="60557" cy="49659"/>
          </a:xfrm>
          <a:custGeom>
            <a:avLst/>
            <a:gdLst/>
            <a:ahLst/>
            <a:cxnLst/>
            <a:rect l="l" t="t" r="r" b="b"/>
            <a:pathLst>
              <a:path w="1959" h="1554" extrusionOk="0">
                <a:moveTo>
                  <a:pt x="1524" y="0"/>
                </a:moveTo>
                <a:lnTo>
                  <a:pt x="1" y="352"/>
                </a:lnTo>
                <a:cubicBezTo>
                  <a:pt x="101" y="1021"/>
                  <a:pt x="335" y="1356"/>
                  <a:pt x="586" y="1507"/>
                </a:cubicBezTo>
                <a:cubicBezTo>
                  <a:pt x="643" y="1539"/>
                  <a:pt x="708" y="1554"/>
                  <a:pt x="779" y="1554"/>
                </a:cubicBezTo>
                <a:cubicBezTo>
                  <a:pt x="1250" y="1554"/>
                  <a:pt x="1959" y="921"/>
                  <a:pt x="1959" y="921"/>
                </a:cubicBezTo>
                <a:lnTo>
                  <a:pt x="1524" y="0"/>
                </a:ln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4306;p60">
            <a:extLst>
              <a:ext uri="{FF2B5EF4-FFF2-40B4-BE49-F238E27FC236}">
                <a16:creationId xmlns:a16="http://schemas.microsoft.com/office/drawing/2014/main" id="{7C33971E-0060-3124-B716-A9D47116F4B5}"/>
              </a:ext>
            </a:extLst>
          </p:cNvPr>
          <p:cNvSpPr/>
          <p:nvPr/>
        </p:nvSpPr>
        <p:spPr>
          <a:xfrm>
            <a:off x="6419594" y="4193961"/>
            <a:ext cx="432584" cy="751249"/>
          </a:xfrm>
          <a:custGeom>
            <a:avLst/>
            <a:gdLst/>
            <a:ahLst/>
            <a:cxnLst/>
            <a:rect l="l" t="t" r="r" b="b"/>
            <a:pathLst>
              <a:path w="13994" h="23509" extrusionOk="0">
                <a:moveTo>
                  <a:pt x="2043" y="0"/>
                </a:moveTo>
                <a:lnTo>
                  <a:pt x="0" y="2260"/>
                </a:lnTo>
                <a:lnTo>
                  <a:pt x="8805" y="10495"/>
                </a:lnTo>
                <a:lnTo>
                  <a:pt x="12036" y="23468"/>
                </a:lnTo>
                <a:cubicBezTo>
                  <a:pt x="12036" y="23468"/>
                  <a:pt x="12256" y="23509"/>
                  <a:pt x="12555" y="23509"/>
                </a:cubicBezTo>
                <a:cubicBezTo>
                  <a:pt x="12947" y="23509"/>
                  <a:pt x="13476" y="23439"/>
                  <a:pt x="13827" y="23116"/>
                </a:cubicBezTo>
                <a:lnTo>
                  <a:pt x="13676" y="9223"/>
                </a:lnTo>
                <a:cubicBezTo>
                  <a:pt x="13676" y="9223"/>
                  <a:pt x="13994" y="6863"/>
                  <a:pt x="9608" y="4419"/>
                </a:cubicBezTo>
                <a:lnTo>
                  <a:pt x="2043" y="0"/>
                </a:ln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4307;p60">
            <a:extLst>
              <a:ext uri="{FF2B5EF4-FFF2-40B4-BE49-F238E27FC236}">
                <a16:creationId xmlns:a16="http://schemas.microsoft.com/office/drawing/2014/main" id="{D1BDBF8E-E5A7-CC0A-827A-21A63E05CF1B}"/>
              </a:ext>
            </a:extLst>
          </p:cNvPr>
          <p:cNvSpPr/>
          <p:nvPr/>
        </p:nvSpPr>
        <p:spPr>
          <a:xfrm>
            <a:off x="6685037" y="5007843"/>
            <a:ext cx="179569" cy="118716"/>
          </a:xfrm>
          <a:custGeom>
            <a:avLst/>
            <a:gdLst/>
            <a:ahLst/>
            <a:cxnLst/>
            <a:rect l="l" t="t" r="r" b="b"/>
            <a:pathLst>
              <a:path w="5809" h="3715" extrusionOk="0">
                <a:moveTo>
                  <a:pt x="1092" y="0"/>
                </a:moveTo>
                <a:cubicBezTo>
                  <a:pt x="686" y="0"/>
                  <a:pt x="372" y="171"/>
                  <a:pt x="235" y="459"/>
                </a:cubicBezTo>
                <a:cubicBezTo>
                  <a:pt x="51" y="861"/>
                  <a:pt x="0" y="1648"/>
                  <a:pt x="335" y="2116"/>
                </a:cubicBezTo>
                <a:cubicBezTo>
                  <a:pt x="536" y="2401"/>
                  <a:pt x="837" y="2351"/>
                  <a:pt x="1390" y="2652"/>
                </a:cubicBezTo>
                <a:cubicBezTo>
                  <a:pt x="2404" y="3242"/>
                  <a:pt x="3875" y="3715"/>
                  <a:pt x="4767" y="3715"/>
                </a:cubicBezTo>
                <a:cubicBezTo>
                  <a:pt x="5141" y="3715"/>
                  <a:pt x="5413" y="3632"/>
                  <a:pt x="5507" y="3439"/>
                </a:cubicBezTo>
                <a:cubicBezTo>
                  <a:pt x="5809" y="2786"/>
                  <a:pt x="4403" y="2568"/>
                  <a:pt x="2980" y="1012"/>
                </a:cubicBezTo>
                <a:cubicBezTo>
                  <a:pt x="2323" y="297"/>
                  <a:pt x="1628" y="0"/>
                  <a:pt x="1092" y="0"/>
                </a:cubicBezTo>
                <a:close/>
              </a:path>
            </a:pathLst>
          </a:custGeom>
          <a:solidFill>
            <a:srgbClr val="220B49"/>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4308;p60">
            <a:extLst>
              <a:ext uri="{FF2B5EF4-FFF2-40B4-BE49-F238E27FC236}">
                <a16:creationId xmlns:a16="http://schemas.microsoft.com/office/drawing/2014/main" id="{7547F0A2-4413-45A1-4665-52D4CAFA20EF}"/>
              </a:ext>
            </a:extLst>
          </p:cNvPr>
          <p:cNvSpPr/>
          <p:nvPr/>
        </p:nvSpPr>
        <p:spPr>
          <a:xfrm>
            <a:off x="6689704" y="4989884"/>
            <a:ext cx="60557" cy="49691"/>
          </a:xfrm>
          <a:custGeom>
            <a:avLst/>
            <a:gdLst/>
            <a:ahLst/>
            <a:cxnLst/>
            <a:rect l="l" t="t" r="r" b="b"/>
            <a:pathLst>
              <a:path w="1959" h="1555" extrusionOk="0">
                <a:moveTo>
                  <a:pt x="1523" y="0"/>
                </a:moveTo>
                <a:lnTo>
                  <a:pt x="0" y="368"/>
                </a:lnTo>
                <a:cubicBezTo>
                  <a:pt x="100" y="1021"/>
                  <a:pt x="335" y="1356"/>
                  <a:pt x="603" y="1507"/>
                </a:cubicBezTo>
                <a:cubicBezTo>
                  <a:pt x="658" y="1540"/>
                  <a:pt x="723" y="1554"/>
                  <a:pt x="793" y="1554"/>
                </a:cubicBezTo>
                <a:cubicBezTo>
                  <a:pt x="1253" y="1554"/>
                  <a:pt x="1958" y="938"/>
                  <a:pt x="1958" y="938"/>
                </a:cubicBezTo>
                <a:lnTo>
                  <a:pt x="1523" y="0"/>
                </a:ln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4309;p60">
            <a:extLst>
              <a:ext uri="{FF2B5EF4-FFF2-40B4-BE49-F238E27FC236}">
                <a16:creationId xmlns:a16="http://schemas.microsoft.com/office/drawing/2014/main" id="{B5A7A82D-FCE1-6A12-9DAC-6B421B780040}"/>
              </a:ext>
            </a:extLst>
          </p:cNvPr>
          <p:cNvSpPr/>
          <p:nvPr/>
        </p:nvSpPr>
        <p:spPr>
          <a:xfrm>
            <a:off x="6133966" y="4207287"/>
            <a:ext cx="619912" cy="803240"/>
          </a:xfrm>
          <a:custGeom>
            <a:avLst/>
            <a:gdLst/>
            <a:ahLst/>
            <a:cxnLst/>
            <a:rect l="l" t="t" r="r" b="b"/>
            <a:pathLst>
              <a:path w="20054" h="25136" extrusionOk="0">
                <a:moveTo>
                  <a:pt x="6695" y="0"/>
                </a:moveTo>
                <a:cubicBezTo>
                  <a:pt x="5006" y="0"/>
                  <a:pt x="2816" y="455"/>
                  <a:pt x="2327" y="2730"/>
                </a:cubicBezTo>
                <a:cubicBezTo>
                  <a:pt x="1507" y="6546"/>
                  <a:pt x="1" y="11869"/>
                  <a:pt x="15300" y="12522"/>
                </a:cubicBezTo>
                <a:cubicBezTo>
                  <a:pt x="15300" y="12522"/>
                  <a:pt x="16840" y="21310"/>
                  <a:pt x="17978" y="25026"/>
                </a:cubicBezTo>
                <a:cubicBezTo>
                  <a:pt x="17978" y="25026"/>
                  <a:pt x="18186" y="25135"/>
                  <a:pt x="18561" y="25135"/>
                </a:cubicBezTo>
                <a:cubicBezTo>
                  <a:pt x="18842" y="25135"/>
                  <a:pt x="19217" y="25074"/>
                  <a:pt x="19669" y="24858"/>
                </a:cubicBezTo>
                <a:cubicBezTo>
                  <a:pt x="19669" y="24858"/>
                  <a:pt x="20054" y="15050"/>
                  <a:pt x="19551" y="10530"/>
                </a:cubicBezTo>
                <a:cubicBezTo>
                  <a:pt x="19551" y="10530"/>
                  <a:pt x="19648" y="6391"/>
                  <a:pt x="14186" y="6391"/>
                </a:cubicBezTo>
                <a:cubicBezTo>
                  <a:pt x="14079" y="6391"/>
                  <a:pt x="13971" y="6393"/>
                  <a:pt x="13860" y="6396"/>
                </a:cubicBezTo>
                <a:lnTo>
                  <a:pt x="8755" y="203"/>
                </a:lnTo>
                <a:cubicBezTo>
                  <a:pt x="8755" y="203"/>
                  <a:pt x="8755" y="203"/>
                  <a:pt x="8754" y="203"/>
                </a:cubicBezTo>
                <a:cubicBezTo>
                  <a:pt x="8726" y="203"/>
                  <a:pt x="7822" y="0"/>
                  <a:pt x="6695"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4310;p60">
            <a:extLst>
              <a:ext uri="{FF2B5EF4-FFF2-40B4-BE49-F238E27FC236}">
                <a16:creationId xmlns:a16="http://schemas.microsoft.com/office/drawing/2014/main" id="{5D7332A6-C58A-6B60-7642-49B138530DF3}"/>
              </a:ext>
            </a:extLst>
          </p:cNvPr>
          <p:cNvSpPr/>
          <p:nvPr/>
        </p:nvSpPr>
        <p:spPr>
          <a:xfrm>
            <a:off x="6316100" y="3468149"/>
            <a:ext cx="129924" cy="329176"/>
          </a:xfrm>
          <a:custGeom>
            <a:avLst/>
            <a:gdLst/>
            <a:ahLst/>
            <a:cxnLst/>
            <a:rect l="l" t="t" r="r" b="b"/>
            <a:pathLst>
              <a:path w="4203" h="10301" extrusionOk="0">
                <a:moveTo>
                  <a:pt x="2245" y="0"/>
                </a:moveTo>
                <a:cubicBezTo>
                  <a:pt x="1872" y="0"/>
                  <a:pt x="1591" y="99"/>
                  <a:pt x="1591" y="99"/>
                </a:cubicBezTo>
                <a:lnTo>
                  <a:pt x="1" y="9055"/>
                </a:lnTo>
                <a:cubicBezTo>
                  <a:pt x="271" y="9985"/>
                  <a:pt x="806" y="10300"/>
                  <a:pt x="1406" y="10300"/>
                </a:cubicBezTo>
                <a:cubicBezTo>
                  <a:pt x="2662" y="10300"/>
                  <a:pt x="4202" y="8921"/>
                  <a:pt x="4202" y="8921"/>
                </a:cubicBezTo>
                <a:cubicBezTo>
                  <a:pt x="3784" y="8368"/>
                  <a:pt x="3918" y="6711"/>
                  <a:pt x="4052" y="2945"/>
                </a:cubicBezTo>
                <a:cubicBezTo>
                  <a:pt x="4153" y="415"/>
                  <a:pt x="3008" y="0"/>
                  <a:pt x="2245" y="0"/>
                </a:cubicBezTo>
                <a:close/>
              </a:path>
            </a:pathLst>
          </a:custGeom>
          <a:solidFill>
            <a:srgbClr val="00000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4311;p60">
            <a:extLst>
              <a:ext uri="{FF2B5EF4-FFF2-40B4-BE49-F238E27FC236}">
                <a16:creationId xmlns:a16="http://schemas.microsoft.com/office/drawing/2014/main" id="{1BF22BE5-EDCF-917C-71A2-BB4B70EBFDD6}"/>
              </a:ext>
            </a:extLst>
          </p:cNvPr>
          <p:cNvSpPr/>
          <p:nvPr/>
        </p:nvSpPr>
        <p:spPr>
          <a:xfrm>
            <a:off x="6338357" y="4169867"/>
            <a:ext cx="562477" cy="375544"/>
          </a:xfrm>
          <a:custGeom>
            <a:avLst/>
            <a:gdLst/>
            <a:ahLst/>
            <a:cxnLst/>
            <a:rect l="l" t="t" r="r" b="b"/>
            <a:pathLst>
              <a:path w="18196" h="11752" extrusionOk="0">
                <a:moveTo>
                  <a:pt x="12404" y="1"/>
                </a:moveTo>
                <a:lnTo>
                  <a:pt x="1" y="5792"/>
                </a:lnTo>
                <a:lnTo>
                  <a:pt x="7282" y="11751"/>
                </a:lnTo>
                <a:lnTo>
                  <a:pt x="18195" y="6127"/>
                </a:lnTo>
                <a:lnTo>
                  <a:pt x="12404" y="1"/>
                </a:lnTo>
                <a:close/>
              </a:path>
            </a:pathLst>
          </a:custGeom>
          <a:solidFill>
            <a:srgbClr val="FFFFFF">
              <a:lumMod val="9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4312;p60">
            <a:extLst>
              <a:ext uri="{FF2B5EF4-FFF2-40B4-BE49-F238E27FC236}">
                <a16:creationId xmlns:a16="http://schemas.microsoft.com/office/drawing/2014/main" id="{9198F7E0-6E7F-07F8-1703-B23423960954}"/>
              </a:ext>
            </a:extLst>
          </p:cNvPr>
          <p:cNvSpPr/>
          <p:nvPr/>
        </p:nvSpPr>
        <p:spPr>
          <a:xfrm>
            <a:off x="6409764" y="3932914"/>
            <a:ext cx="374779" cy="367268"/>
          </a:xfrm>
          <a:custGeom>
            <a:avLst/>
            <a:gdLst/>
            <a:ahLst/>
            <a:cxnLst/>
            <a:rect l="l" t="t" r="r" b="b"/>
            <a:pathLst>
              <a:path w="12124" h="11493" extrusionOk="0">
                <a:moveTo>
                  <a:pt x="3147" y="1"/>
                </a:moveTo>
                <a:cubicBezTo>
                  <a:pt x="2584" y="289"/>
                  <a:pt x="2170" y="325"/>
                  <a:pt x="1805" y="325"/>
                </a:cubicBezTo>
                <a:cubicBezTo>
                  <a:pt x="1684" y="325"/>
                  <a:pt x="1569" y="321"/>
                  <a:pt x="1455" y="321"/>
                </a:cubicBezTo>
                <a:cubicBezTo>
                  <a:pt x="1014" y="321"/>
                  <a:pt x="600" y="380"/>
                  <a:pt x="0" y="955"/>
                </a:cubicBezTo>
                <a:cubicBezTo>
                  <a:pt x="1507" y="3449"/>
                  <a:pt x="2946" y="6311"/>
                  <a:pt x="2946" y="6311"/>
                </a:cubicBezTo>
                <a:cubicBezTo>
                  <a:pt x="4721" y="7717"/>
                  <a:pt x="10345" y="11283"/>
                  <a:pt x="10429" y="11383"/>
                </a:cubicBezTo>
                <a:cubicBezTo>
                  <a:pt x="10480" y="11459"/>
                  <a:pt x="10550" y="11492"/>
                  <a:pt x="10632" y="11492"/>
                </a:cubicBezTo>
                <a:cubicBezTo>
                  <a:pt x="11148" y="11492"/>
                  <a:pt x="12124" y="10160"/>
                  <a:pt x="11753" y="10160"/>
                </a:cubicBezTo>
                <a:cubicBezTo>
                  <a:pt x="11747" y="10160"/>
                  <a:pt x="11741" y="10160"/>
                  <a:pt x="11734" y="10161"/>
                </a:cubicBezTo>
                <a:cubicBezTo>
                  <a:pt x="11550" y="10094"/>
                  <a:pt x="4804" y="4052"/>
                  <a:pt x="4804" y="4052"/>
                </a:cubicBezTo>
                <a:cubicBezTo>
                  <a:pt x="4804" y="4052"/>
                  <a:pt x="3499" y="1122"/>
                  <a:pt x="3147" y="1"/>
                </a:cubicBezTo>
                <a:close/>
              </a:path>
            </a:pathLst>
          </a:custGeom>
          <a:solidFill>
            <a:srgbClr val="FFFFFF">
              <a:lumMod val="9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4313;p60">
            <a:extLst>
              <a:ext uri="{FF2B5EF4-FFF2-40B4-BE49-F238E27FC236}">
                <a16:creationId xmlns:a16="http://schemas.microsoft.com/office/drawing/2014/main" id="{4F4E83E6-DB72-10F8-2562-ED1FD895AF30}"/>
              </a:ext>
            </a:extLst>
          </p:cNvPr>
          <p:cNvSpPr/>
          <p:nvPr/>
        </p:nvSpPr>
        <p:spPr>
          <a:xfrm>
            <a:off x="6365776" y="3791063"/>
            <a:ext cx="181639" cy="228004"/>
          </a:xfrm>
          <a:custGeom>
            <a:avLst/>
            <a:gdLst/>
            <a:ahLst/>
            <a:cxnLst/>
            <a:rect l="l" t="t" r="r" b="b"/>
            <a:pathLst>
              <a:path w="5876" h="7135" extrusionOk="0">
                <a:moveTo>
                  <a:pt x="362" y="0"/>
                </a:moveTo>
                <a:cubicBezTo>
                  <a:pt x="87" y="0"/>
                  <a:pt x="1" y="138"/>
                  <a:pt x="1" y="138"/>
                </a:cubicBezTo>
                <a:lnTo>
                  <a:pt x="1340" y="2297"/>
                </a:lnTo>
                <a:cubicBezTo>
                  <a:pt x="1875" y="3837"/>
                  <a:pt x="2880" y="5578"/>
                  <a:pt x="3901" y="7135"/>
                </a:cubicBezTo>
                <a:cubicBezTo>
                  <a:pt x="4587" y="6013"/>
                  <a:pt x="5357" y="6013"/>
                  <a:pt x="5876" y="4791"/>
                </a:cubicBezTo>
                <a:cubicBezTo>
                  <a:pt x="2448" y="652"/>
                  <a:pt x="959" y="0"/>
                  <a:pt x="362" y="0"/>
                </a:cubicBez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4314;p60">
            <a:extLst>
              <a:ext uri="{FF2B5EF4-FFF2-40B4-BE49-F238E27FC236}">
                <a16:creationId xmlns:a16="http://schemas.microsoft.com/office/drawing/2014/main" id="{30C3DA0D-1153-AAF5-7950-1E94FDC602A1}"/>
              </a:ext>
            </a:extLst>
          </p:cNvPr>
          <p:cNvSpPr/>
          <p:nvPr/>
        </p:nvSpPr>
        <p:spPr>
          <a:xfrm>
            <a:off x="6158294" y="3765338"/>
            <a:ext cx="383434" cy="549799"/>
          </a:xfrm>
          <a:custGeom>
            <a:avLst/>
            <a:gdLst/>
            <a:ahLst/>
            <a:cxnLst/>
            <a:rect l="l" t="t" r="r" b="b"/>
            <a:pathLst>
              <a:path w="12404" h="17205" extrusionOk="0">
                <a:moveTo>
                  <a:pt x="4064" y="0"/>
                </a:moveTo>
                <a:cubicBezTo>
                  <a:pt x="3667" y="0"/>
                  <a:pt x="3296" y="73"/>
                  <a:pt x="2997" y="257"/>
                </a:cubicBezTo>
                <a:cubicBezTo>
                  <a:pt x="888" y="1562"/>
                  <a:pt x="1" y="2851"/>
                  <a:pt x="1" y="2851"/>
                </a:cubicBezTo>
                <a:cubicBezTo>
                  <a:pt x="17" y="4224"/>
                  <a:pt x="1507" y="14418"/>
                  <a:pt x="1139" y="16711"/>
                </a:cubicBezTo>
                <a:cubicBezTo>
                  <a:pt x="951" y="16892"/>
                  <a:pt x="1676" y="17204"/>
                  <a:pt x="2936" y="17204"/>
                </a:cubicBezTo>
                <a:cubicBezTo>
                  <a:pt x="4821" y="17204"/>
                  <a:pt x="7904" y="16504"/>
                  <a:pt x="10914" y="13614"/>
                </a:cubicBezTo>
                <a:cubicBezTo>
                  <a:pt x="10914" y="13614"/>
                  <a:pt x="10010" y="12576"/>
                  <a:pt x="9592" y="10199"/>
                </a:cubicBezTo>
                <a:cubicBezTo>
                  <a:pt x="9592" y="10199"/>
                  <a:pt x="12404" y="8308"/>
                  <a:pt x="10278" y="4810"/>
                </a:cubicBezTo>
                <a:cubicBezTo>
                  <a:pt x="9876" y="4123"/>
                  <a:pt x="7767" y="1897"/>
                  <a:pt x="7232" y="1060"/>
                </a:cubicBezTo>
                <a:cubicBezTo>
                  <a:pt x="7128" y="878"/>
                  <a:pt x="5440" y="0"/>
                  <a:pt x="4064" y="0"/>
                </a:cubicBez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4315;p60">
            <a:extLst>
              <a:ext uri="{FF2B5EF4-FFF2-40B4-BE49-F238E27FC236}">
                <a16:creationId xmlns:a16="http://schemas.microsoft.com/office/drawing/2014/main" id="{7A06B21F-8F4B-3E8C-F797-F9EB6630B667}"/>
              </a:ext>
            </a:extLst>
          </p:cNvPr>
          <p:cNvSpPr/>
          <p:nvPr/>
        </p:nvSpPr>
        <p:spPr>
          <a:xfrm>
            <a:off x="6210041" y="3444023"/>
            <a:ext cx="225628" cy="422871"/>
          </a:xfrm>
          <a:custGeom>
            <a:avLst/>
            <a:gdLst/>
            <a:ahLst/>
            <a:cxnLst/>
            <a:rect l="l" t="t" r="r" b="b"/>
            <a:pathLst>
              <a:path w="7299" h="13233" extrusionOk="0">
                <a:moveTo>
                  <a:pt x="3064" y="1"/>
                </a:moveTo>
                <a:cubicBezTo>
                  <a:pt x="904" y="1"/>
                  <a:pt x="0" y="2495"/>
                  <a:pt x="0" y="5190"/>
                </a:cubicBezTo>
                <a:cubicBezTo>
                  <a:pt x="0" y="6177"/>
                  <a:pt x="335" y="7182"/>
                  <a:pt x="837" y="8069"/>
                </a:cubicBezTo>
                <a:lnTo>
                  <a:pt x="1072" y="10211"/>
                </a:lnTo>
                <a:cubicBezTo>
                  <a:pt x="2086" y="12574"/>
                  <a:pt x="3035" y="13232"/>
                  <a:pt x="3778" y="13232"/>
                </a:cubicBezTo>
                <a:cubicBezTo>
                  <a:pt x="4714" y="13232"/>
                  <a:pt x="5323" y="12186"/>
                  <a:pt x="5323" y="12186"/>
                </a:cubicBezTo>
                <a:lnTo>
                  <a:pt x="3884" y="10446"/>
                </a:lnTo>
                <a:lnTo>
                  <a:pt x="3884" y="10446"/>
                </a:lnTo>
                <a:cubicBezTo>
                  <a:pt x="4181" y="10542"/>
                  <a:pt x="4453" y="10587"/>
                  <a:pt x="4701" y="10587"/>
                </a:cubicBezTo>
                <a:cubicBezTo>
                  <a:pt x="7079" y="10587"/>
                  <a:pt x="7298" y="6463"/>
                  <a:pt x="7298" y="4068"/>
                </a:cubicBezTo>
                <a:cubicBezTo>
                  <a:pt x="7298" y="1357"/>
                  <a:pt x="5223" y="1"/>
                  <a:pt x="3064" y="1"/>
                </a:cubicBezTo>
                <a:close/>
              </a:path>
            </a:pathLst>
          </a:custGeom>
          <a:solidFill>
            <a:srgbClr val="FFFFFF">
              <a:lumMod val="9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4316;p60">
            <a:extLst>
              <a:ext uri="{FF2B5EF4-FFF2-40B4-BE49-F238E27FC236}">
                <a16:creationId xmlns:a16="http://schemas.microsoft.com/office/drawing/2014/main" id="{18C20022-9AC6-636A-BD9A-AEC88503EF3B}"/>
              </a:ext>
            </a:extLst>
          </p:cNvPr>
          <p:cNvSpPr/>
          <p:nvPr/>
        </p:nvSpPr>
        <p:spPr>
          <a:xfrm>
            <a:off x="6180551" y="3984267"/>
            <a:ext cx="568165" cy="463295"/>
          </a:xfrm>
          <a:custGeom>
            <a:avLst/>
            <a:gdLst/>
            <a:ahLst/>
            <a:cxnLst/>
            <a:rect l="l" t="t" r="r" b="b"/>
            <a:pathLst>
              <a:path w="18380" h="14498" extrusionOk="0">
                <a:moveTo>
                  <a:pt x="2846" y="1"/>
                </a:moveTo>
                <a:cubicBezTo>
                  <a:pt x="1356" y="754"/>
                  <a:pt x="1222" y="1474"/>
                  <a:pt x="0" y="2629"/>
                </a:cubicBezTo>
                <a:cubicBezTo>
                  <a:pt x="1523" y="5139"/>
                  <a:pt x="3699" y="7700"/>
                  <a:pt x="3699" y="7700"/>
                </a:cubicBezTo>
                <a:cubicBezTo>
                  <a:pt x="5491" y="9106"/>
                  <a:pt x="13107" y="11617"/>
                  <a:pt x="13190" y="11734"/>
                </a:cubicBezTo>
                <a:cubicBezTo>
                  <a:pt x="13575" y="12304"/>
                  <a:pt x="14128" y="13191"/>
                  <a:pt x="14663" y="13626"/>
                </a:cubicBezTo>
                <a:cubicBezTo>
                  <a:pt x="15386" y="14220"/>
                  <a:pt x="16190" y="14497"/>
                  <a:pt x="16834" y="14497"/>
                </a:cubicBezTo>
                <a:cubicBezTo>
                  <a:pt x="17279" y="14497"/>
                  <a:pt x="17648" y="14364"/>
                  <a:pt x="17860" y="14111"/>
                </a:cubicBezTo>
                <a:cubicBezTo>
                  <a:pt x="18379" y="13492"/>
                  <a:pt x="17559" y="12203"/>
                  <a:pt x="16337" y="11199"/>
                </a:cubicBezTo>
                <a:lnTo>
                  <a:pt x="16337" y="11199"/>
                </a:lnTo>
                <a:cubicBezTo>
                  <a:pt x="16451" y="11204"/>
                  <a:pt x="16563" y="11207"/>
                  <a:pt x="16672" y="11207"/>
                </a:cubicBezTo>
                <a:cubicBezTo>
                  <a:pt x="17538" y="11207"/>
                  <a:pt x="18212" y="11037"/>
                  <a:pt x="18212" y="10814"/>
                </a:cubicBezTo>
                <a:cubicBezTo>
                  <a:pt x="18229" y="10563"/>
                  <a:pt x="17408" y="10312"/>
                  <a:pt x="16371" y="10261"/>
                </a:cubicBezTo>
                <a:cubicBezTo>
                  <a:pt x="15709" y="10233"/>
                  <a:pt x="14800" y="10117"/>
                  <a:pt x="14249" y="10117"/>
                </a:cubicBezTo>
                <a:cubicBezTo>
                  <a:pt x="14159" y="10117"/>
                  <a:pt x="14079" y="10120"/>
                  <a:pt x="14010" y="10128"/>
                </a:cubicBezTo>
                <a:cubicBezTo>
                  <a:pt x="13826" y="10061"/>
                  <a:pt x="4921" y="5273"/>
                  <a:pt x="4921" y="5273"/>
                </a:cubicBezTo>
                <a:cubicBezTo>
                  <a:pt x="4118" y="2746"/>
                  <a:pt x="3181" y="1122"/>
                  <a:pt x="2846" y="1"/>
                </a:cubicBezTo>
                <a:close/>
              </a:path>
            </a:pathLst>
          </a:custGeom>
          <a:solidFill>
            <a:srgbClr val="FFFFFF">
              <a:lumMod val="9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4317;p60">
            <a:extLst>
              <a:ext uri="{FF2B5EF4-FFF2-40B4-BE49-F238E27FC236}">
                <a16:creationId xmlns:a16="http://schemas.microsoft.com/office/drawing/2014/main" id="{9A34984A-AA31-198B-0084-0E2E95CD337B}"/>
              </a:ext>
            </a:extLst>
          </p:cNvPr>
          <p:cNvSpPr/>
          <p:nvPr/>
        </p:nvSpPr>
        <p:spPr>
          <a:xfrm>
            <a:off x="6129824" y="3836280"/>
            <a:ext cx="159413" cy="264626"/>
          </a:xfrm>
          <a:custGeom>
            <a:avLst/>
            <a:gdLst/>
            <a:ahLst/>
            <a:cxnLst/>
            <a:rect l="l" t="t" r="r" b="b"/>
            <a:pathLst>
              <a:path w="5157" h="8281" extrusionOk="0">
                <a:moveTo>
                  <a:pt x="1641" y="1"/>
                </a:moveTo>
                <a:cubicBezTo>
                  <a:pt x="1510" y="1"/>
                  <a:pt x="1388" y="34"/>
                  <a:pt x="1273" y="96"/>
                </a:cubicBezTo>
                <a:cubicBezTo>
                  <a:pt x="319" y="614"/>
                  <a:pt x="1" y="3092"/>
                  <a:pt x="235" y="4381"/>
                </a:cubicBezTo>
                <a:cubicBezTo>
                  <a:pt x="302" y="4749"/>
                  <a:pt x="1407" y="8230"/>
                  <a:pt x="1340" y="8281"/>
                </a:cubicBezTo>
                <a:cubicBezTo>
                  <a:pt x="3399" y="7879"/>
                  <a:pt x="5156" y="5636"/>
                  <a:pt x="5156" y="5636"/>
                </a:cubicBezTo>
                <a:cubicBezTo>
                  <a:pt x="4671" y="4079"/>
                  <a:pt x="4085" y="2456"/>
                  <a:pt x="3114" y="1117"/>
                </a:cubicBezTo>
                <a:cubicBezTo>
                  <a:pt x="2532" y="320"/>
                  <a:pt x="2046" y="1"/>
                  <a:pt x="1641" y="1"/>
                </a:cubicBez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4318;p60">
            <a:extLst>
              <a:ext uri="{FF2B5EF4-FFF2-40B4-BE49-F238E27FC236}">
                <a16:creationId xmlns:a16="http://schemas.microsoft.com/office/drawing/2014/main" id="{26DF7C66-668E-5CD9-6B88-8287693FBB2D}"/>
              </a:ext>
            </a:extLst>
          </p:cNvPr>
          <p:cNvSpPr/>
          <p:nvPr/>
        </p:nvSpPr>
        <p:spPr>
          <a:xfrm>
            <a:off x="6562409" y="4085376"/>
            <a:ext cx="368937" cy="460035"/>
          </a:xfrm>
          <a:custGeom>
            <a:avLst/>
            <a:gdLst/>
            <a:ahLst/>
            <a:cxnLst/>
            <a:rect l="l" t="t" r="r" b="b"/>
            <a:pathLst>
              <a:path w="11935" h="14396" extrusionOk="0">
                <a:moveTo>
                  <a:pt x="11935" y="0"/>
                </a:moveTo>
                <a:lnTo>
                  <a:pt x="0" y="5390"/>
                </a:lnTo>
                <a:lnTo>
                  <a:pt x="34" y="14395"/>
                </a:lnTo>
                <a:lnTo>
                  <a:pt x="11717" y="8570"/>
                </a:lnTo>
                <a:lnTo>
                  <a:pt x="11935" y="0"/>
                </a:lnTo>
                <a:close/>
              </a:path>
            </a:pathLst>
          </a:custGeom>
          <a:solidFill>
            <a:srgbClr val="FFFFFF">
              <a:lumMod val="6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4319;p60">
            <a:extLst>
              <a:ext uri="{FF2B5EF4-FFF2-40B4-BE49-F238E27FC236}">
                <a16:creationId xmlns:a16="http://schemas.microsoft.com/office/drawing/2014/main" id="{0D325457-3073-0F92-C206-CE571062ACE8}"/>
              </a:ext>
            </a:extLst>
          </p:cNvPr>
          <p:cNvSpPr/>
          <p:nvPr/>
        </p:nvSpPr>
        <p:spPr>
          <a:xfrm>
            <a:off x="6129824" y="3429355"/>
            <a:ext cx="272212" cy="357425"/>
          </a:xfrm>
          <a:custGeom>
            <a:avLst/>
            <a:gdLst/>
            <a:ahLst/>
            <a:cxnLst/>
            <a:rect l="l" t="t" r="r" b="b"/>
            <a:pathLst>
              <a:path w="8806" h="11185" extrusionOk="0">
                <a:moveTo>
                  <a:pt x="5595" y="0"/>
                </a:moveTo>
                <a:cubicBezTo>
                  <a:pt x="260" y="0"/>
                  <a:pt x="1" y="9197"/>
                  <a:pt x="1" y="9197"/>
                </a:cubicBezTo>
                <a:cubicBezTo>
                  <a:pt x="533" y="10955"/>
                  <a:pt x="2979" y="11184"/>
                  <a:pt x="4217" y="11184"/>
                </a:cubicBezTo>
                <a:cubicBezTo>
                  <a:pt x="4653" y="11184"/>
                  <a:pt x="4939" y="11156"/>
                  <a:pt x="4939" y="11156"/>
                </a:cubicBezTo>
                <a:cubicBezTo>
                  <a:pt x="3901" y="10335"/>
                  <a:pt x="3801" y="7657"/>
                  <a:pt x="3801" y="7657"/>
                </a:cubicBezTo>
                <a:cubicBezTo>
                  <a:pt x="3152" y="5430"/>
                  <a:pt x="3426" y="4699"/>
                  <a:pt x="3880" y="4699"/>
                </a:cubicBezTo>
                <a:cubicBezTo>
                  <a:pt x="4397" y="4699"/>
                  <a:pt x="5147" y="5651"/>
                  <a:pt x="5022" y="6419"/>
                </a:cubicBezTo>
                <a:cubicBezTo>
                  <a:pt x="5073" y="6787"/>
                  <a:pt x="5140" y="7038"/>
                  <a:pt x="5140" y="7038"/>
                </a:cubicBezTo>
                <a:cubicBezTo>
                  <a:pt x="7567" y="5632"/>
                  <a:pt x="8136" y="3925"/>
                  <a:pt x="8253" y="3121"/>
                </a:cubicBezTo>
                <a:cubicBezTo>
                  <a:pt x="8805" y="1966"/>
                  <a:pt x="8437" y="1347"/>
                  <a:pt x="8437" y="1347"/>
                </a:cubicBezTo>
                <a:cubicBezTo>
                  <a:pt x="8437" y="1347"/>
                  <a:pt x="7751" y="393"/>
                  <a:pt x="6931" y="175"/>
                </a:cubicBezTo>
                <a:cubicBezTo>
                  <a:pt x="6453" y="56"/>
                  <a:pt x="6009" y="0"/>
                  <a:pt x="5595" y="0"/>
                </a:cubicBezTo>
                <a:close/>
              </a:path>
            </a:pathLst>
          </a:custGeom>
          <a:solidFill>
            <a:srgbClr val="00000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4320;p60">
            <a:extLst>
              <a:ext uri="{FF2B5EF4-FFF2-40B4-BE49-F238E27FC236}">
                <a16:creationId xmlns:a16="http://schemas.microsoft.com/office/drawing/2014/main" id="{500B8523-CC35-E8F8-2992-FC0979B94B75}"/>
              </a:ext>
            </a:extLst>
          </p:cNvPr>
          <p:cNvSpPr/>
          <p:nvPr/>
        </p:nvSpPr>
        <p:spPr>
          <a:xfrm>
            <a:off x="6377678" y="3468629"/>
            <a:ext cx="86956" cy="174958"/>
          </a:xfrm>
          <a:custGeom>
            <a:avLst/>
            <a:gdLst/>
            <a:ahLst/>
            <a:cxnLst/>
            <a:rect l="l" t="t" r="r" b="b"/>
            <a:pathLst>
              <a:path w="2813" h="5475" extrusionOk="0">
                <a:moveTo>
                  <a:pt x="135" y="1"/>
                </a:moveTo>
                <a:lnTo>
                  <a:pt x="1" y="1072"/>
                </a:lnTo>
                <a:cubicBezTo>
                  <a:pt x="1" y="1072"/>
                  <a:pt x="2478" y="3131"/>
                  <a:pt x="2411" y="5474"/>
                </a:cubicBezTo>
                <a:cubicBezTo>
                  <a:pt x="2411" y="5474"/>
                  <a:pt x="2813" y="1022"/>
                  <a:pt x="135" y="1"/>
                </a:cubicBezTo>
                <a:close/>
              </a:path>
            </a:pathLst>
          </a:custGeom>
          <a:solidFill>
            <a:srgbClr val="00000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4325;p60">
            <a:extLst>
              <a:ext uri="{FF2B5EF4-FFF2-40B4-BE49-F238E27FC236}">
                <a16:creationId xmlns:a16="http://schemas.microsoft.com/office/drawing/2014/main" id="{ACCB4420-3E5F-4800-3212-ECAEBDAEA937}"/>
              </a:ext>
            </a:extLst>
          </p:cNvPr>
          <p:cNvSpPr/>
          <p:nvPr/>
        </p:nvSpPr>
        <p:spPr>
          <a:xfrm>
            <a:off x="11077433" y="5226836"/>
            <a:ext cx="412955" cy="1399311"/>
          </a:xfrm>
          <a:custGeom>
            <a:avLst/>
            <a:gdLst/>
            <a:ahLst/>
            <a:cxnLst/>
            <a:rect l="l" t="t" r="r" b="b"/>
            <a:pathLst>
              <a:path w="13359" h="43789" extrusionOk="0">
                <a:moveTo>
                  <a:pt x="4320" y="0"/>
                </a:moveTo>
                <a:lnTo>
                  <a:pt x="4333" y="62"/>
                </a:lnTo>
                <a:lnTo>
                  <a:pt x="4333" y="62"/>
                </a:lnTo>
                <a:cubicBezTo>
                  <a:pt x="4330" y="42"/>
                  <a:pt x="4326" y="21"/>
                  <a:pt x="4320" y="0"/>
                </a:cubicBezTo>
                <a:close/>
                <a:moveTo>
                  <a:pt x="4333" y="62"/>
                </a:moveTo>
                <a:lnTo>
                  <a:pt x="4333" y="62"/>
                </a:lnTo>
                <a:cubicBezTo>
                  <a:pt x="4336" y="92"/>
                  <a:pt x="4336" y="121"/>
                  <a:pt x="4336" y="151"/>
                </a:cubicBezTo>
                <a:cubicBezTo>
                  <a:pt x="4336" y="201"/>
                  <a:pt x="4336" y="235"/>
                  <a:pt x="4336" y="285"/>
                </a:cubicBezTo>
                <a:cubicBezTo>
                  <a:pt x="4320" y="302"/>
                  <a:pt x="4320" y="335"/>
                  <a:pt x="4320" y="352"/>
                </a:cubicBezTo>
                <a:cubicBezTo>
                  <a:pt x="4303" y="369"/>
                  <a:pt x="4303" y="402"/>
                  <a:pt x="4303" y="419"/>
                </a:cubicBezTo>
                <a:cubicBezTo>
                  <a:pt x="4286" y="452"/>
                  <a:pt x="4269" y="502"/>
                  <a:pt x="4253" y="553"/>
                </a:cubicBezTo>
                <a:lnTo>
                  <a:pt x="4236" y="553"/>
                </a:lnTo>
                <a:cubicBezTo>
                  <a:pt x="4219" y="603"/>
                  <a:pt x="4186" y="653"/>
                  <a:pt x="4152" y="703"/>
                </a:cubicBezTo>
                <a:cubicBezTo>
                  <a:pt x="4135" y="720"/>
                  <a:pt x="4135" y="737"/>
                  <a:pt x="4119" y="737"/>
                </a:cubicBezTo>
                <a:cubicBezTo>
                  <a:pt x="4068" y="821"/>
                  <a:pt x="4002" y="904"/>
                  <a:pt x="3935" y="971"/>
                </a:cubicBezTo>
                <a:cubicBezTo>
                  <a:pt x="3918" y="988"/>
                  <a:pt x="3901" y="988"/>
                  <a:pt x="3884" y="1005"/>
                </a:cubicBezTo>
                <a:cubicBezTo>
                  <a:pt x="3834" y="1055"/>
                  <a:pt x="3767" y="1122"/>
                  <a:pt x="3700" y="1172"/>
                </a:cubicBezTo>
                <a:cubicBezTo>
                  <a:pt x="3633" y="1222"/>
                  <a:pt x="3550" y="1256"/>
                  <a:pt x="3483" y="1306"/>
                </a:cubicBezTo>
                <a:cubicBezTo>
                  <a:pt x="3466" y="1323"/>
                  <a:pt x="3449" y="1323"/>
                  <a:pt x="3432" y="1339"/>
                </a:cubicBezTo>
                <a:cubicBezTo>
                  <a:pt x="3332" y="1390"/>
                  <a:pt x="3215" y="1457"/>
                  <a:pt x="3098" y="1507"/>
                </a:cubicBezTo>
                <a:cubicBezTo>
                  <a:pt x="3081" y="1507"/>
                  <a:pt x="3064" y="1524"/>
                  <a:pt x="3047" y="1524"/>
                </a:cubicBezTo>
                <a:cubicBezTo>
                  <a:pt x="2964" y="1557"/>
                  <a:pt x="2897" y="1591"/>
                  <a:pt x="2813" y="1607"/>
                </a:cubicBezTo>
                <a:cubicBezTo>
                  <a:pt x="2796" y="1607"/>
                  <a:pt x="2796" y="1607"/>
                  <a:pt x="2780" y="1624"/>
                </a:cubicBezTo>
                <a:cubicBezTo>
                  <a:pt x="2713" y="1641"/>
                  <a:pt x="2646" y="1657"/>
                  <a:pt x="2579" y="1674"/>
                </a:cubicBezTo>
                <a:cubicBezTo>
                  <a:pt x="2545" y="1674"/>
                  <a:pt x="2512" y="1691"/>
                  <a:pt x="2478" y="1691"/>
                </a:cubicBezTo>
                <a:cubicBezTo>
                  <a:pt x="2445" y="1708"/>
                  <a:pt x="2411" y="1708"/>
                  <a:pt x="2361" y="1724"/>
                </a:cubicBezTo>
                <a:cubicBezTo>
                  <a:pt x="2294" y="1741"/>
                  <a:pt x="2227" y="1741"/>
                  <a:pt x="2160" y="1758"/>
                </a:cubicBezTo>
                <a:cubicBezTo>
                  <a:pt x="2043" y="1775"/>
                  <a:pt x="1943" y="1775"/>
                  <a:pt x="1842" y="1791"/>
                </a:cubicBezTo>
                <a:lnTo>
                  <a:pt x="1457" y="1791"/>
                </a:lnTo>
                <a:cubicBezTo>
                  <a:pt x="1441" y="1775"/>
                  <a:pt x="1424" y="1775"/>
                  <a:pt x="1407" y="1775"/>
                </a:cubicBezTo>
                <a:cubicBezTo>
                  <a:pt x="1323" y="1775"/>
                  <a:pt x="1240" y="1758"/>
                  <a:pt x="1156" y="1741"/>
                </a:cubicBezTo>
                <a:cubicBezTo>
                  <a:pt x="1039" y="1724"/>
                  <a:pt x="938" y="1708"/>
                  <a:pt x="838" y="1674"/>
                </a:cubicBezTo>
                <a:cubicBezTo>
                  <a:pt x="386" y="1524"/>
                  <a:pt x="85" y="1272"/>
                  <a:pt x="1" y="921"/>
                </a:cubicBezTo>
                <a:lnTo>
                  <a:pt x="1" y="921"/>
                </a:lnTo>
                <a:lnTo>
                  <a:pt x="9023" y="42918"/>
                </a:lnTo>
                <a:cubicBezTo>
                  <a:pt x="9107" y="43270"/>
                  <a:pt x="9408" y="43521"/>
                  <a:pt x="9860" y="43671"/>
                </a:cubicBezTo>
                <a:cubicBezTo>
                  <a:pt x="9960" y="43705"/>
                  <a:pt x="10061" y="43721"/>
                  <a:pt x="10178" y="43738"/>
                </a:cubicBezTo>
                <a:cubicBezTo>
                  <a:pt x="10195" y="43755"/>
                  <a:pt x="10195" y="43755"/>
                  <a:pt x="10212" y="43755"/>
                </a:cubicBezTo>
                <a:cubicBezTo>
                  <a:pt x="10278" y="43755"/>
                  <a:pt x="10345" y="43772"/>
                  <a:pt x="10429" y="43772"/>
                </a:cubicBezTo>
                <a:cubicBezTo>
                  <a:pt x="10446" y="43772"/>
                  <a:pt x="10463" y="43788"/>
                  <a:pt x="10479" y="43788"/>
                </a:cubicBezTo>
                <a:lnTo>
                  <a:pt x="10948" y="43788"/>
                </a:lnTo>
                <a:cubicBezTo>
                  <a:pt x="11015" y="43772"/>
                  <a:pt x="11099" y="43772"/>
                  <a:pt x="11166" y="43755"/>
                </a:cubicBezTo>
                <a:lnTo>
                  <a:pt x="11182" y="43755"/>
                </a:lnTo>
                <a:cubicBezTo>
                  <a:pt x="11249" y="43755"/>
                  <a:pt x="11316" y="43738"/>
                  <a:pt x="11366" y="43721"/>
                </a:cubicBezTo>
                <a:lnTo>
                  <a:pt x="11383" y="43721"/>
                </a:lnTo>
                <a:cubicBezTo>
                  <a:pt x="11433" y="43705"/>
                  <a:pt x="11467" y="43705"/>
                  <a:pt x="11500" y="43688"/>
                </a:cubicBezTo>
                <a:cubicBezTo>
                  <a:pt x="11534" y="43688"/>
                  <a:pt x="11567" y="43688"/>
                  <a:pt x="11584" y="43671"/>
                </a:cubicBezTo>
                <a:lnTo>
                  <a:pt x="11601" y="43671"/>
                </a:lnTo>
                <a:cubicBezTo>
                  <a:pt x="11668" y="43654"/>
                  <a:pt x="11735" y="43638"/>
                  <a:pt x="11802" y="43621"/>
                </a:cubicBezTo>
                <a:cubicBezTo>
                  <a:pt x="11802" y="43604"/>
                  <a:pt x="11818" y="43604"/>
                  <a:pt x="11818" y="43604"/>
                </a:cubicBezTo>
                <a:cubicBezTo>
                  <a:pt x="11902" y="43571"/>
                  <a:pt x="11986" y="43554"/>
                  <a:pt x="12069" y="43521"/>
                </a:cubicBezTo>
                <a:cubicBezTo>
                  <a:pt x="12069" y="43521"/>
                  <a:pt x="12086" y="43521"/>
                  <a:pt x="12086" y="43504"/>
                </a:cubicBezTo>
                <a:lnTo>
                  <a:pt x="12120" y="43504"/>
                </a:lnTo>
                <a:cubicBezTo>
                  <a:pt x="12237" y="43454"/>
                  <a:pt x="12337" y="43387"/>
                  <a:pt x="12454" y="43336"/>
                </a:cubicBezTo>
                <a:cubicBezTo>
                  <a:pt x="12454" y="43320"/>
                  <a:pt x="12454" y="43320"/>
                  <a:pt x="12471" y="43320"/>
                </a:cubicBezTo>
                <a:cubicBezTo>
                  <a:pt x="12488" y="43320"/>
                  <a:pt x="12488" y="43303"/>
                  <a:pt x="12505" y="43303"/>
                </a:cubicBezTo>
                <a:cubicBezTo>
                  <a:pt x="12572" y="43253"/>
                  <a:pt x="12639" y="43203"/>
                  <a:pt x="12722" y="43152"/>
                </a:cubicBezTo>
                <a:cubicBezTo>
                  <a:pt x="12789" y="43102"/>
                  <a:pt x="12856" y="43052"/>
                  <a:pt x="12906" y="43002"/>
                </a:cubicBezTo>
                <a:cubicBezTo>
                  <a:pt x="12923" y="42985"/>
                  <a:pt x="12923" y="42985"/>
                  <a:pt x="12940" y="42985"/>
                </a:cubicBezTo>
                <a:cubicBezTo>
                  <a:pt x="12940" y="42968"/>
                  <a:pt x="12940" y="42968"/>
                  <a:pt x="12940" y="42968"/>
                </a:cubicBezTo>
                <a:cubicBezTo>
                  <a:pt x="13024" y="42885"/>
                  <a:pt x="13091" y="42818"/>
                  <a:pt x="13141" y="42734"/>
                </a:cubicBezTo>
                <a:cubicBezTo>
                  <a:pt x="13141" y="42734"/>
                  <a:pt x="13157" y="42734"/>
                  <a:pt x="13157" y="42717"/>
                </a:cubicBezTo>
                <a:cubicBezTo>
                  <a:pt x="13157" y="42717"/>
                  <a:pt x="13157" y="42717"/>
                  <a:pt x="13174" y="42700"/>
                </a:cubicBezTo>
                <a:cubicBezTo>
                  <a:pt x="13208" y="42650"/>
                  <a:pt x="13241" y="42600"/>
                  <a:pt x="13258" y="42550"/>
                </a:cubicBezTo>
                <a:cubicBezTo>
                  <a:pt x="13258" y="42550"/>
                  <a:pt x="13258" y="42533"/>
                  <a:pt x="13258" y="42533"/>
                </a:cubicBezTo>
                <a:cubicBezTo>
                  <a:pt x="13291" y="42500"/>
                  <a:pt x="13308" y="42449"/>
                  <a:pt x="13325" y="42399"/>
                </a:cubicBezTo>
                <a:cubicBezTo>
                  <a:pt x="13325" y="42382"/>
                  <a:pt x="13325" y="42366"/>
                  <a:pt x="13325" y="42349"/>
                </a:cubicBezTo>
                <a:cubicBezTo>
                  <a:pt x="13342" y="42315"/>
                  <a:pt x="13342" y="42299"/>
                  <a:pt x="13342" y="42265"/>
                </a:cubicBezTo>
                <a:cubicBezTo>
                  <a:pt x="13347" y="42271"/>
                  <a:pt x="13351" y="42273"/>
                  <a:pt x="13353" y="42273"/>
                </a:cubicBezTo>
                <a:cubicBezTo>
                  <a:pt x="13358" y="42273"/>
                  <a:pt x="13358" y="42265"/>
                  <a:pt x="13358" y="42265"/>
                </a:cubicBezTo>
                <a:cubicBezTo>
                  <a:pt x="13358" y="42232"/>
                  <a:pt x="13358" y="42198"/>
                  <a:pt x="13358" y="42148"/>
                </a:cubicBezTo>
                <a:lnTo>
                  <a:pt x="13358" y="42131"/>
                </a:lnTo>
                <a:cubicBezTo>
                  <a:pt x="13358" y="42098"/>
                  <a:pt x="13358" y="42048"/>
                  <a:pt x="13342" y="42014"/>
                </a:cubicBezTo>
                <a:cubicBezTo>
                  <a:pt x="13342" y="41997"/>
                  <a:pt x="13342" y="41997"/>
                  <a:pt x="13342" y="41997"/>
                </a:cubicBezTo>
                <a:lnTo>
                  <a:pt x="4333" y="62"/>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4326;p60">
            <a:extLst>
              <a:ext uri="{FF2B5EF4-FFF2-40B4-BE49-F238E27FC236}">
                <a16:creationId xmlns:a16="http://schemas.microsoft.com/office/drawing/2014/main" id="{4FA2E373-675F-3B81-2631-992B961476D7}"/>
              </a:ext>
            </a:extLst>
          </p:cNvPr>
          <p:cNvSpPr/>
          <p:nvPr/>
        </p:nvSpPr>
        <p:spPr>
          <a:xfrm>
            <a:off x="11076938" y="5199002"/>
            <a:ext cx="134561" cy="85098"/>
          </a:xfrm>
          <a:custGeom>
            <a:avLst/>
            <a:gdLst/>
            <a:ahLst/>
            <a:cxnLst/>
            <a:rect l="l" t="t" r="r" b="b"/>
            <a:pathLst>
              <a:path w="4353" h="2663" extrusionOk="0">
                <a:moveTo>
                  <a:pt x="2678" y="0"/>
                </a:moveTo>
                <a:cubicBezTo>
                  <a:pt x="2517" y="0"/>
                  <a:pt x="2349" y="11"/>
                  <a:pt x="2176" y="34"/>
                </a:cubicBezTo>
                <a:cubicBezTo>
                  <a:pt x="971" y="202"/>
                  <a:pt x="0" y="922"/>
                  <a:pt x="0" y="1641"/>
                </a:cubicBezTo>
                <a:cubicBezTo>
                  <a:pt x="0" y="2060"/>
                  <a:pt x="335" y="2378"/>
                  <a:pt x="854" y="2545"/>
                </a:cubicBezTo>
                <a:cubicBezTo>
                  <a:pt x="1096" y="2622"/>
                  <a:pt x="1374" y="2663"/>
                  <a:pt x="1678" y="2663"/>
                </a:cubicBezTo>
                <a:cubicBezTo>
                  <a:pt x="1838" y="2663"/>
                  <a:pt x="2004" y="2652"/>
                  <a:pt x="2176" y="2629"/>
                </a:cubicBezTo>
                <a:cubicBezTo>
                  <a:pt x="3381" y="2462"/>
                  <a:pt x="4352" y="1742"/>
                  <a:pt x="4352" y="1022"/>
                </a:cubicBezTo>
                <a:cubicBezTo>
                  <a:pt x="4352" y="604"/>
                  <a:pt x="4018" y="285"/>
                  <a:pt x="3499" y="118"/>
                </a:cubicBezTo>
                <a:cubicBezTo>
                  <a:pt x="3268" y="41"/>
                  <a:pt x="2986" y="0"/>
                  <a:pt x="2678" y="0"/>
                </a:cubicBezTo>
                <a:close/>
              </a:path>
            </a:pathLst>
          </a:custGeom>
          <a:solidFill>
            <a:srgbClr val="B32A9A"/>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4327;p60">
            <a:extLst>
              <a:ext uri="{FF2B5EF4-FFF2-40B4-BE49-F238E27FC236}">
                <a16:creationId xmlns:a16="http://schemas.microsoft.com/office/drawing/2014/main" id="{D0A404CF-E0BE-4556-F07A-92B6E6EABABF}"/>
              </a:ext>
            </a:extLst>
          </p:cNvPr>
          <p:cNvSpPr/>
          <p:nvPr/>
        </p:nvSpPr>
        <p:spPr>
          <a:xfrm>
            <a:off x="10494833" y="4801600"/>
            <a:ext cx="684054" cy="1322681"/>
          </a:xfrm>
          <a:custGeom>
            <a:avLst/>
            <a:gdLst/>
            <a:ahLst/>
            <a:cxnLst/>
            <a:rect l="l" t="t" r="r" b="b"/>
            <a:pathLst>
              <a:path w="22129" h="41391" extrusionOk="0">
                <a:moveTo>
                  <a:pt x="18128" y="0"/>
                </a:moveTo>
                <a:cubicBezTo>
                  <a:pt x="18099" y="29"/>
                  <a:pt x="18083" y="84"/>
                  <a:pt x="18068" y="131"/>
                </a:cubicBezTo>
                <a:lnTo>
                  <a:pt x="18068" y="131"/>
                </a:lnTo>
                <a:lnTo>
                  <a:pt x="18128" y="0"/>
                </a:lnTo>
                <a:close/>
                <a:moveTo>
                  <a:pt x="22129" y="1858"/>
                </a:moveTo>
                <a:lnTo>
                  <a:pt x="22109" y="1901"/>
                </a:lnTo>
                <a:lnTo>
                  <a:pt x="22109" y="1901"/>
                </a:lnTo>
                <a:cubicBezTo>
                  <a:pt x="22116" y="1887"/>
                  <a:pt x="22123" y="1873"/>
                  <a:pt x="22129" y="1858"/>
                </a:cubicBezTo>
                <a:close/>
                <a:moveTo>
                  <a:pt x="18068" y="131"/>
                </a:moveTo>
                <a:lnTo>
                  <a:pt x="84" y="38968"/>
                </a:lnTo>
                <a:cubicBezTo>
                  <a:pt x="67" y="38984"/>
                  <a:pt x="67" y="38984"/>
                  <a:pt x="67" y="38984"/>
                </a:cubicBezTo>
                <a:cubicBezTo>
                  <a:pt x="51" y="39035"/>
                  <a:pt x="34" y="39068"/>
                  <a:pt x="34" y="39118"/>
                </a:cubicBezTo>
                <a:lnTo>
                  <a:pt x="17" y="39118"/>
                </a:lnTo>
                <a:cubicBezTo>
                  <a:pt x="17" y="39168"/>
                  <a:pt x="17" y="39202"/>
                  <a:pt x="0" y="39235"/>
                </a:cubicBezTo>
                <a:lnTo>
                  <a:pt x="0" y="39252"/>
                </a:lnTo>
                <a:cubicBezTo>
                  <a:pt x="0" y="39269"/>
                  <a:pt x="0" y="39302"/>
                  <a:pt x="0" y="39319"/>
                </a:cubicBezTo>
                <a:cubicBezTo>
                  <a:pt x="0" y="39336"/>
                  <a:pt x="0" y="39369"/>
                  <a:pt x="0" y="39386"/>
                </a:cubicBezTo>
                <a:lnTo>
                  <a:pt x="17" y="39386"/>
                </a:lnTo>
                <a:cubicBezTo>
                  <a:pt x="17" y="39436"/>
                  <a:pt x="17" y="39486"/>
                  <a:pt x="34" y="39520"/>
                </a:cubicBezTo>
                <a:cubicBezTo>
                  <a:pt x="34" y="39537"/>
                  <a:pt x="34" y="39537"/>
                  <a:pt x="34" y="39537"/>
                </a:cubicBezTo>
                <a:cubicBezTo>
                  <a:pt x="51" y="39587"/>
                  <a:pt x="67" y="39654"/>
                  <a:pt x="84" y="39704"/>
                </a:cubicBezTo>
                <a:lnTo>
                  <a:pt x="101" y="39738"/>
                </a:lnTo>
                <a:cubicBezTo>
                  <a:pt x="101" y="39738"/>
                  <a:pt x="101" y="39738"/>
                  <a:pt x="101" y="39754"/>
                </a:cubicBezTo>
                <a:cubicBezTo>
                  <a:pt x="151" y="39838"/>
                  <a:pt x="201" y="39922"/>
                  <a:pt x="251" y="40022"/>
                </a:cubicBezTo>
                <a:cubicBezTo>
                  <a:pt x="251" y="40022"/>
                  <a:pt x="251" y="40022"/>
                  <a:pt x="268" y="40039"/>
                </a:cubicBezTo>
                <a:lnTo>
                  <a:pt x="285" y="40056"/>
                </a:lnTo>
                <a:cubicBezTo>
                  <a:pt x="318" y="40123"/>
                  <a:pt x="369" y="40189"/>
                  <a:pt x="436" y="40256"/>
                </a:cubicBezTo>
                <a:cubicBezTo>
                  <a:pt x="486" y="40323"/>
                  <a:pt x="553" y="40390"/>
                  <a:pt x="620" y="40441"/>
                </a:cubicBezTo>
                <a:cubicBezTo>
                  <a:pt x="620" y="40457"/>
                  <a:pt x="636" y="40457"/>
                  <a:pt x="636" y="40474"/>
                </a:cubicBezTo>
                <a:lnTo>
                  <a:pt x="653" y="40474"/>
                </a:lnTo>
                <a:cubicBezTo>
                  <a:pt x="737" y="40558"/>
                  <a:pt x="837" y="40641"/>
                  <a:pt x="938" y="40708"/>
                </a:cubicBezTo>
                <a:cubicBezTo>
                  <a:pt x="954" y="40725"/>
                  <a:pt x="954" y="40725"/>
                  <a:pt x="971" y="40725"/>
                </a:cubicBezTo>
                <a:cubicBezTo>
                  <a:pt x="971" y="40742"/>
                  <a:pt x="988" y="40742"/>
                  <a:pt x="988" y="40742"/>
                </a:cubicBezTo>
                <a:cubicBezTo>
                  <a:pt x="1055" y="40792"/>
                  <a:pt x="1122" y="40842"/>
                  <a:pt x="1206" y="40892"/>
                </a:cubicBezTo>
                <a:lnTo>
                  <a:pt x="1222" y="40892"/>
                </a:lnTo>
                <a:cubicBezTo>
                  <a:pt x="1289" y="40926"/>
                  <a:pt x="1339" y="40959"/>
                  <a:pt x="1406" y="40993"/>
                </a:cubicBezTo>
                <a:lnTo>
                  <a:pt x="1423" y="41010"/>
                </a:lnTo>
                <a:cubicBezTo>
                  <a:pt x="1440" y="41010"/>
                  <a:pt x="1473" y="41026"/>
                  <a:pt x="1507" y="41043"/>
                </a:cubicBezTo>
                <a:cubicBezTo>
                  <a:pt x="1540" y="41060"/>
                  <a:pt x="1574" y="41077"/>
                  <a:pt x="1607" y="41093"/>
                </a:cubicBezTo>
                <a:lnTo>
                  <a:pt x="1624" y="41093"/>
                </a:lnTo>
                <a:cubicBezTo>
                  <a:pt x="1674" y="41127"/>
                  <a:pt x="1741" y="41144"/>
                  <a:pt x="1808" y="41177"/>
                </a:cubicBezTo>
                <a:lnTo>
                  <a:pt x="1825" y="41177"/>
                </a:lnTo>
                <a:cubicBezTo>
                  <a:pt x="1892" y="41211"/>
                  <a:pt x="1959" y="41227"/>
                  <a:pt x="2026" y="41244"/>
                </a:cubicBezTo>
                <a:cubicBezTo>
                  <a:pt x="2059" y="41261"/>
                  <a:pt x="2093" y="41261"/>
                  <a:pt x="2109" y="41277"/>
                </a:cubicBezTo>
                <a:cubicBezTo>
                  <a:pt x="2143" y="41277"/>
                  <a:pt x="2160" y="41277"/>
                  <a:pt x="2176" y="41294"/>
                </a:cubicBezTo>
                <a:cubicBezTo>
                  <a:pt x="2210" y="41294"/>
                  <a:pt x="2227" y="41294"/>
                  <a:pt x="2243" y="41311"/>
                </a:cubicBezTo>
                <a:cubicBezTo>
                  <a:pt x="2327" y="41328"/>
                  <a:pt x="2394" y="41344"/>
                  <a:pt x="2478" y="41344"/>
                </a:cubicBezTo>
                <a:cubicBezTo>
                  <a:pt x="2494" y="41361"/>
                  <a:pt x="2511" y="41361"/>
                  <a:pt x="2545" y="41361"/>
                </a:cubicBezTo>
                <a:cubicBezTo>
                  <a:pt x="2612" y="41361"/>
                  <a:pt x="2679" y="41378"/>
                  <a:pt x="2762" y="41378"/>
                </a:cubicBezTo>
                <a:lnTo>
                  <a:pt x="2779" y="41378"/>
                </a:lnTo>
                <a:cubicBezTo>
                  <a:pt x="2838" y="41386"/>
                  <a:pt x="2896" y="41390"/>
                  <a:pt x="2953" y="41390"/>
                </a:cubicBezTo>
                <a:cubicBezTo>
                  <a:pt x="3009" y="41390"/>
                  <a:pt x="3064" y="41386"/>
                  <a:pt x="3114" y="41378"/>
                </a:cubicBezTo>
                <a:cubicBezTo>
                  <a:pt x="3582" y="41344"/>
                  <a:pt x="3934" y="41144"/>
                  <a:pt x="4085" y="40826"/>
                </a:cubicBezTo>
                <a:lnTo>
                  <a:pt x="22109" y="1901"/>
                </a:lnTo>
                <a:lnTo>
                  <a:pt x="22109" y="1901"/>
                </a:lnTo>
                <a:cubicBezTo>
                  <a:pt x="21961" y="2193"/>
                  <a:pt x="21605" y="2363"/>
                  <a:pt x="21158" y="2411"/>
                </a:cubicBezTo>
                <a:lnTo>
                  <a:pt x="20823" y="2411"/>
                </a:lnTo>
                <a:cubicBezTo>
                  <a:pt x="20739" y="2411"/>
                  <a:pt x="20672" y="2394"/>
                  <a:pt x="20589" y="2377"/>
                </a:cubicBezTo>
                <a:lnTo>
                  <a:pt x="20522" y="2377"/>
                </a:lnTo>
                <a:cubicBezTo>
                  <a:pt x="20438" y="2360"/>
                  <a:pt x="20321" y="2344"/>
                  <a:pt x="20221" y="2310"/>
                </a:cubicBezTo>
                <a:cubicBezTo>
                  <a:pt x="20204" y="2310"/>
                  <a:pt x="20187" y="2293"/>
                  <a:pt x="20154" y="2293"/>
                </a:cubicBezTo>
                <a:cubicBezTo>
                  <a:pt x="20053" y="2260"/>
                  <a:pt x="19953" y="2226"/>
                  <a:pt x="19852" y="2193"/>
                </a:cubicBezTo>
                <a:cubicBezTo>
                  <a:pt x="19785" y="2176"/>
                  <a:pt x="19718" y="2143"/>
                  <a:pt x="19651" y="2109"/>
                </a:cubicBezTo>
                <a:cubicBezTo>
                  <a:pt x="19618" y="2093"/>
                  <a:pt x="19584" y="2076"/>
                  <a:pt x="19551" y="2059"/>
                </a:cubicBezTo>
                <a:cubicBezTo>
                  <a:pt x="19518" y="2042"/>
                  <a:pt x="19484" y="2026"/>
                  <a:pt x="19451" y="2026"/>
                </a:cubicBezTo>
                <a:cubicBezTo>
                  <a:pt x="19400" y="1992"/>
                  <a:pt x="19333" y="1959"/>
                  <a:pt x="19283" y="1925"/>
                </a:cubicBezTo>
                <a:cubicBezTo>
                  <a:pt x="19266" y="1908"/>
                  <a:pt x="19266" y="1908"/>
                  <a:pt x="19250" y="1908"/>
                </a:cubicBezTo>
                <a:cubicBezTo>
                  <a:pt x="19183" y="1858"/>
                  <a:pt x="19099" y="1808"/>
                  <a:pt x="19032" y="1758"/>
                </a:cubicBezTo>
                <a:lnTo>
                  <a:pt x="18999" y="1741"/>
                </a:lnTo>
                <a:cubicBezTo>
                  <a:pt x="18881" y="1657"/>
                  <a:pt x="18798" y="1574"/>
                  <a:pt x="18697" y="1507"/>
                </a:cubicBezTo>
                <a:cubicBezTo>
                  <a:pt x="18681" y="1490"/>
                  <a:pt x="18681" y="1473"/>
                  <a:pt x="18664" y="1456"/>
                </a:cubicBezTo>
                <a:cubicBezTo>
                  <a:pt x="18597" y="1406"/>
                  <a:pt x="18530" y="1339"/>
                  <a:pt x="18480" y="1272"/>
                </a:cubicBezTo>
                <a:cubicBezTo>
                  <a:pt x="18413" y="1205"/>
                  <a:pt x="18363" y="1138"/>
                  <a:pt x="18329" y="1071"/>
                </a:cubicBezTo>
                <a:cubicBezTo>
                  <a:pt x="18312" y="1055"/>
                  <a:pt x="18296" y="1055"/>
                  <a:pt x="18296" y="1038"/>
                </a:cubicBezTo>
                <a:cubicBezTo>
                  <a:pt x="18229" y="954"/>
                  <a:pt x="18195" y="854"/>
                  <a:pt x="18145" y="770"/>
                </a:cubicBezTo>
                <a:cubicBezTo>
                  <a:pt x="18145" y="753"/>
                  <a:pt x="18145" y="737"/>
                  <a:pt x="18128" y="737"/>
                </a:cubicBezTo>
                <a:cubicBezTo>
                  <a:pt x="18111" y="670"/>
                  <a:pt x="18095" y="620"/>
                  <a:pt x="18078" y="553"/>
                </a:cubicBezTo>
                <a:cubicBezTo>
                  <a:pt x="18061" y="502"/>
                  <a:pt x="18061" y="452"/>
                  <a:pt x="18061" y="402"/>
                </a:cubicBezTo>
                <a:cubicBezTo>
                  <a:pt x="18045" y="385"/>
                  <a:pt x="18061" y="368"/>
                  <a:pt x="18045" y="352"/>
                </a:cubicBezTo>
                <a:cubicBezTo>
                  <a:pt x="18045" y="318"/>
                  <a:pt x="18045" y="301"/>
                  <a:pt x="18045" y="268"/>
                </a:cubicBezTo>
                <a:cubicBezTo>
                  <a:pt x="18061" y="235"/>
                  <a:pt x="18061" y="184"/>
                  <a:pt x="18061" y="151"/>
                </a:cubicBezTo>
                <a:cubicBezTo>
                  <a:pt x="18063" y="144"/>
                  <a:pt x="18066" y="138"/>
                  <a:pt x="18068" y="131"/>
                </a:cubicBez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4328;p60">
            <a:extLst>
              <a:ext uri="{FF2B5EF4-FFF2-40B4-BE49-F238E27FC236}">
                <a16:creationId xmlns:a16="http://schemas.microsoft.com/office/drawing/2014/main" id="{A755A936-8892-A3DC-3EAF-1B69AC82ACB5}"/>
              </a:ext>
            </a:extLst>
          </p:cNvPr>
          <p:cNvSpPr/>
          <p:nvPr/>
        </p:nvSpPr>
        <p:spPr>
          <a:xfrm>
            <a:off x="11048469" y="4783673"/>
            <a:ext cx="137157" cy="95228"/>
          </a:xfrm>
          <a:custGeom>
            <a:avLst/>
            <a:gdLst/>
            <a:ahLst/>
            <a:cxnLst/>
            <a:rect l="l" t="t" r="r" b="b"/>
            <a:pathLst>
              <a:path w="4437" h="2980" extrusionOk="0">
                <a:moveTo>
                  <a:pt x="1384" y="1"/>
                </a:moveTo>
                <a:cubicBezTo>
                  <a:pt x="1317" y="1"/>
                  <a:pt x="1252" y="3"/>
                  <a:pt x="1189" y="9"/>
                </a:cubicBezTo>
                <a:cubicBezTo>
                  <a:pt x="653" y="59"/>
                  <a:pt x="252" y="310"/>
                  <a:pt x="168" y="712"/>
                </a:cubicBezTo>
                <a:cubicBezTo>
                  <a:pt x="1" y="1415"/>
                  <a:pt x="804" y="2335"/>
                  <a:pt x="1942" y="2754"/>
                </a:cubicBezTo>
                <a:cubicBezTo>
                  <a:pt x="2334" y="2908"/>
                  <a:pt x="2714" y="2980"/>
                  <a:pt x="3053" y="2980"/>
                </a:cubicBezTo>
                <a:cubicBezTo>
                  <a:pt x="3120" y="2980"/>
                  <a:pt x="3185" y="2977"/>
                  <a:pt x="3248" y="2972"/>
                </a:cubicBezTo>
                <a:cubicBezTo>
                  <a:pt x="3784" y="2921"/>
                  <a:pt x="4185" y="2670"/>
                  <a:pt x="4269" y="2269"/>
                </a:cubicBezTo>
                <a:cubicBezTo>
                  <a:pt x="4436" y="1566"/>
                  <a:pt x="3633" y="645"/>
                  <a:pt x="2495" y="226"/>
                </a:cubicBezTo>
                <a:cubicBezTo>
                  <a:pt x="2103" y="73"/>
                  <a:pt x="1723" y="1"/>
                  <a:pt x="1384" y="1"/>
                </a:cubicBezTo>
                <a:close/>
              </a:path>
            </a:pathLst>
          </a:custGeom>
          <a:solidFill>
            <a:srgbClr val="B32A9A"/>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4329;p60">
            <a:extLst>
              <a:ext uri="{FF2B5EF4-FFF2-40B4-BE49-F238E27FC236}">
                <a16:creationId xmlns:a16="http://schemas.microsoft.com/office/drawing/2014/main" id="{CDCC184D-3C23-6979-AA45-0185BA3EAF0F}"/>
              </a:ext>
            </a:extLst>
          </p:cNvPr>
          <p:cNvSpPr/>
          <p:nvPr/>
        </p:nvSpPr>
        <p:spPr>
          <a:xfrm>
            <a:off x="10576070" y="4380615"/>
            <a:ext cx="1060750" cy="1459228"/>
          </a:xfrm>
          <a:custGeom>
            <a:avLst/>
            <a:gdLst/>
            <a:ahLst/>
            <a:cxnLst/>
            <a:rect l="l" t="t" r="r" b="b"/>
            <a:pathLst>
              <a:path w="34315" h="45664" extrusionOk="0">
                <a:moveTo>
                  <a:pt x="9491" y="1"/>
                </a:moveTo>
                <a:cubicBezTo>
                  <a:pt x="9324" y="1"/>
                  <a:pt x="9140" y="18"/>
                  <a:pt x="8955" y="34"/>
                </a:cubicBezTo>
                <a:lnTo>
                  <a:pt x="8805" y="34"/>
                </a:lnTo>
                <a:cubicBezTo>
                  <a:pt x="8721" y="34"/>
                  <a:pt x="8654" y="51"/>
                  <a:pt x="8587" y="68"/>
                </a:cubicBezTo>
                <a:cubicBezTo>
                  <a:pt x="8520" y="68"/>
                  <a:pt x="8470" y="68"/>
                  <a:pt x="8420" y="85"/>
                </a:cubicBezTo>
                <a:cubicBezTo>
                  <a:pt x="8219" y="101"/>
                  <a:pt x="8018" y="135"/>
                  <a:pt x="7817" y="168"/>
                </a:cubicBezTo>
                <a:cubicBezTo>
                  <a:pt x="7817" y="185"/>
                  <a:pt x="7817" y="185"/>
                  <a:pt x="7800" y="185"/>
                </a:cubicBezTo>
                <a:cubicBezTo>
                  <a:pt x="7750" y="185"/>
                  <a:pt x="7700" y="202"/>
                  <a:pt x="7650" y="219"/>
                </a:cubicBezTo>
                <a:cubicBezTo>
                  <a:pt x="7482" y="252"/>
                  <a:pt x="7315" y="285"/>
                  <a:pt x="7164" y="336"/>
                </a:cubicBezTo>
                <a:cubicBezTo>
                  <a:pt x="7081" y="352"/>
                  <a:pt x="7014" y="386"/>
                  <a:pt x="6930" y="403"/>
                </a:cubicBezTo>
                <a:cubicBezTo>
                  <a:pt x="6830" y="436"/>
                  <a:pt x="6729" y="470"/>
                  <a:pt x="6629" y="503"/>
                </a:cubicBezTo>
                <a:cubicBezTo>
                  <a:pt x="6612" y="503"/>
                  <a:pt x="6579" y="520"/>
                  <a:pt x="6562" y="537"/>
                </a:cubicBezTo>
                <a:cubicBezTo>
                  <a:pt x="6411" y="587"/>
                  <a:pt x="6261" y="654"/>
                  <a:pt x="6110" y="721"/>
                </a:cubicBezTo>
                <a:cubicBezTo>
                  <a:pt x="6043" y="737"/>
                  <a:pt x="5959" y="771"/>
                  <a:pt x="5892" y="804"/>
                </a:cubicBezTo>
                <a:cubicBezTo>
                  <a:pt x="5675" y="905"/>
                  <a:pt x="5457" y="1022"/>
                  <a:pt x="5256" y="1139"/>
                </a:cubicBezTo>
                <a:lnTo>
                  <a:pt x="0" y="4186"/>
                </a:lnTo>
                <a:cubicBezTo>
                  <a:pt x="218" y="4068"/>
                  <a:pt x="419" y="3951"/>
                  <a:pt x="636" y="3851"/>
                </a:cubicBezTo>
                <a:cubicBezTo>
                  <a:pt x="720" y="3817"/>
                  <a:pt x="787" y="3801"/>
                  <a:pt x="854" y="3767"/>
                </a:cubicBezTo>
                <a:cubicBezTo>
                  <a:pt x="1005" y="3700"/>
                  <a:pt x="1155" y="3633"/>
                  <a:pt x="1306" y="3583"/>
                </a:cubicBezTo>
                <a:cubicBezTo>
                  <a:pt x="1440" y="3533"/>
                  <a:pt x="1557" y="3499"/>
                  <a:pt x="1691" y="3449"/>
                </a:cubicBezTo>
                <a:cubicBezTo>
                  <a:pt x="1758" y="3432"/>
                  <a:pt x="1842" y="3399"/>
                  <a:pt x="1909" y="3382"/>
                </a:cubicBezTo>
                <a:cubicBezTo>
                  <a:pt x="2076" y="3332"/>
                  <a:pt x="2227" y="3298"/>
                  <a:pt x="2394" y="3265"/>
                </a:cubicBezTo>
                <a:cubicBezTo>
                  <a:pt x="2444" y="3248"/>
                  <a:pt x="2494" y="3231"/>
                  <a:pt x="2561" y="3231"/>
                </a:cubicBezTo>
                <a:cubicBezTo>
                  <a:pt x="2762" y="3181"/>
                  <a:pt x="2963" y="3148"/>
                  <a:pt x="3164" y="3131"/>
                </a:cubicBezTo>
                <a:cubicBezTo>
                  <a:pt x="3231" y="3114"/>
                  <a:pt x="3281" y="3114"/>
                  <a:pt x="3331" y="3114"/>
                </a:cubicBezTo>
                <a:cubicBezTo>
                  <a:pt x="3465" y="3098"/>
                  <a:pt x="3582" y="3081"/>
                  <a:pt x="3716" y="3081"/>
                </a:cubicBezTo>
                <a:cubicBezTo>
                  <a:pt x="3884" y="3064"/>
                  <a:pt x="4068" y="3047"/>
                  <a:pt x="4252" y="3047"/>
                </a:cubicBezTo>
                <a:lnTo>
                  <a:pt x="4553" y="3047"/>
                </a:lnTo>
                <a:cubicBezTo>
                  <a:pt x="4704" y="3047"/>
                  <a:pt x="4838" y="3047"/>
                  <a:pt x="4988" y="3064"/>
                </a:cubicBezTo>
                <a:cubicBezTo>
                  <a:pt x="5106" y="3064"/>
                  <a:pt x="5223" y="3064"/>
                  <a:pt x="5340" y="3081"/>
                </a:cubicBezTo>
                <a:cubicBezTo>
                  <a:pt x="5457" y="3081"/>
                  <a:pt x="5591" y="3098"/>
                  <a:pt x="5708" y="3114"/>
                </a:cubicBezTo>
                <a:cubicBezTo>
                  <a:pt x="5842" y="3131"/>
                  <a:pt x="5976" y="3148"/>
                  <a:pt x="6110" y="3165"/>
                </a:cubicBezTo>
                <a:cubicBezTo>
                  <a:pt x="6227" y="3181"/>
                  <a:pt x="6344" y="3198"/>
                  <a:pt x="6461" y="3215"/>
                </a:cubicBezTo>
                <a:cubicBezTo>
                  <a:pt x="6595" y="3248"/>
                  <a:pt x="6746" y="3265"/>
                  <a:pt x="6897" y="3298"/>
                </a:cubicBezTo>
                <a:cubicBezTo>
                  <a:pt x="6997" y="3315"/>
                  <a:pt x="7097" y="3349"/>
                  <a:pt x="7198" y="3365"/>
                </a:cubicBezTo>
                <a:cubicBezTo>
                  <a:pt x="7349" y="3399"/>
                  <a:pt x="7499" y="3449"/>
                  <a:pt x="7667" y="3483"/>
                </a:cubicBezTo>
                <a:cubicBezTo>
                  <a:pt x="7767" y="3516"/>
                  <a:pt x="7867" y="3533"/>
                  <a:pt x="7968" y="3566"/>
                </a:cubicBezTo>
                <a:cubicBezTo>
                  <a:pt x="8135" y="3616"/>
                  <a:pt x="8303" y="3667"/>
                  <a:pt x="8487" y="3734"/>
                </a:cubicBezTo>
                <a:cubicBezTo>
                  <a:pt x="8570" y="3750"/>
                  <a:pt x="8637" y="3784"/>
                  <a:pt x="8721" y="3817"/>
                </a:cubicBezTo>
                <a:cubicBezTo>
                  <a:pt x="8989" y="3901"/>
                  <a:pt x="9240" y="4001"/>
                  <a:pt x="9491" y="4102"/>
                </a:cubicBezTo>
                <a:lnTo>
                  <a:pt x="9508" y="4102"/>
                </a:lnTo>
                <a:cubicBezTo>
                  <a:pt x="9759" y="4202"/>
                  <a:pt x="10027" y="4319"/>
                  <a:pt x="10278" y="4437"/>
                </a:cubicBezTo>
                <a:cubicBezTo>
                  <a:pt x="10361" y="4470"/>
                  <a:pt x="10445" y="4504"/>
                  <a:pt x="10529" y="4554"/>
                </a:cubicBezTo>
                <a:cubicBezTo>
                  <a:pt x="10713" y="4638"/>
                  <a:pt x="10897" y="4721"/>
                  <a:pt x="11081" y="4822"/>
                </a:cubicBezTo>
                <a:cubicBezTo>
                  <a:pt x="11182" y="4872"/>
                  <a:pt x="11265" y="4922"/>
                  <a:pt x="11366" y="4972"/>
                </a:cubicBezTo>
                <a:cubicBezTo>
                  <a:pt x="11617" y="5089"/>
                  <a:pt x="11868" y="5223"/>
                  <a:pt x="12102" y="5374"/>
                </a:cubicBezTo>
                <a:cubicBezTo>
                  <a:pt x="12387" y="5525"/>
                  <a:pt x="12655" y="5709"/>
                  <a:pt x="12939" y="5876"/>
                </a:cubicBezTo>
                <a:cubicBezTo>
                  <a:pt x="12956" y="5893"/>
                  <a:pt x="12973" y="5893"/>
                  <a:pt x="12989" y="5910"/>
                </a:cubicBezTo>
                <a:cubicBezTo>
                  <a:pt x="13257" y="6077"/>
                  <a:pt x="13525" y="6261"/>
                  <a:pt x="13793" y="6445"/>
                </a:cubicBezTo>
                <a:cubicBezTo>
                  <a:pt x="13877" y="6496"/>
                  <a:pt x="13977" y="6562"/>
                  <a:pt x="14061" y="6629"/>
                </a:cubicBezTo>
                <a:cubicBezTo>
                  <a:pt x="14245" y="6763"/>
                  <a:pt x="14412" y="6880"/>
                  <a:pt x="14596" y="7014"/>
                </a:cubicBezTo>
                <a:cubicBezTo>
                  <a:pt x="14697" y="7098"/>
                  <a:pt x="14797" y="7182"/>
                  <a:pt x="14914" y="7249"/>
                </a:cubicBezTo>
                <a:cubicBezTo>
                  <a:pt x="15065" y="7383"/>
                  <a:pt x="15232" y="7500"/>
                  <a:pt x="15383" y="7634"/>
                </a:cubicBezTo>
                <a:cubicBezTo>
                  <a:pt x="15500" y="7717"/>
                  <a:pt x="15617" y="7818"/>
                  <a:pt x="15735" y="7902"/>
                </a:cubicBezTo>
                <a:cubicBezTo>
                  <a:pt x="15885" y="8035"/>
                  <a:pt x="16036" y="8153"/>
                  <a:pt x="16187" y="8287"/>
                </a:cubicBezTo>
                <a:cubicBezTo>
                  <a:pt x="16304" y="8387"/>
                  <a:pt x="16421" y="8487"/>
                  <a:pt x="16521" y="8588"/>
                </a:cubicBezTo>
                <a:cubicBezTo>
                  <a:pt x="16672" y="8722"/>
                  <a:pt x="16823" y="8856"/>
                  <a:pt x="16956" y="8990"/>
                </a:cubicBezTo>
                <a:cubicBezTo>
                  <a:pt x="17074" y="9090"/>
                  <a:pt x="17191" y="9190"/>
                  <a:pt x="17308" y="9308"/>
                </a:cubicBezTo>
                <a:cubicBezTo>
                  <a:pt x="17459" y="9441"/>
                  <a:pt x="17593" y="9575"/>
                  <a:pt x="17743" y="9726"/>
                </a:cubicBezTo>
                <a:cubicBezTo>
                  <a:pt x="17844" y="9826"/>
                  <a:pt x="17961" y="9927"/>
                  <a:pt x="18061" y="10044"/>
                </a:cubicBezTo>
                <a:cubicBezTo>
                  <a:pt x="18212" y="10195"/>
                  <a:pt x="18363" y="10345"/>
                  <a:pt x="18513" y="10496"/>
                </a:cubicBezTo>
                <a:cubicBezTo>
                  <a:pt x="18614" y="10596"/>
                  <a:pt x="18697" y="10697"/>
                  <a:pt x="18798" y="10814"/>
                </a:cubicBezTo>
                <a:cubicBezTo>
                  <a:pt x="18965" y="10998"/>
                  <a:pt x="19132" y="11182"/>
                  <a:pt x="19300" y="11366"/>
                </a:cubicBezTo>
                <a:cubicBezTo>
                  <a:pt x="19367" y="11433"/>
                  <a:pt x="19451" y="11517"/>
                  <a:pt x="19517" y="11584"/>
                </a:cubicBezTo>
                <a:cubicBezTo>
                  <a:pt x="19752" y="11852"/>
                  <a:pt x="19986" y="12136"/>
                  <a:pt x="20204" y="12404"/>
                </a:cubicBezTo>
                <a:lnTo>
                  <a:pt x="20321" y="12538"/>
                </a:lnTo>
                <a:cubicBezTo>
                  <a:pt x="20505" y="12772"/>
                  <a:pt x="20706" y="13007"/>
                  <a:pt x="20890" y="13241"/>
                </a:cubicBezTo>
                <a:cubicBezTo>
                  <a:pt x="21124" y="13559"/>
                  <a:pt x="21359" y="13860"/>
                  <a:pt x="21593" y="14179"/>
                </a:cubicBezTo>
                <a:cubicBezTo>
                  <a:pt x="21610" y="14179"/>
                  <a:pt x="21610" y="14195"/>
                  <a:pt x="21610" y="14195"/>
                </a:cubicBezTo>
                <a:cubicBezTo>
                  <a:pt x="21945" y="14647"/>
                  <a:pt x="22263" y="15116"/>
                  <a:pt x="22581" y="15585"/>
                </a:cubicBezTo>
                <a:cubicBezTo>
                  <a:pt x="22648" y="15685"/>
                  <a:pt x="22731" y="15802"/>
                  <a:pt x="22798" y="15903"/>
                </a:cubicBezTo>
                <a:cubicBezTo>
                  <a:pt x="22915" y="16070"/>
                  <a:pt x="23033" y="16254"/>
                  <a:pt x="23133" y="16421"/>
                </a:cubicBezTo>
                <a:cubicBezTo>
                  <a:pt x="23233" y="16572"/>
                  <a:pt x="23334" y="16740"/>
                  <a:pt x="23434" y="16890"/>
                </a:cubicBezTo>
                <a:cubicBezTo>
                  <a:pt x="23535" y="17058"/>
                  <a:pt x="23652" y="17242"/>
                  <a:pt x="23752" y="17409"/>
                </a:cubicBezTo>
                <a:cubicBezTo>
                  <a:pt x="23836" y="17560"/>
                  <a:pt x="23936" y="17710"/>
                  <a:pt x="24020" y="17861"/>
                </a:cubicBezTo>
                <a:cubicBezTo>
                  <a:pt x="24271" y="18296"/>
                  <a:pt x="24506" y="18731"/>
                  <a:pt x="24757" y="19167"/>
                </a:cubicBezTo>
                <a:cubicBezTo>
                  <a:pt x="24840" y="19334"/>
                  <a:pt x="24924" y="19485"/>
                  <a:pt x="25008" y="19652"/>
                </a:cubicBezTo>
                <a:cubicBezTo>
                  <a:pt x="25091" y="19819"/>
                  <a:pt x="25175" y="19987"/>
                  <a:pt x="25259" y="20154"/>
                </a:cubicBezTo>
                <a:cubicBezTo>
                  <a:pt x="25393" y="20405"/>
                  <a:pt x="25510" y="20656"/>
                  <a:pt x="25627" y="20907"/>
                </a:cubicBezTo>
                <a:lnTo>
                  <a:pt x="25727" y="21125"/>
                </a:lnTo>
                <a:cubicBezTo>
                  <a:pt x="25878" y="21426"/>
                  <a:pt x="26029" y="21744"/>
                  <a:pt x="26163" y="22062"/>
                </a:cubicBezTo>
                <a:cubicBezTo>
                  <a:pt x="26196" y="22146"/>
                  <a:pt x="26230" y="22230"/>
                  <a:pt x="26280" y="22330"/>
                </a:cubicBezTo>
                <a:cubicBezTo>
                  <a:pt x="26380" y="22565"/>
                  <a:pt x="26481" y="22799"/>
                  <a:pt x="26564" y="23033"/>
                </a:cubicBezTo>
                <a:cubicBezTo>
                  <a:pt x="26615" y="23134"/>
                  <a:pt x="26665" y="23251"/>
                  <a:pt x="26698" y="23351"/>
                </a:cubicBezTo>
                <a:cubicBezTo>
                  <a:pt x="26782" y="23586"/>
                  <a:pt x="26882" y="23803"/>
                  <a:pt x="26966" y="24038"/>
                </a:cubicBezTo>
                <a:cubicBezTo>
                  <a:pt x="27000" y="24138"/>
                  <a:pt x="27033" y="24222"/>
                  <a:pt x="27067" y="24322"/>
                </a:cubicBezTo>
                <a:cubicBezTo>
                  <a:pt x="27184" y="24623"/>
                  <a:pt x="27284" y="24925"/>
                  <a:pt x="27385" y="25226"/>
                </a:cubicBezTo>
                <a:cubicBezTo>
                  <a:pt x="27401" y="25259"/>
                  <a:pt x="27401" y="25276"/>
                  <a:pt x="27418" y="25310"/>
                </a:cubicBezTo>
                <a:cubicBezTo>
                  <a:pt x="27519" y="25628"/>
                  <a:pt x="27636" y="25962"/>
                  <a:pt x="27736" y="26280"/>
                </a:cubicBezTo>
                <a:cubicBezTo>
                  <a:pt x="27753" y="26398"/>
                  <a:pt x="27786" y="26498"/>
                  <a:pt x="27820" y="26599"/>
                </a:cubicBezTo>
                <a:cubicBezTo>
                  <a:pt x="27887" y="26833"/>
                  <a:pt x="27954" y="27050"/>
                  <a:pt x="28021" y="27285"/>
                </a:cubicBezTo>
                <a:cubicBezTo>
                  <a:pt x="28054" y="27402"/>
                  <a:pt x="28088" y="27536"/>
                  <a:pt x="28104" y="27653"/>
                </a:cubicBezTo>
                <a:cubicBezTo>
                  <a:pt x="28171" y="27871"/>
                  <a:pt x="28222" y="28072"/>
                  <a:pt x="28272" y="28289"/>
                </a:cubicBezTo>
                <a:cubicBezTo>
                  <a:pt x="28305" y="28406"/>
                  <a:pt x="28322" y="28540"/>
                  <a:pt x="28355" y="28657"/>
                </a:cubicBezTo>
                <a:cubicBezTo>
                  <a:pt x="28406" y="28875"/>
                  <a:pt x="28456" y="29093"/>
                  <a:pt x="28489" y="29310"/>
                </a:cubicBezTo>
                <a:cubicBezTo>
                  <a:pt x="28523" y="29411"/>
                  <a:pt x="28540" y="29528"/>
                  <a:pt x="28556" y="29645"/>
                </a:cubicBezTo>
                <a:cubicBezTo>
                  <a:pt x="28623" y="29929"/>
                  <a:pt x="28673" y="30214"/>
                  <a:pt x="28707" y="30499"/>
                </a:cubicBezTo>
                <a:cubicBezTo>
                  <a:pt x="28724" y="30532"/>
                  <a:pt x="28724" y="30582"/>
                  <a:pt x="28740" y="30616"/>
                </a:cubicBezTo>
                <a:cubicBezTo>
                  <a:pt x="28791" y="30934"/>
                  <a:pt x="28824" y="31252"/>
                  <a:pt x="28874" y="31587"/>
                </a:cubicBezTo>
                <a:cubicBezTo>
                  <a:pt x="28874" y="31670"/>
                  <a:pt x="28891" y="31754"/>
                  <a:pt x="28908" y="31854"/>
                </a:cubicBezTo>
                <a:cubicBezTo>
                  <a:pt x="28925" y="32089"/>
                  <a:pt x="28958" y="32306"/>
                  <a:pt x="28975" y="32541"/>
                </a:cubicBezTo>
                <a:cubicBezTo>
                  <a:pt x="28975" y="32658"/>
                  <a:pt x="28992" y="32758"/>
                  <a:pt x="28992" y="32875"/>
                </a:cubicBezTo>
                <a:cubicBezTo>
                  <a:pt x="29008" y="33093"/>
                  <a:pt x="29025" y="33294"/>
                  <a:pt x="29042" y="33512"/>
                </a:cubicBezTo>
                <a:cubicBezTo>
                  <a:pt x="29042" y="33612"/>
                  <a:pt x="29042" y="33729"/>
                  <a:pt x="29058" y="33830"/>
                </a:cubicBezTo>
                <a:cubicBezTo>
                  <a:pt x="29058" y="34131"/>
                  <a:pt x="29075" y="34432"/>
                  <a:pt x="29075" y="34733"/>
                </a:cubicBezTo>
                <a:cubicBezTo>
                  <a:pt x="29075" y="35051"/>
                  <a:pt x="29058" y="35370"/>
                  <a:pt x="29042" y="35671"/>
                </a:cubicBezTo>
                <a:cubicBezTo>
                  <a:pt x="29042" y="35771"/>
                  <a:pt x="29042" y="35855"/>
                  <a:pt x="29025" y="35939"/>
                </a:cubicBezTo>
                <a:cubicBezTo>
                  <a:pt x="29008" y="36139"/>
                  <a:pt x="29008" y="36357"/>
                  <a:pt x="28992" y="36558"/>
                </a:cubicBezTo>
                <a:cubicBezTo>
                  <a:pt x="28975" y="36675"/>
                  <a:pt x="28958" y="36792"/>
                  <a:pt x="28941" y="36909"/>
                </a:cubicBezTo>
                <a:cubicBezTo>
                  <a:pt x="28925" y="37077"/>
                  <a:pt x="28908" y="37261"/>
                  <a:pt x="28891" y="37428"/>
                </a:cubicBezTo>
                <a:cubicBezTo>
                  <a:pt x="28874" y="37546"/>
                  <a:pt x="28858" y="37679"/>
                  <a:pt x="28824" y="37797"/>
                </a:cubicBezTo>
                <a:cubicBezTo>
                  <a:pt x="28807" y="37947"/>
                  <a:pt x="28774" y="38098"/>
                  <a:pt x="28757" y="38265"/>
                </a:cubicBezTo>
                <a:cubicBezTo>
                  <a:pt x="28724" y="38399"/>
                  <a:pt x="28690" y="38533"/>
                  <a:pt x="28673" y="38667"/>
                </a:cubicBezTo>
                <a:cubicBezTo>
                  <a:pt x="28640" y="38801"/>
                  <a:pt x="28607" y="38935"/>
                  <a:pt x="28573" y="39069"/>
                </a:cubicBezTo>
                <a:cubicBezTo>
                  <a:pt x="28540" y="39236"/>
                  <a:pt x="28489" y="39387"/>
                  <a:pt x="28456" y="39537"/>
                </a:cubicBezTo>
                <a:cubicBezTo>
                  <a:pt x="28422" y="39655"/>
                  <a:pt x="28389" y="39772"/>
                  <a:pt x="28355" y="39889"/>
                </a:cubicBezTo>
                <a:cubicBezTo>
                  <a:pt x="28288" y="40073"/>
                  <a:pt x="28238" y="40257"/>
                  <a:pt x="28171" y="40441"/>
                </a:cubicBezTo>
                <a:cubicBezTo>
                  <a:pt x="28138" y="40525"/>
                  <a:pt x="28104" y="40625"/>
                  <a:pt x="28071" y="40726"/>
                </a:cubicBezTo>
                <a:cubicBezTo>
                  <a:pt x="27954" y="41027"/>
                  <a:pt x="27837" y="41312"/>
                  <a:pt x="27703" y="41580"/>
                </a:cubicBezTo>
                <a:cubicBezTo>
                  <a:pt x="27602" y="41797"/>
                  <a:pt x="27502" y="42015"/>
                  <a:pt x="27385" y="42216"/>
                </a:cubicBezTo>
                <a:cubicBezTo>
                  <a:pt x="27267" y="42416"/>
                  <a:pt x="27150" y="42617"/>
                  <a:pt x="27033" y="42818"/>
                </a:cubicBezTo>
                <a:cubicBezTo>
                  <a:pt x="27000" y="42852"/>
                  <a:pt x="26966" y="42885"/>
                  <a:pt x="26949" y="42919"/>
                </a:cubicBezTo>
                <a:cubicBezTo>
                  <a:pt x="26849" y="43069"/>
                  <a:pt x="26749" y="43203"/>
                  <a:pt x="26648" y="43337"/>
                </a:cubicBezTo>
                <a:cubicBezTo>
                  <a:pt x="26615" y="43404"/>
                  <a:pt x="26581" y="43454"/>
                  <a:pt x="26531" y="43504"/>
                </a:cubicBezTo>
                <a:cubicBezTo>
                  <a:pt x="26431" y="43622"/>
                  <a:pt x="26347" y="43739"/>
                  <a:pt x="26246" y="43856"/>
                </a:cubicBezTo>
                <a:cubicBezTo>
                  <a:pt x="26196" y="43906"/>
                  <a:pt x="26163" y="43956"/>
                  <a:pt x="26129" y="43990"/>
                </a:cubicBezTo>
                <a:cubicBezTo>
                  <a:pt x="25979" y="44141"/>
                  <a:pt x="25845" y="44291"/>
                  <a:pt x="25694" y="44442"/>
                </a:cubicBezTo>
                <a:cubicBezTo>
                  <a:pt x="25677" y="44459"/>
                  <a:pt x="25661" y="44475"/>
                  <a:pt x="25644" y="44492"/>
                </a:cubicBezTo>
                <a:cubicBezTo>
                  <a:pt x="25510" y="44626"/>
                  <a:pt x="25376" y="44726"/>
                  <a:pt x="25242" y="44844"/>
                </a:cubicBezTo>
                <a:cubicBezTo>
                  <a:pt x="25192" y="44894"/>
                  <a:pt x="25142" y="44927"/>
                  <a:pt x="25091" y="44961"/>
                </a:cubicBezTo>
                <a:cubicBezTo>
                  <a:pt x="24991" y="45061"/>
                  <a:pt x="24874" y="45145"/>
                  <a:pt x="24757" y="45229"/>
                </a:cubicBezTo>
                <a:cubicBezTo>
                  <a:pt x="24706" y="45262"/>
                  <a:pt x="24656" y="45295"/>
                  <a:pt x="24606" y="45329"/>
                </a:cubicBezTo>
                <a:cubicBezTo>
                  <a:pt x="24439" y="45446"/>
                  <a:pt x="24271" y="45563"/>
                  <a:pt x="24104" y="45664"/>
                </a:cubicBezTo>
                <a:lnTo>
                  <a:pt x="29343" y="42601"/>
                </a:lnTo>
                <a:cubicBezTo>
                  <a:pt x="29527" y="42500"/>
                  <a:pt x="29695" y="42400"/>
                  <a:pt x="29862" y="42283"/>
                </a:cubicBezTo>
                <a:cubicBezTo>
                  <a:pt x="29912" y="42249"/>
                  <a:pt x="29946" y="42216"/>
                  <a:pt x="29996" y="42182"/>
                </a:cubicBezTo>
                <a:cubicBezTo>
                  <a:pt x="30113" y="42098"/>
                  <a:pt x="30230" y="41998"/>
                  <a:pt x="30347" y="41914"/>
                </a:cubicBezTo>
                <a:cubicBezTo>
                  <a:pt x="30398" y="41881"/>
                  <a:pt x="30448" y="41831"/>
                  <a:pt x="30498" y="41797"/>
                </a:cubicBezTo>
                <a:cubicBezTo>
                  <a:pt x="30632" y="41680"/>
                  <a:pt x="30766" y="41563"/>
                  <a:pt x="30883" y="41446"/>
                </a:cubicBezTo>
                <a:lnTo>
                  <a:pt x="30950" y="41395"/>
                </a:lnTo>
                <a:cubicBezTo>
                  <a:pt x="31101" y="41245"/>
                  <a:pt x="31234" y="41094"/>
                  <a:pt x="31368" y="40943"/>
                </a:cubicBezTo>
                <a:cubicBezTo>
                  <a:pt x="31419" y="40910"/>
                  <a:pt x="31452" y="40860"/>
                  <a:pt x="31486" y="40810"/>
                </a:cubicBezTo>
                <a:cubicBezTo>
                  <a:pt x="31586" y="40692"/>
                  <a:pt x="31686" y="40575"/>
                  <a:pt x="31787" y="40458"/>
                </a:cubicBezTo>
                <a:cubicBezTo>
                  <a:pt x="31820" y="40408"/>
                  <a:pt x="31871" y="40341"/>
                  <a:pt x="31904" y="40291"/>
                </a:cubicBezTo>
                <a:cubicBezTo>
                  <a:pt x="32004" y="40157"/>
                  <a:pt x="32105" y="40023"/>
                  <a:pt x="32189" y="39872"/>
                </a:cubicBezTo>
                <a:cubicBezTo>
                  <a:pt x="32222" y="39839"/>
                  <a:pt x="32256" y="39805"/>
                  <a:pt x="32272" y="39755"/>
                </a:cubicBezTo>
                <a:cubicBezTo>
                  <a:pt x="32272" y="39755"/>
                  <a:pt x="32289" y="39738"/>
                  <a:pt x="32289" y="39722"/>
                </a:cubicBezTo>
                <a:cubicBezTo>
                  <a:pt x="32406" y="39554"/>
                  <a:pt x="32523" y="39353"/>
                  <a:pt x="32624" y="39169"/>
                </a:cubicBezTo>
                <a:cubicBezTo>
                  <a:pt x="32641" y="39169"/>
                  <a:pt x="32641" y="39152"/>
                  <a:pt x="32641" y="39152"/>
                </a:cubicBezTo>
                <a:cubicBezTo>
                  <a:pt x="32741" y="38968"/>
                  <a:pt x="32841" y="38767"/>
                  <a:pt x="32942" y="38567"/>
                </a:cubicBezTo>
                <a:cubicBezTo>
                  <a:pt x="32942" y="38550"/>
                  <a:pt x="32942" y="38550"/>
                  <a:pt x="32959" y="38533"/>
                </a:cubicBezTo>
                <a:cubicBezTo>
                  <a:pt x="33076" y="38265"/>
                  <a:pt x="33210" y="37964"/>
                  <a:pt x="33310" y="37679"/>
                </a:cubicBezTo>
                <a:cubicBezTo>
                  <a:pt x="33327" y="37646"/>
                  <a:pt x="33344" y="37629"/>
                  <a:pt x="33344" y="37596"/>
                </a:cubicBezTo>
                <a:cubicBezTo>
                  <a:pt x="33377" y="37529"/>
                  <a:pt x="33394" y="37462"/>
                  <a:pt x="33410" y="37378"/>
                </a:cubicBezTo>
                <a:cubicBezTo>
                  <a:pt x="33477" y="37211"/>
                  <a:pt x="33544" y="37027"/>
                  <a:pt x="33595" y="36843"/>
                </a:cubicBezTo>
                <a:cubicBezTo>
                  <a:pt x="33611" y="36792"/>
                  <a:pt x="33628" y="36759"/>
                  <a:pt x="33645" y="36709"/>
                </a:cubicBezTo>
                <a:cubicBezTo>
                  <a:pt x="33662" y="36642"/>
                  <a:pt x="33678" y="36558"/>
                  <a:pt x="33695" y="36491"/>
                </a:cubicBezTo>
                <a:cubicBezTo>
                  <a:pt x="33745" y="36340"/>
                  <a:pt x="33779" y="36190"/>
                  <a:pt x="33829" y="36022"/>
                </a:cubicBezTo>
                <a:cubicBezTo>
                  <a:pt x="33829" y="35955"/>
                  <a:pt x="33862" y="35905"/>
                  <a:pt x="33879" y="35838"/>
                </a:cubicBezTo>
                <a:cubicBezTo>
                  <a:pt x="33896" y="35755"/>
                  <a:pt x="33896" y="35688"/>
                  <a:pt x="33913" y="35621"/>
                </a:cubicBezTo>
                <a:cubicBezTo>
                  <a:pt x="33946" y="35487"/>
                  <a:pt x="33980" y="35353"/>
                  <a:pt x="33996" y="35202"/>
                </a:cubicBezTo>
                <a:cubicBezTo>
                  <a:pt x="34013" y="35135"/>
                  <a:pt x="34030" y="35068"/>
                  <a:pt x="34047" y="35001"/>
                </a:cubicBezTo>
                <a:cubicBezTo>
                  <a:pt x="34047" y="34918"/>
                  <a:pt x="34063" y="34834"/>
                  <a:pt x="34080" y="34750"/>
                </a:cubicBezTo>
                <a:cubicBezTo>
                  <a:pt x="34097" y="34616"/>
                  <a:pt x="34114" y="34499"/>
                  <a:pt x="34130" y="34382"/>
                </a:cubicBezTo>
                <a:cubicBezTo>
                  <a:pt x="34147" y="34315"/>
                  <a:pt x="34147" y="34248"/>
                  <a:pt x="34164" y="34181"/>
                </a:cubicBezTo>
                <a:cubicBezTo>
                  <a:pt x="34180" y="34081"/>
                  <a:pt x="34180" y="33963"/>
                  <a:pt x="34197" y="33863"/>
                </a:cubicBezTo>
                <a:cubicBezTo>
                  <a:pt x="34214" y="33746"/>
                  <a:pt x="34214" y="33629"/>
                  <a:pt x="34231" y="33512"/>
                </a:cubicBezTo>
                <a:cubicBezTo>
                  <a:pt x="34231" y="33461"/>
                  <a:pt x="34247" y="33411"/>
                  <a:pt x="34247" y="33361"/>
                </a:cubicBezTo>
                <a:cubicBezTo>
                  <a:pt x="34264" y="33210"/>
                  <a:pt x="34264" y="33043"/>
                  <a:pt x="34281" y="32892"/>
                </a:cubicBezTo>
                <a:cubicBezTo>
                  <a:pt x="34281" y="32792"/>
                  <a:pt x="34281" y="32708"/>
                  <a:pt x="34298" y="32624"/>
                </a:cubicBezTo>
                <a:cubicBezTo>
                  <a:pt x="34298" y="32608"/>
                  <a:pt x="34298" y="32591"/>
                  <a:pt x="34298" y="32557"/>
                </a:cubicBezTo>
                <a:cubicBezTo>
                  <a:pt x="34298" y="32290"/>
                  <a:pt x="34314" y="32022"/>
                  <a:pt x="34314" y="31737"/>
                </a:cubicBezTo>
                <a:lnTo>
                  <a:pt x="34314" y="31687"/>
                </a:lnTo>
                <a:cubicBezTo>
                  <a:pt x="34314" y="31436"/>
                  <a:pt x="34314" y="31185"/>
                  <a:pt x="34314" y="30934"/>
                </a:cubicBezTo>
                <a:lnTo>
                  <a:pt x="34298" y="30783"/>
                </a:lnTo>
                <a:cubicBezTo>
                  <a:pt x="34298" y="30683"/>
                  <a:pt x="34281" y="30582"/>
                  <a:pt x="34281" y="30482"/>
                </a:cubicBezTo>
                <a:cubicBezTo>
                  <a:pt x="34281" y="30348"/>
                  <a:pt x="34281" y="30231"/>
                  <a:pt x="34264" y="30114"/>
                </a:cubicBezTo>
                <a:cubicBezTo>
                  <a:pt x="34264" y="30013"/>
                  <a:pt x="34247" y="29913"/>
                  <a:pt x="34247" y="29829"/>
                </a:cubicBezTo>
                <a:cubicBezTo>
                  <a:pt x="34231" y="29712"/>
                  <a:pt x="34231" y="29611"/>
                  <a:pt x="34214" y="29494"/>
                </a:cubicBezTo>
                <a:cubicBezTo>
                  <a:pt x="34214" y="29427"/>
                  <a:pt x="34214" y="29344"/>
                  <a:pt x="34197" y="29277"/>
                </a:cubicBezTo>
                <a:cubicBezTo>
                  <a:pt x="34180" y="29126"/>
                  <a:pt x="34164" y="28959"/>
                  <a:pt x="34147" y="28808"/>
                </a:cubicBezTo>
                <a:cubicBezTo>
                  <a:pt x="34130" y="28724"/>
                  <a:pt x="34130" y="28624"/>
                  <a:pt x="34114" y="28540"/>
                </a:cubicBezTo>
                <a:cubicBezTo>
                  <a:pt x="34114" y="28507"/>
                  <a:pt x="34114" y="28473"/>
                  <a:pt x="34114" y="28456"/>
                </a:cubicBezTo>
                <a:cubicBezTo>
                  <a:pt x="34063" y="28172"/>
                  <a:pt x="34030" y="27887"/>
                  <a:pt x="33980" y="27603"/>
                </a:cubicBezTo>
                <a:cubicBezTo>
                  <a:pt x="33980" y="27586"/>
                  <a:pt x="33980" y="27586"/>
                  <a:pt x="33980" y="27569"/>
                </a:cubicBezTo>
                <a:cubicBezTo>
                  <a:pt x="33980" y="27536"/>
                  <a:pt x="33963" y="27502"/>
                  <a:pt x="33963" y="27452"/>
                </a:cubicBezTo>
                <a:cubicBezTo>
                  <a:pt x="33913" y="27218"/>
                  <a:pt x="33879" y="26983"/>
                  <a:pt x="33829" y="26732"/>
                </a:cubicBezTo>
                <a:cubicBezTo>
                  <a:pt x="33829" y="26699"/>
                  <a:pt x="33812" y="26649"/>
                  <a:pt x="33812" y="26615"/>
                </a:cubicBezTo>
                <a:cubicBezTo>
                  <a:pt x="33795" y="26498"/>
                  <a:pt x="33762" y="26381"/>
                  <a:pt x="33745" y="26264"/>
                </a:cubicBezTo>
                <a:cubicBezTo>
                  <a:pt x="33712" y="26130"/>
                  <a:pt x="33695" y="25979"/>
                  <a:pt x="33662" y="25845"/>
                </a:cubicBezTo>
                <a:cubicBezTo>
                  <a:pt x="33645" y="25778"/>
                  <a:pt x="33628" y="25695"/>
                  <a:pt x="33611" y="25611"/>
                </a:cubicBezTo>
                <a:cubicBezTo>
                  <a:pt x="33578" y="25494"/>
                  <a:pt x="33544" y="25360"/>
                  <a:pt x="33511" y="25243"/>
                </a:cubicBezTo>
                <a:cubicBezTo>
                  <a:pt x="33494" y="25142"/>
                  <a:pt x="33477" y="25059"/>
                  <a:pt x="33444" y="24958"/>
                </a:cubicBezTo>
                <a:cubicBezTo>
                  <a:pt x="33427" y="24841"/>
                  <a:pt x="33394" y="24724"/>
                  <a:pt x="33360" y="24607"/>
                </a:cubicBezTo>
                <a:cubicBezTo>
                  <a:pt x="33327" y="24489"/>
                  <a:pt x="33293" y="24356"/>
                  <a:pt x="33260" y="24238"/>
                </a:cubicBezTo>
                <a:cubicBezTo>
                  <a:pt x="33243" y="24171"/>
                  <a:pt x="33226" y="24121"/>
                  <a:pt x="33210" y="24054"/>
                </a:cubicBezTo>
                <a:cubicBezTo>
                  <a:pt x="33159" y="23887"/>
                  <a:pt x="33126" y="23736"/>
                  <a:pt x="33076" y="23569"/>
                </a:cubicBezTo>
                <a:cubicBezTo>
                  <a:pt x="33042" y="23452"/>
                  <a:pt x="33009" y="23351"/>
                  <a:pt x="32975" y="23251"/>
                </a:cubicBezTo>
                <a:cubicBezTo>
                  <a:pt x="32975" y="23217"/>
                  <a:pt x="32959" y="23184"/>
                  <a:pt x="32959" y="23150"/>
                </a:cubicBezTo>
                <a:cubicBezTo>
                  <a:pt x="32858" y="22866"/>
                  <a:pt x="32774" y="22565"/>
                  <a:pt x="32674" y="22280"/>
                </a:cubicBezTo>
                <a:cubicBezTo>
                  <a:pt x="32674" y="22280"/>
                  <a:pt x="32674" y="22263"/>
                  <a:pt x="32674" y="22263"/>
                </a:cubicBezTo>
                <a:cubicBezTo>
                  <a:pt x="32657" y="22246"/>
                  <a:pt x="32641" y="22213"/>
                  <a:pt x="32641" y="22180"/>
                </a:cubicBezTo>
                <a:cubicBezTo>
                  <a:pt x="32557" y="21928"/>
                  <a:pt x="32456" y="21661"/>
                  <a:pt x="32373" y="21410"/>
                </a:cubicBezTo>
                <a:cubicBezTo>
                  <a:pt x="32356" y="21376"/>
                  <a:pt x="32339" y="21326"/>
                  <a:pt x="32322" y="21292"/>
                </a:cubicBezTo>
                <a:cubicBezTo>
                  <a:pt x="32289" y="21192"/>
                  <a:pt x="32256" y="21092"/>
                  <a:pt x="32205" y="20991"/>
                </a:cubicBezTo>
                <a:cubicBezTo>
                  <a:pt x="32155" y="20857"/>
                  <a:pt x="32105" y="20723"/>
                  <a:pt x="32055" y="20573"/>
                </a:cubicBezTo>
                <a:cubicBezTo>
                  <a:pt x="32021" y="20489"/>
                  <a:pt x="31988" y="20405"/>
                  <a:pt x="31937" y="20305"/>
                </a:cubicBezTo>
                <a:lnTo>
                  <a:pt x="31820" y="19987"/>
                </a:lnTo>
                <a:cubicBezTo>
                  <a:pt x="31787" y="19903"/>
                  <a:pt x="31753" y="19836"/>
                  <a:pt x="31720" y="19752"/>
                </a:cubicBezTo>
                <a:cubicBezTo>
                  <a:pt x="31653" y="19602"/>
                  <a:pt x="31586" y="19434"/>
                  <a:pt x="31519" y="19284"/>
                </a:cubicBezTo>
                <a:cubicBezTo>
                  <a:pt x="31486" y="19200"/>
                  <a:pt x="31452" y="19116"/>
                  <a:pt x="31402" y="19033"/>
                </a:cubicBezTo>
                <a:cubicBezTo>
                  <a:pt x="31402" y="18999"/>
                  <a:pt x="31385" y="18966"/>
                  <a:pt x="31368" y="18932"/>
                </a:cubicBezTo>
                <a:cubicBezTo>
                  <a:pt x="31251" y="18664"/>
                  <a:pt x="31117" y="18380"/>
                  <a:pt x="31000" y="18112"/>
                </a:cubicBezTo>
                <a:cubicBezTo>
                  <a:pt x="30983" y="18095"/>
                  <a:pt x="30983" y="18095"/>
                  <a:pt x="30983" y="18079"/>
                </a:cubicBezTo>
                <a:cubicBezTo>
                  <a:pt x="30950" y="18012"/>
                  <a:pt x="30916" y="17945"/>
                  <a:pt x="30883" y="17861"/>
                </a:cubicBezTo>
                <a:cubicBezTo>
                  <a:pt x="30766" y="17643"/>
                  <a:pt x="30665" y="17426"/>
                  <a:pt x="30565" y="17225"/>
                </a:cubicBezTo>
                <a:cubicBezTo>
                  <a:pt x="30548" y="17191"/>
                  <a:pt x="30531" y="17158"/>
                  <a:pt x="30515" y="17124"/>
                </a:cubicBezTo>
                <a:cubicBezTo>
                  <a:pt x="30431" y="16957"/>
                  <a:pt x="30331" y="16790"/>
                  <a:pt x="30247" y="16622"/>
                </a:cubicBezTo>
                <a:cubicBezTo>
                  <a:pt x="30180" y="16472"/>
                  <a:pt x="30113" y="16338"/>
                  <a:pt x="30029" y="16204"/>
                </a:cubicBezTo>
                <a:cubicBezTo>
                  <a:pt x="30029" y="16170"/>
                  <a:pt x="30013" y="16154"/>
                  <a:pt x="29996" y="16137"/>
                </a:cubicBezTo>
                <a:cubicBezTo>
                  <a:pt x="29761" y="15685"/>
                  <a:pt x="29510" y="15250"/>
                  <a:pt x="29259" y="14815"/>
                </a:cubicBezTo>
                <a:cubicBezTo>
                  <a:pt x="29243" y="14781"/>
                  <a:pt x="29226" y="14748"/>
                  <a:pt x="29192" y="14714"/>
                </a:cubicBezTo>
                <a:cubicBezTo>
                  <a:pt x="29125" y="14597"/>
                  <a:pt x="29058" y="14497"/>
                  <a:pt x="28992" y="14379"/>
                </a:cubicBezTo>
                <a:cubicBezTo>
                  <a:pt x="28891" y="14212"/>
                  <a:pt x="28791" y="14028"/>
                  <a:pt x="28673" y="13860"/>
                </a:cubicBezTo>
                <a:cubicBezTo>
                  <a:pt x="28573" y="13693"/>
                  <a:pt x="28489" y="13542"/>
                  <a:pt x="28389" y="13392"/>
                </a:cubicBezTo>
                <a:cubicBezTo>
                  <a:pt x="28272" y="13208"/>
                  <a:pt x="28155" y="13040"/>
                  <a:pt x="28054" y="12873"/>
                </a:cubicBezTo>
                <a:cubicBezTo>
                  <a:pt x="28004" y="12806"/>
                  <a:pt x="27970" y="12756"/>
                  <a:pt x="27937" y="12689"/>
                </a:cubicBezTo>
                <a:cubicBezTo>
                  <a:pt x="27903" y="12639"/>
                  <a:pt x="27870" y="12588"/>
                  <a:pt x="27820" y="12538"/>
                </a:cubicBezTo>
                <a:cubicBezTo>
                  <a:pt x="27519" y="12069"/>
                  <a:pt x="27200" y="11618"/>
                  <a:pt x="26866" y="11166"/>
                </a:cubicBezTo>
                <a:cubicBezTo>
                  <a:pt x="26866" y="11166"/>
                  <a:pt x="26849" y="11149"/>
                  <a:pt x="26849" y="11149"/>
                </a:cubicBezTo>
                <a:cubicBezTo>
                  <a:pt x="26615" y="10831"/>
                  <a:pt x="26380" y="10529"/>
                  <a:pt x="26129" y="10211"/>
                </a:cubicBezTo>
                <a:cubicBezTo>
                  <a:pt x="26129" y="10195"/>
                  <a:pt x="26112" y="10178"/>
                  <a:pt x="26112" y="10161"/>
                </a:cubicBezTo>
                <a:cubicBezTo>
                  <a:pt x="25928" y="9944"/>
                  <a:pt x="25744" y="9726"/>
                  <a:pt x="25560" y="9492"/>
                </a:cubicBezTo>
                <a:lnTo>
                  <a:pt x="25460" y="9375"/>
                </a:lnTo>
                <a:cubicBezTo>
                  <a:pt x="25460" y="9358"/>
                  <a:pt x="25460" y="9358"/>
                  <a:pt x="25443" y="9358"/>
                </a:cubicBezTo>
                <a:cubicBezTo>
                  <a:pt x="25242" y="9107"/>
                  <a:pt x="25008" y="8839"/>
                  <a:pt x="24790" y="8588"/>
                </a:cubicBezTo>
                <a:cubicBezTo>
                  <a:pt x="24790" y="8571"/>
                  <a:pt x="24773" y="8571"/>
                  <a:pt x="24757" y="8554"/>
                </a:cubicBezTo>
                <a:cubicBezTo>
                  <a:pt x="24690" y="8471"/>
                  <a:pt x="24623" y="8404"/>
                  <a:pt x="24556" y="8320"/>
                </a:cubicBezTo>
                <a:cubicBezTo>
                  <a:pt x="24405" y="8169"/>
                  <a:pt x="24271" y="8019"/>
                  <a:pt x="24137" y="7851"/>
                </a:cubicBezTo>
                <a:cubicBezTo>
                  <a:pt x="24104" y="7835"/>
                  <a:pt x="24070" y="7801"/>
                  <a:pt x="24054" y="7768"/>
                </a:cubicBezTo>
                <a:cubicBezTo>
                  <a:pt x="23953" y="7667"/>
                  <a:pt x="23853" y="7567"/>
                  <a:pt x="23752" y="7466"/>
                </a:cubicBezTo>
                <a:cubicBezTo>
                  <a:pt x="23652" y="7349"/>
                  <a:pt x="23535" y="7232"/>
                  <a:pt x="23434" y="7132"/>
                </a:cubicBezTo>
                <a:cubicBezTo>
                  <a:pt x="23401" y="7081"/>
                  <a:pt x="23351" y="7048"/>
                  <a:pt x="23317" y="7014"/>
                </a:cubicBezTo>
                <a:cubicBezTo>
                  <a:pt x="23200" y="6897"/>
                  <a:pt x="23100" y="6797"/>
                  <a:pt x="22999" y="6696"/>
                </a:cubicBezTo>
                <a:cubicBezTo>
                  <a:pt x="22899" y="6596"/>
                  <a:pt x="22815" y="6512"/>
                  <a:pt x="22715" y="6412"/>
                </a:cubicBezTo>
                <a:cubicBezTo>
                  <a:pt x="22664" y="6362"/>
                  <a:pt x="22614" y="6328"/>
                  <a:pt x="22564" y="6278"/>
                </a:cubicBezTo>
                <a:cubicBezTo>
                  <a:pt x="22447" y="6161"/>
                  <a:pt x="22330" y="6060"/>
                  <a:pt x="22212" y="5943"/>
                </a:cubicBezTo>
                <a:cubicBezTo>
                  <a:pt x="22129" y="5876"/>
                  <a:pt x="22045" y="5792"/>
                  <a:pt x="21961" y="5726"/>
                </a:cubicBezTo>
                <a:cubicBezTo>
                  <a:pt x="21911" y="5659"/>
                  <a:pt x="21844" y="5608"/>
                  <a:pt x="21777" y="5558"/>
                </a:cubicBezTo>
                <a:cubicBezTo>
                  <a:pt x="21660" y="5458"/>
                  <a:pt x="21543" y="5357"/>
                  <a:pt x="21426" y="5257"/>
                </a:cubicBezTo>
                <a:cubicBezTo>
                  <a:pt x="21359" y="5190"/>
                  <a:pt x="21275" y="5123"/>
                  <a:pt x="21208" y="5056"/>
                </a:cubicBezTo>
                <a:cubicBezTo>
                  <a:pt x="21141" y="5006"/>
                  <a:pt x="21057" y="4939"/>
                  <a:pt x="20974" y="4872"/>
                </a:cubicBezTo>
                <a:lnTo>
                  <a:pt x="20639" y="4587"/>
                </a:lnTo>
                <a:cubicBezTo>
                  <a:pt x="20572" y="4537"/>
                  <a:pt x="20522" y="4487"/>
                  <a:pt x="20455" y="4437"/>
                </a:cubicBezTo>
                <a:cubicBezTo>
                  <a:pt x="20354" y="4370"/>
                  <a:pt x="20254" y="4303"/>
                  <a:pt x="20170" y="4219"/>
                </a:cubicBezTo>
                <a:cubicBezTo>
                  <a:pt x="20053" y="4135"/>
                  <a:pt x="19953" y="4052"/>
                  <a:pt x="19836" y="3968"/>
                </a:cubicBezTo>
                <a:cubicBezTo>
                  <a:pt x="19802" y="3935"/>
                  <a:pt x="19752" y="3901"/>
                  <a:pt x="19718" y="3868"/>
                </a:cubicBezTo>
                <a:cubicBezTo>
                  <a:pt x="19584" y="3784"/>
                  <a:pt x="19451" y="3683"/>
                  <a:pt x="19317" y="3583"/>
                </a:cubicBezTo>
                <a:cubicBezTo>
                  <a:pt x="19216" y="3533"/>
                  <a:pt x="19132" y="3466"/>
                  <a:pt x="19049" y="3399"/>
                </a:cubicBezTo>
                <a:lnTo>
                  <a:pt x="18965" y="3349"/>
                </a:lnTo>
                <a:cubicBezTo>
                  <a:pt x="18731" y="3181"/>
                  <a:pt x="18496" y="3031"/>
                  <a:pt x="18245" y="2863"/>
                </a:cubicBezTo>
                <a:cubicBezTo>
                  <a:pt x="18229" y="2846"/>
                  <a:pt x="18212" y="2846"/>
                  <a:pt x="18195" y="2830"/>
                </a:cubicBezTo>
                <a:cubicBezTo>
                  <a:pt x="17978" y="2696"/>
                  <a:pt x="17760" y="2562"/>
                  <a:pt x="17526" y="2428"/>
                </a:cubicBezTo>
                <a:cubicBezTo>
                  <a:pt x="17475" y="2395"/>
                  <a:pt x="17425" y="2361"/>
                  <a:pt x="17358" y="2328"/>
                </a:cubicBezTo>
                <a:cubicBezTo>
                  <a:pt x="17174" y="2227"/>
                  <a:pt x="17007" y="2127"/>
                  <a:pt x="16823" y="2026"/>
                </a:cubicBezTo>
                <a:cubicBezTo>
                  <a:pt x="16756" y="1993"/>
                  <a:pt x="16689" y="1959"/>
                  <a:pt x="16622" y="1926"/>
                </a:cubicBezTo>
                <a:cubicBezTo>
                  <a:pt x="16521" y="1876"/>
                  <a:pt x="16438" y="1825"/>
                  <a:pt x="16337" y="1775"/>
                </a:cubicBezTo>
                <a:cubicBezTo>
                  <a:pt x="16270" y="1742"/>
                  <a:pt x="16187" y="1708"/>
                  <a:pt x="16120" y="1658"/>
                </a:cubicBezTo>
                <a:cubicBezTo>
                  <a:pt x="16002" y="1608"/>
                  <a:pt x="15902" y="1558"/>
                  <a:pt x="15785" y="1507"/>
                </a:cubicBezTo>
                <a:cubicBezTo>
                  <a:pt x="15701" y="1474"/>
                  <a:pt x="15617" y="1424"/>
                  <a:pt x="15534" y="1390"/>
                </a:cubicBezTo>
                <a:cubicBezTo>
                  <a:pt x="15500" y="1374"/>
                  <a:pt x="15467" y="1357"/>
                  <a:pt x="15433" y="1340"/>
                </a:cubicBezTo>
                <a:cubicBezTo>
                  <a:pt x="15199" y="1240"/>
                  <a:pt x="14981" y="1139"/>
                  <a:pt x="14747" y="1055"/>
                </a:cubicBezTo>
                <a:cubicBezTo>
                  <a:pt x="14529" y="955"/>
                  <a:pt x="14295" y="871"/>
                  <a:pt x="14061" y="788"/>
                </a:cubicBezTo>
                <a:cubicBezTo>
                  <a:pt x="14044" y="788"/>
                  <a:pt x="14010" y="771"/>
                  <a:pt x="13977" y="771"/>
                </a:cubicBezTo>
                <a:cubicBezTo>
                  <a:pt x="13893" y="737"/>
                  <a:pt x="13810" y="704"/>
                  <a:pt x="13726" y="687"/>
                </a:cubicBezTo>
                <a:cubicBezTo>
                  <a:pt x="13626" y="654"/>
                  <a:pt x="13508" y="604"/>
                  <a:pt x="13391" y="570"/>
                </a:cubicBezTo>
                <a:cubicBezTo>
                  <a:pt x="13324" y="553"/>
                  <a:pt x="13274" y="537"/>
                  <a:pt x="13207" y="520"/>
                </a:cubicBezTo>
                <a:cubicBezTo>
                  <a:pt x="13107" y="486"/>
                  <a:pt x="13006" y="470"/>
                  <a:pt x="12906" y="436"/>
                </a:cubicBezTo>
                <a:cubicBezTo>
                  <a:pt x="12839" y="419"/>
                  <a:pt x="12755" y="403"/>
                  <a:pt x="12688" y="369"/>
                </a:cubicBezTo>
                <a:cubicBezTo>
                  <a:pt x="12604" y="352"/>
                  <a:pt x="12521" y="336"/>
                  <a:pt x="12437" y="319"/>
                </a:cubicBezTo>
                <a:cubicBezTo>
                  <a:pt x="12337" y="302"/>
                  <a:pt x="12236" y="285"/>
                  <a:pt x="12136" y="252"/>
                </a:cubicBezTo>
                <a:cubicBezTo>
                  <a:pt x="12086" y="252"/>
                  <a:pt x="12035" y="235"/>
                  <a:pt x="11985" y="219"/>
                </a:cubicBezTo>
                <a:cubicBezTo>
                  <a:pt x="11885" y="202"/>
                  <a:pt x="11801" y="185"/>
                  <a:pt x="11701" y="168"/>
                </a:cubicBezTo>
                <a:cubicBezTo>
                  <a:pt x="11583" y="152"/>
                  <a:pt x="11466" y="135"/>
                  <a:pt x="11366" y="118"/>
                </a:cubicBezTo>
                <a:cubicBezTo>
                  <a:pt x="11316" y="118"/>
                  <a:pt x="11282" y="101"/>
                  <a:pt x="11232" y="101"/>
                </a:cubicBezTo>
                <a:cubicBezTo>
                  <a:pt x="11148" y="85"/>
                  <a:pt x="11048" y="85"/>
                  <a:pt x="10964" y="68"/>
                </a:cubicBezTo>
                <a:cubicBezTo>
                  <a:pt x="10830" y="51"/>
                  <a:pt x="10713" y="34"/>
                  <a:pt x="10596" y="34"/>
                </a:cubicBezTo>
                <a:cubicBezTo>
                  <a:pt x="10562" y="34"/>
                  <a:pt x="10512" y="18"/>
                  <a:pt x="10479" y="18"/>
                </a:cubicBezTo>
                <a:lnTo>
                  <a:pt x="10244" y="18"/>
                </a:lnTo>
                <a:cubicBezTo>
                  <a:pt x="10094" y="1"/>
                  <a:pt x="9943" y="1"/>
                  <a:pt x="9809" y="1"/>
                </a:cubicBezTo>
                <a:close/>
              </a:path>
            </a:pathLst>
          </a:custGeom>
          <a:solidFill>
            <a:srgbClr val="000000">
              <a:lumMod val="65000"/>
              <a:lumOff val="3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4330;p60">
            <a:extLst>
              <a:ext uri="{FF2B5EF4-FFF2-40B4-BE49-F238E27FC236}">
                <a16:creationId xmlns:a16="http://schemas.microsoft.com/office/drawing/2014/main" id="{E7F5C19C-4BDE-2761-66EB-39B0CA3DF215}"/>
              </a:ext>
            </a:extLst>
          </p:cNvPr>
          <p:cNvSpPr/>
          <p:nvPr/>
        </p:nvSpPr>
        <p:spPr>
          <a:xfrm>
            <a:off x="10421879" y="4477856"/>
            <a:ext cx="1053485" cy="1398577"/>
          </a:xfrm>
          <a:custGeom>
            <a:avLst/>
            <a:gdLst/>
            <a:ahLst/>
            <a:cxnLst/>
            <a:rect l="l" t="t" r="r" b="b"/>
            <a:pathLst>
              <a:path w="34080" h="43766" extrusionOk="0">
                <a:moveTo>
                  <a:pt x="9475" y="1"/>
                </a:moveTo>
                <a:cubicBezTo>
                  <a:pt x="3895" y="1"/>
                  <a:pt x="57" y="4420"/>
                  <a:pt x="34" y="12056"/>
                </a:cubicBezTo>
                <a:cubicBezTo>
                  <a:pt x="0" y="22852"/>
                  <a:pt x="7600" y="36009"/>
                  <a:pt x="16990" y="41432"/>
                </a:cubicBezTo>
                <a:cubicBezTo>
                  <a:pt x="19731" y="43015"/>
                  <a:pt x="22324" y="43766"/>
                  <a:pt x="24622" y="43766"/>
                </a:cubicBezTo>
                <a:cubicBezTo>
                  <a:pt x="30196" y="43766"/>
                  <a:pt x="34035" y="39352"/>
                  <a:pt x="34046" y="31707"/>
                </a:cubicBezTo>
                <a:cubicBezTo>
                  <a:pt x="34080" y="20911"/>
                  <a:pt x="26497" y="7771"/>
                  <a:pt x="17107" y="2331"/>
                </a:cubicBezTo>
                <a:cubicBezTo>
                  <a:pt x="14364" y="750"/>
                  <a:pt x="11772" y="1"/>
                  <a:pt x="9475" y="1"/>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4331;p60">
            <a:extLst>
              <a:ext uri="{FF2B5EF4-FFF2-40B4-BE49-F238E27FC236}">
                <a16:creationId xmlns:a16="http://schemas.microsoft.com/office/drawing/2014/main" id="{DEE4E7D9-FE7C-9161-911F-0D1AB58017E0}"/>
              </a:ext>
            </a:extLst>
          </p:cNvPr>
          <p:cNvSpPr/>
          <p:nvPr/>
        </p:nvSpPr>
        <p:spPr>
          <a:xfrm>
            <a:off x="10499500" y="4578741"/>
            <a:ext cx="899821" cy="1194571"/>
          </a:xfrm>
          <a:custGeom>
            <a:avLst/>
            <a:gdLst/>
            <a:ahLst/>
            <a:cxnLst/>
            <a:rect l="l" t="t" r="r" b="b"/>
            <a:pathLst>
              <a:path w="29109" h="37382" extrusionOk="0">
                <a:moveTo>
                  <a:pt x="8088" y="1"/>
                </a:moveTo>
                <a:cubicBezTo>
                  <a:pt x="3324" y="1"/>
                  <a:pt x="40" y="3771"/>
                  <a:pt x="17" y="10305"/>
                </a:cubicBezTo>
                <a:cubicBezTo>
                  <a:pt x="0" y="19528"/>
                  <a:pt x="6478" y="30760"/>
                  <a:pt x="14512" y="35396"/>
                </a:cubicBezTo>
                <a:cubicBezTo>
                  <a:pt x="16850" y="36743"/>
                  <a:pt x="19061" y="37381"/>
                  <a:pt x="21021" y="37381"/>
                </a:cubicBezTo>
                <a:cubicBezTo>
                  <a:pt x="25784" y="37381"/>
                  <a:pt x="29068" y="33611"/>
                  <a:pt x="29092" y="27077"/>
                </a:cubicBezTo>
                <a:cubicBezTo>
                  <a:pt x="29108" y="17854"/>
                  <a:pt x="22631" y="6623"/>
                  <a:pt x="14596" y="1986"/>
                </a:cubicBezTo>
                <a:cubicBezTo>
                  <a:pt x="12259" y="639"/>
                  <a:pt x="10048" y="1"/>
                  <a:pt x="8088" y="1"/>
                </a:cubicBez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4332;p60">
            <a:extLst>
              <a:ext uri="{FF2B5EF4-FFF2-40B4-BE49-F238E27FC236}">
                <a16:creationId xmlns:a16="http://schemas.microsoft.com/office/drawing/2014/main" id="{34DFD914-5914-2254-3DA0-47FCDB96B3C5}"/>
              </a:ext>
            </a:extLst>
          </p:cNvPr>
          <p:cNvSpPr/>
          <p:nvPr/>
        </p:nvSpPr>
        <p:spPr>
          <a:xfrm>
            <a:off x="10605560" y="4719954"/>
            <a:ext cx="687177" cy="912273"/>
          </a:xfrm>
          <a:custGeom>
            <a:avLst/>
            <a:gdLst/>
            <a:ahLst/>
            <a:cxnLst/>
            <a:rect l="l" t="t" r="r" b="b"/>
            <a:pathLst>
              <a:path w="22230" h="28548" extrusionOk="0">
                <a:moveTo>
                  <a:pt x="6176" y="0"/>
                </a:moveTo>
                <a:cubicBezTo>
                  <a:pt x="2536" y="0"/>
                  <a:pt x="29" y="2881"/>
                  <a:pt x="17" y="7861"/>
                </a:cubicBezTo>
                <a:cubicBezTo>
                  <a:pt x="0" y="14908"/>
                  <a:pt x="4955" y="23478"/>
                  <a:pt x="11081" y="27027"/>
                </a:cubicBezTo>
                <a:cubicBezTo>
                  <a:pt x="12870" y="28058"/>
                  <a:pt x="14562" y="28547"/>
                  <a:pt x="16061" y="28547"/>
                </a:cubicBezTo>
                <a:cubicBezTo>
                  <a:pt x="19697" y="28547"/>
                  <a:pt x="22201" y="25672"/>
                  <a:pt x="22212" y="20683"/>
                </a:cubicBezTo>
                <a:cubicBezTo>
                  <a:pt x="22229" y="13636"/>
                  <a:pt x="17291" y="5066"/>
                  <a:pt x="11148" y="1517"/>
                </a:cubicBezTo>
                <a:cubicBezTo>
                  <a:pt x="9362" y="488"/>
                  <a:pt x="7673" y="0"/>
                  <a:pt x="6176"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4333;p60">
            <a:extLst>
              <a:ext uri="{FF2B5EF4-FFF2-40B4-BE49-F238E27FC236}">
                <a16:creationId xmlns:a16="http://schemas.microsoft.com/office/drawing/2014/main" id="{CAD140D5-FC3A-E8D2-20F1-10C551A25771}"/>
              </a:ext>
            </a:extLst>
          </p:cNvPr>
          <p:cNvSpPr/>
          <p:nvPr/>
        </p:nvSpPr>
        <p:spPr>
          <a:xfrm>
            <a:off x="10712145" y="4861038"/>
            <a:ext cx="474501" cy="629977"/>
          </a:xfrm>
          <a:custGeom>
            <a:avLst/>
            <a:gdLst/>
            <a:ahLst/>
            <a:cxnLst/>
            <a:rect l="l" t="t" r="r" b="b"/>
            <a:pathLst>
              <a:path w="15350" h="19714" extrusionOk="0">
                <a:moveTo>
                  <a:pt x="4258" y="1"/>
                </a:moveTo>
                <a:cubicBezTo>
                  <a:pt x="1746" y="1"/>
                  <a:pt x="17" y="1990"/>
                  <a:pt x="17" y="5438"/>
                </a:cubicBezTo>
                <a:cubicBezTo>
                  <a:pt x="1" y="10292"/>
                  <a:pt x="3415" y="16218"/>
                  <a:pt x="7650" y="18662"/>
                </a:cubicBezTo>
                <a:cubicBezTo>
                  <a:pt x="8887" y="19375"/>
                  <a:pt x="10055" y="19713"/>
                  <a:pt x="11089" y="19713"/>
                </a:cubicBezTo>
                <a:cubicBezTo>
                  <a:pt x="13598" y="19713"/>
                  <a:pt x="15321" y="17725"/>
                  <a:pt x="15333" y="14276"/>
                </a:cubicBezTo>
                <a:cubicBezTo>
                  <a:pt x="15350" y="9422"/>
                  <a:pt x="11935" y="3497"/>
                  <a:pt x="7700" y="1053"/>
                </a:cubicBezTo>
                <a:cubicBezTo>
                  <a:pt x="6464" y="339"/>
                  <a:pt x="5294" y="1"/>
                  <a:pt x="4258" y="1"/>
                </a:cubicBez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4334;p60">
            <a:extLst>
              <a:ext uri="{FF2B5EF4-FFF2-40B4-BE49-F238E27FC236}">
                <a16:creationId xmlns:a16="http://schemas.microsoft.com/office/drawing/2014/main" id="{FFCB5613-D481-D769-7CEF-A9CC6242EF95}"/>
              </a:ext>
            </a:extLst>
          </p:cNvPr>
          <p:cNvSpPr/>
          <p:nvPr/>
        </p:nvSpPr>
        <p:spPr>
          <a:xfrm>
            <a:off x="10859101" y="5056672"/>
            <a:ext cx="180094" cy="238997"/>
          </a:xfrm>
          <a:custGeom>
            <a:avLst/>
            <a:gdLst/>
            <a:ahLst/>
            <a:cxnLst/>
            <a:rect l="l" t="t" r="r" b="b"/>
            <a:pathLst>
              <a:path w="5826" h="7479" extrusionOk="0">
                <a:moveTo>
                  <a:pt x="1622" y="1"/>
                </a:moveTo>
                <a:cubicBezTo>
                  <a:pt x="671" y="1"/>
                  <a:pt x="17" y="759"/>
                  <a:pt x="17" y="2061"/>
                </a:cubicBezTo>
                <a:cubicBezTo>
                  <a:pt x="0" y="3903"/>
                  <a:pt x="1306" y="6146"/>
                  <a:pt x="2913" y="7083"/>
                </a:cubicBezTo>
                <a:cubicBezTo>
                  <a:pt x="3381" y="7351"/>
                  <a:pt x="3824" y="7479"/>
                  <a:pt x="4216" y="7479"/>
                </a:cubicBezTo>
                <a:cubicBezTo>
                  <a:pt x="5170" y="7479"/>
                  <a:pt x="5825" y="6725"/>
                  <a:pt x="5825" y="5409"/>
                </a:cubicBezTo>
                <a:cubicBezTo>
                  <a:pt x="5825" y="3568"/>
                  <a:pt x="4536" y="1325"/>
                  <a:pt x="2930" y="404"/>
                </a:cubicBezTo>
                <a:cubicBezTo>
                  <a:pt x="2460" y="130"/>
                  <a:pt x="2015" y="1"/>
                  <a:pt x="1622"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4335;p60">
            <a:extLst>
              <a:ext uri="{FF2B5EF4-FFF2-40B4-BE49-F238E27FC236}">
                <a16:creationId xmlns:a16="http://schemas.microsoft.com/office/drawing/2014/main" id="{155EDEB3-8D3B-93C3-55D0-4F246F3C221A}"/>
              </a:ext>
            </a:extLst>
          </p:cNvPr>
          <p:cNvSpPr/>
          <p:nvPr/>
        </p:nvSpPr>
        <p:spPr>
          <a:xfrm>
            <a:off x="10834773" y="5188329"/>
            <a:ext cx="40897" cy="55124"/>
          </a:xfrm>
          <a:custGeom>
            <a:avLst/>
            <a:gdLst/>
            <a:ahLst/>
            <a:cxnLst/>
            <a:rect l="l" t="t" r="r" b="b"/>
            <a:pathLst>
              <a:path w="1323" h="1725" extrusionOk="0">
                <a:moveTo>
                  <a:pt x="1" y="0"/>
                </a:moveTo>
                <a:lnTo>
                  <a:pt x="1" y="954"/>
                </a:lnTo>
                <a:lnTo>
                  <a:pt x="1323" y="1724"/>
                </a:lnTo>
                <a:lnTo>
                  <a:pt x="1323" y="770"/>
                </a:lnTo>
                <a:lnTo>
                  <a:pt x="1" y="0"/>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4336;p60">
            <a:extLst>
              <a:ext uri="{FF2B5EF4-FFF2-40B4-BE49-F238E27FC236}">
                <a16:creationId xmlns:a16="http://schemas.microsoft.com/office/drawing/2014/main" id="{D17CF01C-88B7-896F-629E-CC6A8C2455D0}"/>
              </a:ext>
            </a:extLst>
          </p:cNvPr>
          <p:cNvSpPr/>
          <p:nvPr/>
        </p:nvSpPr>
        <p:spPr>
          <a:xfrm>
            <a:off x="10875639" y="5212935"/>
            <a:ext cx="20742" cy="42277"/>
          </a:xfrm>
          <a:custGeom>
            <a:avLst/>
            <a:gdLst/>
            <a:ahLst/>
            <a:cxnLst/>
            <a:rect l="l" t="t" r="r" b="b"/>
            <a:pathLst>
              <a:path w="671" h="1323" extrusionOk="0">
                <a:moveTo>
                  <a:pt x="1" y="0"/>
                </a:moveTo>
                <a:lnTo>
                  <a:pt x="1" y="954"/>
                </a:lnTo>
                <a:lnTo>
                  <a:pt x="654" y="1322"/>
                </a:lnTo>
                <a:lnTo>
                  <a:pt x="670" y="385"/>
                </a:lnTo>
                <a:lnTo>
                  <a:pt x="1" y="0"/>
                </a:lnTo>
                <a:close/>
              </a:path>
            </a:pathLst>
          </a:custGeom>
          <a:solidFill>
            <a:srgbClr val="4E3C6D"/>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4337;p60">
            <a:extLst>
              <a:ext uri="{FF2B5EF4-FFF2-40B4-BE49-F238E27FC236}">
                <a16:creationId xmlns:a16="http://schemas.microsoft.com/office/drawing/2014/main" id="{CB5CBA58-9826-FFED-C017-60CE77C0B4A3}"/>
              </a:ext>
            </a:extLst>
          </p:cNvPr>
          <p:cNvSpPr/>
          <p:nvPr/>
        </p:nvSpPr>
        <p:spPr>
          <a:xfrm>
            <a:off x="10077272" y="5692719"/>
            <a:ext cx="19166" cy="29974"/>
          </a:xfrm>
          <a:custGeom>
            <a:avLst/>
            <a:gdLst/>
            <a:ahLst/>
            <a:cxnLst/>
            <a:rect l="l" t="t" r="r" b="b"/>
            <a:pathLst>
              <a:path w="620" h="938" extrusionOk="0">
                <a:moveTo>
                  <a:pt x="0" y="1"/>
                </a:moveTo>
                <a:lnTo>
                  <a:pt x="0" y="938"/>
                </a:lnTo>
                <a:lnTo>
                  <a:pt x="620" y="938"/>
                </a:lnTo>
                <a:lnTo>
                  <a:pt x="620" y="1"/>
                </a:lnTo>
                <a:close/>
              </a:path>
            </a:pathLst>
          </a:custGeom>
          <a:solidFill>
            <a:srgbClr val="64548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4338;p60">
            <a:extLst>
              <a:ext uri="{FF2B5EF4-FFF2-40B4-BE49-F238E27FC236}">
                <a16:creationId xmlns:a16="http://schemas.microsoft.com/office/drawing/2014/main" id="{5ACDE3D7-1101-A37A-71FC-73E8AEC1B954}"/>
              </a:ext>
            </a:extLst>
          </p:cNvPr>
          <p:cNvSpPr/>
          <p:nvPr/>
        </p:nvSpPr>
        <p:spPr>
          <a:xfrm>
            <a:off x="10094860" y="5692719"/>
            <a:ext cx="1576" cy="43907"/>
          </a:xfrm>
          <a:custGeom>
            <a:avLst/>
            <a:gdLst/>
            <a:ahLst/>
            <a:cxnLst/>
            <a:rect l="l" t="t" r="r" b="b"/>
            <a:pathLst>
              <a:path w="51" h="1374" extrusionOk="0">
                <a:moveTo>
                  <a:pt x="51" y="1"/>
                </a:moveTo>
                <a:lnTo>
                  <a:pt x="0" y="436"/>
                </a:lnTo>
                <a:lnTo>
                  <a:pt x="0" y="1373"/>
                </a:lnTo>
                <a:lnTo>
                  <a:pt x="51" y="938"/>
                </a:lnTo>
                <a:lnTo>
                  <a:pt x="51" y="1"/>
                </a:lnTo>
                <a:close/>
              </a:path>
            </a:pathLst>
          </a:custGeom>
          <a:solidFill>
            <a:srgbClr val="574675"/>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4339;p60">
            <a:extLst>
              <a:ext uri="{FF2B5EF4-FFF2-40B4-BE49-F238E27FC236}">
                <a16:creationId xmlns:a16="http://schemas.microsoft.com/office/drawing/2014/main" id="{3F482106-D72C-27D3-FCAE-758FE84468C4}"/>
              </a:ext>
            </a:extLst>
          </p:cNvPr>
          <p:cNvSpPr/>
          <p:nvPr/>
        </p:nvSpPr>
        <p:spPr>
          <a:xfrm>
            <a:off x="10094860" y="5225238"/>
            <a:ext cx="801521" cy="511388"/>
          </a:xfrm>
          <a:custGeom>
            <a:avLst/>
            <a:gdLst/>
            <a:ahLst/>
            <a:cxnLst/>
            <a:rect l="l" t="t" r="r" b="b"/>
            <a:pathLst>
              <a:path w="25929" h="16003" extrusionOk="0">
                <a:moveTo>
                  <a:pt x="25928" y="0"/>
                </a:moveTo>
                <a:lnTo>
                  <a:pt x="0" y="15065"/>
                </a:lnTo>
                <a:lnTo>
                  <a:pt x="0" y="16002"/>
                </a:lnTo>
                <a:lnTo>
                  <a:pt x="25912" y="937"/>
                </a:lnTo>
                <a:lnTo>
                  <a:pt x="25928" y="0"/>
                </a:ln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4340;p60">
            <a:extLst>
              <a:ext uri="{FF2B5EF4-FFF2-40B4-BE49-F238E27FC236}">
                <a16:creationId xmlns:a16="http://schemas.microsoft.com/office/drawing/2014/main" id="{5C03B873-6F62-E348-59F0-F9C18627A974}"/>
              </a:ext>
            </a:extLst>
          </p:cNvPr>
          <p:cNvSpPr/>
          <p:nvPr/>
        </p:nvSpPr>
        <p:spPr>
          <a:xfrm>
            <a:off x="10895824" y="5225238"/>
            <a:ext cx="41422" cy="54580"/>
          </a:xfrm>
          <a:custGeom>
            <a:avLst/>
            <a:gdLst/>
            <a:ahLst/>
            <a:cxnLst/>
            <a:rect l="l" t="t" r="r" b="b"/>
            <a:pathLst>
              <a:path w="1340" h="1708" extrusionOk="0">
                <a:moveTo>
                  <a:pt x="17" y="0"/>
                </a:moveTo>
                <a:lnTo>
                  <a:pt x="1" y="937"/>
                </a:lnTo>
                <a:lnTo>
                  <a:pt x="1323" y="1707"/>
                </a:lnTo>
                <a:lnTo>
                  <a:pt x="1340" y="753"/>
                </a:lnTo>
                <a:lnTo>
                  <a:pt x="17" y="0"/>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4341;p60">
            <a:extLst>
              <a:ext uri="{FF2B5EF4-FFF2-40B4-BE49-F238E27FC236}">
                <a16:creationId xmlns:a16="http://schemas.microsoft.com/office/drawing/2014/main" id="{C3651530-0D82-94E4-4E41-D872032573EC}"/>
              </a:ext>
            </a:extLst>
          </p:cNvPr>
          <p:cNvSpPr/>
          <p:nvPr/>
        </p:nvSpPr>
        <p:spPr>
          <a:xfrm>
            <a:off x="10936721" y="5148735"/>
            <a:ext cx="45565" cy="131083"/>
          </a:xfrm>
          <a:custGeom>
            <a:avLst/>
            <a:gdLst/>
            <a:ahLst/>
            <a:cxnLst/>
            <a:rect l="l" t="t" r="r" b="b"/>
            <a:pathLst>
              <a:path w="1474" h="4102" extrusionOk="0">
                <a:moveTo>
                  <a:pt x="1473" y="1"/>
                </a:moveTo>
                <a:lnTo>
                  <a:pt x="17" y="3147"/>
                </a:lnTo>
                <a:lnTo>
                  <a:pt x="0" y="4101"/>
                </a:lnTo>
                <a:lnTo>
                  <a:pt x="1473" y="955"/>
                </a:lnTo>
                <a:lnTo>
                  <a:pt x="1473"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4342;p60">
            <a:extLst>
              <a:ext uri="{FF2B5EF4-FFF2-40B4-BE49-F238E27FC236}">
                <a16:creationId xmlns:a16="http://schemas.microsoft.com/office/drawing/2014/main" id="{E09EE015-93F4-9D31-4C4B-54F585075C1B}"/>
              </a:ext>
            </a:extLst>
          </p:cNvPr>
          <p:cNvSpPr/>
          <p:nvPr/>
        </p:nvSpPr>
        <p:spPr>
          <a:xfrm>
            <a:off x="10060177" y="5702881"/>
            <a:ext cx="18145" cy="30518"/>
          </a:xfrm>
          <a:custGeom>
            <a:avLst/>
            <a:gdLst/>
            <a:ahLst/>
            <a:cxnLst/>
            <a:rect l="l" t="t" r="r" b="b"/>
            <a:pathLst>
              <a:path w="587" h="955" extrusionOk="0">
                <a:moveTo>
                  <a:pt x="1" y="1"/>
                </a:moveTo>
                <a:lnTo>
                  <a:pt x="1" y="955"/>
                </a:lnTo>
                <a:lnTo>
                  <a:pt x="587" y="955"/>
                </a:lnTo>
                <a:lnTo>
                  <a:pt x="587" y="1"/>
                </a:lnTo>
                <a:close/>
              </a:path>
            </a:pathLst>
          </a:custGeom>
          <a:solidFill>
            <a:srgbClr val="64548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4343;p60">
            <a:extLst>
              <a:ext uri="{FF2B5EF4-FFF2-40B4-BE49-F238E27FC236}">
                <a16:creationId xmlns:a16="http://schemas.microsoft.com/office/drawing/2014/main" id="{C85DBF8F-D180-CB26-FE80-01E25B3CD1B3}"/>
              </a:ext>
            </a:extLst>
          </p:cNvPr>
          <p:cNvSpPr/>
          <p:nvPr/>
        </p:nvSpPr>
        <p:spPr>
          <a:xfrm>
            <a:off x="9979466" y="5692719"/>
            <a:ext cx="31" cy="40680"/>
          </a:xfrm>
          <a:custGeom>
            <a:avLst/>
            <a:gdLst/>
            <a:ahLst/>
            <a:cxnLst/>
            <a:rect l="l" t="t" r="r" b="b"/>
            <a:pathLst>
              <a:path w="1" h="1273" extrusionOk="0">
                <a:moveTo>
                  <a:pt x="1" y="319"/>
                </a:moveTo>
                <a:lnTo>
                  <a:pt x="1" y="1273"/>
                </a:lnTo>
                <a:lnTo>
                  <a:pt x="1" y="938"/>
                </a:lnTo>
                <a:lnTo>
                  <a:pt x="1" y="1"/>
                </a:lnTo>
                <a:close/>
              </a:path>
            </a:pathLst>
          </a:custGeom>
          <a:solidFill>
            <a:srgbClr val="4A376A"/>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4344;p60">
            <a:extLst>
              <a:ext uri="{FF2B5EF4-FFF2-40B4-BE49-F238E27FC236}">
                <a16:creationId xmlns:a16="http://schemas.microsoft.com/office/drawing/2014/main" id="{E3E2F3AD-EAD2-FC31-388F-290755F198B0}"/>
              </a:ext>
            </a:extLst>
          </p:cNvPr>
          <p:cNvSpPr/>
          <p:nvPr/>
        </p:nvSpPr>
        <p:spPr>
          <a:xfrm>
            <a:off x="9979466" y="5702881"/>
            <a:ext cx="80743" cy="30518"/>
          </a:xfrm>
          <a:custGeom>
            <a:avLst/>
            <a:gdLst/>
            <a:ahLst/>
            <a:cxnLst/>
            <a:rect l="l" t="t" r="r" b="b"/>
            <a:pathLst>
              <a:path w="2612" h="955" extrusionOk="0">
                <a:moveTo>
                  <a:pt x="1" y="1"/>
                </a:moveTo>
                <a:lnTo>
                  <a:pt x="1" y="955"/>
                </a:lnTo>
                <a:lnTo>
                  <a:pt x="2612" y="955"/>
                </a:lnTo>
                <a:lnTo>
                  <a:pt x="2612"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4345;p60">
            <a:extLst>
              <a:ext uri="{FF2B5EF4-FFF2-40B4-BE49-F238E27FC236}">
                <a16:creationId xmlns:a16="http://schemas.microsoft.com/office/drawing/2014/main" id="{60F6A0DE-5C89-5E4A-603D-64E99D62E5F5}"/>
              </a:ext>
            </a:extLst>
          </p:cNvPr>
          <p:cNvSpPr/>
          <p:nvPr/>
        </p:nvSpPr>
        <p:spPr>
          <a:xfrm>
            <a:off x="10076220" y="5702881"/>
            <a:ext cx="2102" cy="44962"/>
          </a:xfrm>
          <a:custGeom>
            <a:avLst/>
            <a:gdLst/>
            <a:ahLst/>
            <a:cxnLst/>
            <a:rect l="l" t="t" r="r" b="b"/>
            <a:pathLst>
              <a:path w="68" h="1407" extrusionOk="0">
                <a:moveTo>
                  <a:pt x="68" y="1"/>
                </a:moveTo>
                <a:lnTo>
                  <a:pt x="1" y="453"/>
                </a:lnTo>
                <a:lnTo>
                  <a:pt x="1" y="1407"/>
                </a:lnTo>
                <a:lnTo>
                  <a:pt x="68" y="955"/>
                </a:lnTo>
                <a:lnTo>
                  <a:pt x="68" y="1"/>
                </a:lnTo>
                <a:close/>
              </a:path>
            </a:pathLst>
          </a:custGeom>
          <a:solidFill>
            <a:srgbClr val="574675"/>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4346;p60">
            <a:extLst>
              <a:ext uri="{FF2B5EF4-FFF2-40B4-BE49-F238E27FC236}">
                <a16:creationId xmlns:a16="http://schemas.microsoft.com/office/drawing/2014/main" id="{33AE9AEF-C2B5-2628-C135-42F41DCB640B}"/>
              </a:ext>
            </a:extLst>
          </p:cNvPr>
          <p:cNvSpPr/>
          <p:nvPr/>
        </p:nvSpPr>
        <p:spPr>
          <a:xfrm>
            <a:off x="10016220" y="5729085"/>
            <a:ext cx="19691" cy="30518"/>
          </a:xfrm>
          <a:custGeom>
            <a:avLst/>
            <a:gdLst/>
            <a:ahLst/>
            <a:cxnLst/>
            <a:rect l="l" t="t" r="r" b="b"/>
            <a:pathLst>
              <a:path w="637" h="955" extrusionOk="0">
                <a:moveTo>
                  <a:pt x="0" y="1"/>
                </a:moveTo>
                <a:lnTo>
                  <a:pt x="0" y="955"/>
                </a:lnTo>
                <a:lnTo>
                  <a:pt x="620" y="955"/>
                </a:lnTo>
                <a:lnTo>
                  <a:pt x="636" y="1"/>
                </a:lnTo>
                <a:close/>
              </a:path>
            </a:pathLst>
          </a:custGeom>
          <a:solidFill>
            <a:srgbClr val="64548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4347;p60">
            <a:extLst>
              <a:ext uri="{FF2B5EF4-FFF2-40B4-BE49-F238E27FC236}">
                <a16:creationId xmlns:a16="http://schemas.microsoft.com/office/drawing/2014/main" id="{C221677F-92E0-F9F0-65C0-DB4182640A92}"/>
              </a:ext>
            </a:extLst>
          </p:cNvPr>
          <p:cNvSpPr/>
          <p:nvPr/>
        </p:nvSpPr>
        <p:spPr>
          <a:xfrm>
            <a:off x="9999125" y="5739246"/>
            <a:ext cx="18145" cy="30518"/>
          </a:xfrm>
          <a:custGeom>
            <a:avLst/>
            <a:gdLst/>
            <a:ahLst/>
            <a:cxnLst/>
            <a:rect l="l" t="t" r="r" b="b"/>
            <a:pathLst>
              <a:path w="587" h="955" extrusionOk="0">
                <a:moveTo>
                  <a:pt x="1" y="1"/>
                </a:moveTo>
                <a:lnTo>
                  <a:pt x="1" y="955"/>
                </a:lnTo>
                <a:lnTo>
                  <a:pt x="587" y="955"/>
                </a:lnTo>
                <a:lnTo>
                  <a:pt x="587" y="1"/>
                </a:lnTo>
                <a:close/>
              </a:path>
            </a:pathLst>
          </a:custGeom>
          <a:solidFill>
            <a:srgbClr val="645480"/>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4348;p60">
            <a:extLst>
              <a:ext uri="{FF2B5EF4-FFF2-40B4-BE49-F238E27FC236}">
                <a16:creationId xmlns:a16="http://schemas.microsoft.com/office/drawing/2014/main" id="{23B66E46-85F5-7221-D1ED-83E5E08A419A}"/>
              </a:ext>
            </a:extLst>
          </p:cNvPr>
          <p:cNvSpPr/>
          <p:nvPr/>
        </p:nvSpPr>
        <p:spPr>
          <a:xfrm>
            <a:off x="9918414" y="5739246"/>
            <a:ext cx="80743" cy="30518"/>
          </a:xfrm>
          <a:custGeom>
            <a:avLst/>
            <a:gdLst/>
            <a:ahLst/>
            <a:cxnLst/>
            <a:rect l="l" t="t" r="r" b="b"/>
            <a:pathLst>
              <a:path w="2612" h="955" extrusionOk="0">
                <a:moveTo>
                  <a:pt x="1" y="1"/>
                </a:moveTo>
                <a:lnTo>
                  <a:pt x="1" y="955"/>
                </a:lnTo>
                <a:lnTo>
                  <a:pt x="2612" y="955"/>
                </a:lnTo>
                <a:lnTo>
                  <a:pt x="2612"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4349;p60">
            <a:extLst>
              <a:ext uri="{FF2B5EF4-FFF2-40B4-BE49-F238E27FC236}">
                <a16:creationId xmlns:a16="http://schemas.microsoft.com/office/drawing/2014/main" id="{C76D4D38-7174-4F81-3FDE-13505DA69EEC}"/>
              </a:ext>
            </a:extLst>
          </p:cNvPr>
          <p:cNvSpPr/>
          <p:nvPr/>
        </p:nvSpPr>
        <p:spPr>
          <a:xfrm>
            <a:off x="9918414" y="5729085"/>
            <a:ext cx="31" cy="40680"/>
          </a:xfrm>
          <a:custGeom>
            <a:avLst/>
            <a:gdLst/>
            <a:ahLst/>
            <a:cxnLst/>
            <a:rect l="l" t="t" r="r" b="b"/>
            <a:pathLst>
              <a:path w="1" h="1273" extrusionOk="0">
                <a:moveTo>
                  <a:pt x="1" y="319"/>
                </a:moveTo>
                <a:lnTo>
                  <a:pt x="1" y="1273"/>
                </a:lnTo>
                <a:lnTo>
                  <a:pt x="1" y="955"/>
                </a:lnTo>
                <a:lnTo>
                  <a:pt x="1" y="1"/>
                </a:lnTo>
                <a:close/>
              </a:path>
            </a:pathLst>
          </a:custGeom>
          <a:solidFill>
            <a:srgbClr val="4A376A"/>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4350;p60">
            <a:extLst>
              <a:ext uri="{FF2B5EF4-FFF2-40B4-BE49-F238E27FC236}">
                <a16:creationId xmlns:a16="http://schemas.microsoft.com/office/drawing/2014/main" id="{FEAF64C5-3B38-FF9B-1BED-1669EAE6E522}"/>
              </a:ext>
            </a:extLst>
          </p:cNvPr>
          <p:cNvSpPr/>
          <p:nvPr/>
        </p:nvSpPr>
        <p:spPr>
          <a:xfrm>
            <a:off x="10033809" y="5729085"/>
            <a:ext cx="2102" cy="44450"/>
          </a:xfrm>
          <a:custGeom>
            <a:avLst/>
            <a:gdLst/>
            <a:ahLst/>
            <a:cxnLst/>
            <a:rect l="l" t="t" r="r" b="b"/>
            <a:pathLst>
              <a:path w="68" h="1391" extrusionOk="0">
                <a:moveTo>
                  <a:pt x="67" y="1"/>
                </a:moveTo>
                <a:lnTo>
                  <a:pt x="0" y="436"/>
                </a:lnTo>
                <a:lnTo>
                  <a:pt x="0" y="1390"/>
                </a:lnTo>
                <a:lnTo>
                  <a:pt x="51" y="955"/>
                </a:lnTo>
                <a:lnTo>
                  <a:pt x="67" y="1"/>
                </a:lnTo>
                <a:close/>
              </a:path>
            </a:pathLst>
          </a:custGeom>
          <a:solidFill>
            <a:srgbClr val="574675"/>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4351;p60">
            <a:extLst>
              <a:ext uri="{FF2B5EF4-FFF2-40B4-BE49-F238E27FC236}">
                <a16:creationId xmlns:a16="http://schemas.microsoft.com/office/drawing/2014/main" id="{A7E29BCC-3B41-B2D2-2609-35FD39A668BC}"/>
              </a:ext>
            </a:extLst>
          </p:cNvPr>
          <p:cNvSpPr/>
          <p:nvPr/>
        </p:nvSpPr>
        <p:spPr>
          <a:xfrm>
            <a:off x="10033809" y="5717325"/>
            <a:ext cx="42442" cy="56210"/>
          </a:xfrm>
          <a:custGeom>
            <a:avLst/>
            <a:gdLst/>
            <a:ahLst/>
            <a:cxnLst/>
            <a:rect l="l" t="t" r="r" b="b"/>
            <a:pathLst>
              <a:path w="1373" h="1759" extrusionOk="0">
                <a:moveTo>
                  <a:pt x="1373" y="1"/>
                </a:moveTo>
                <a:lnTo>
                  <a:pt x="0" y="804"/>
                </a:lnTo>
                <a:lnTo>
                  <a:pt x="0" y="1758"/>
                </a:lnTo>
                <a:lnTo>
                  <a:pt x="1373" y="955"/>
                </a:lnTo>
                <a:lnTo>
                  <a:pt x="1373"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4352;p60">
            <a:extLst>
              <a:ext uri="{FF2B5EF4-FFF2-40B4-BE49-F238E27FC236}">
                <a16:creationId xmlns:a16="http://schemas.microsoft.com/office/drawing/2014/main" id="{EBFC39E0-6C2F-4893-6352-7EAE5B9B07C9}"/>
              </a:ext>
            </a:extLst>
          </p:cNvPr>
          <p:cNvSpPr/>
          <p:nvPr/>
        </p:nvSpPr>
        <p:spPr>
          <a:xfrm>
            <a:off x="10015169" y="5739246"/>
            <a:ext cx="2102" cy="44962"/>
          </a:xfrm>
          <a:custGeom>
            <a:avLst/>
            <a:gdLst/>
            <a:ahLst/>
            <a:cxnLst/>
            <a:rect l="l" t="t" r="r" b="b"/>
            <a:pathLst>
              <a:path w="68" h="1407" extrusionOk="0">
                <a:moveTo>
                  <a:pt x="68" y="1"/>
                </a:moveTo>
                <a:lnTo>
                  <a:pt x="17" y="470"/>
                </a:lnTo>
                <a:lnTo>
                  <a:pt x="1" y="1407"/>
                </a:lnTo>
                <a:lnTo>
                  <a:pt x="68" y="955"/>
                </a:lnTo>
                <a:lnTo>
                  <a:pt x="68" y="1"/>
                </a:lnTo>
                <a:close/>
              </a:path>
            </a:pathLst>
          </a:custGeom>
          <a:solidFill>
            <a:srgbClr val="574675"/>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4353;p60">
            <a:extLst>
              <a:ext uri="{FF2B5EF4-FFF2-40B4-BE49-F238E27FC236}">
                <a16:creationId xmlns:a16="http://schemas.microsoft.com/office/drawing/2014/main" id="{10119FF3-D410-018B-98D9-3CA4DDD5393A}"/>
              </a:ext>
            </a:extLst>
          </p:cNvPr>
          <p:cNvSpPr/>
          <p:nvPr/>
        </p:nvSpPr>
        <p:spPr>
          <a:xfrm>
            <a:off x="10088121" y="5706620"/>
            <a:ext cx="6769" cy="88294"/>
          </a:xfrm>
          <a:custGeom>
            <a:avLst/>
            <a:gdLst/>
            <a:ahLst/>
            <a:cxnLst/>
            <a:rect l="l" t="t" r="r" b="b"/>
            <a:pathLst>
              <a:path w="219" h="2763" extrusionOk="0">
                <a:moveTo>
                  <a:pt x="218" y="1"/>
                </a:moveTo>
                <a:lnTo>
                  <a:pt x="1" y="1809"/>
                </a:lnTo>
                <a:lnTo>
                  <a:pt x="1" y="2763"/>
                </a:lnTo>
                <a:lnTo>
                  <a:pt x="218" y="938"/>
                </a:lnTo>
                <a:lnTo>
                  <a:pt x="218"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4354;p60">
            <a:extLst>
              <a:ext uri="{FF2B5EF4-FFF2-40B4-BE49-F238E27FC236}">
                <a16:creationId xmlns:a16="http://schemas.microsoft.com/office/drawing/2014/main" id="{14ABE78E-EFF9-10D2-B29A-CD0B7D178A06}"/>
              </a:ext>
            </a:extLst>
          </p:cNvPr>
          <p:cNvSpPr/>
          <p:nvPr/>
        </p:nvSpPr>
        <p:spPr>
          <a:xfrm>
            <a:off x="10071058" y="5763852"/>
            <a:ext cx="17094" cy="31061"/>
          </a:xfrm>
          <a:custGeom>
            <a:avLst/>
            <a:gdLst/>
            <a:ahLst/>
            <a:cxnLst/>
            <a:rect l="l" t="t" r="r" b="b"/>
            <a:pathLst>
              <a:path w="553" h="972" extrusionOk="0">
                <a:moveTo>
                  <a:pt x="0" y="1"/>
                </a:moveTo>
                <a:lnTo>
                  <a:pt x="0" y="955"/>
                </a:lnTo>
                <a:lnTo>
                  <a:pt x="553" y="972"/>
                </a:lnTo>
                <a:lnTo>
                  <a:pt x="553" y="18"/>
                </a:lnTo>
                <a:lnTo>
                  <a:pt x="0"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4355;p60">
            <a:extLst>
              <a:ext uri="{FF2B5EF4-FFF2-40B4-BE49-F238E27FC236}">
                <a16:creationId xmlns:a16="http://schemas.microsoft.com/office/drawing/2014/main" id="{A286F5D3-1552-7C4F-B114-FC7C46DE2F59}"/>
              </a:ext>
            </a:extLst>
          </p:cNvPr>
          <p:cNvSpPr/>
          <p:nvPr/>
        </p:nvSpPr>
        <p:spPr>
          <a:xfrm>
            <a:off x="9972758" y="5754234"/>
            <a:ext cx="42968" cy="55667"/>
          </a:xfrm>
          <a:custGeom>
            <a:avLst/>
            <a:gdLst/>
            <a:ahLst/>
            <a:cxnLst/>
            <a:rect l="l" t="t" r="r" b="b"/>
            <a:pathLst>
              <a:path w="1390" h="1742" extrusionOk="0">
                <a:moveTo>
                  <a:pt x="1389" y="1"/>
                </a:moveTo>
                <a:lnTo>
                  <a:pt x="17" y="787"/>
                </a:lnTo>
                <a:lnTo>
                  <a:pt x="0" y="1741"/>
                </a:lnTo>
                <a:lnTo>
                  <a:pt x="1373" y="938"/>
                </a:lnTo>
                <a:lnTo>
                  <a:pt x="1389" y="1"/>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4356;p60">
            <a:extLst>
              <a:ext uri="{FF2B5EF4-FFF2-40B4-BE49-F238E27FC236}">
                <a16:creationId xmlns:a16="http://schemas.microsoft.com/office/drawing/2014/main" id="{4DA622D5-FB0A-4C72-F3FF-D698ABC6F164}"/>
              </a:ext>
            </a:extLst>
          </p:cNvPr>
          <p:cNvSpPr/>
          <p:nvPr/>
        </p:nvSpPr>
        <p:spPr>
          <a:xfrm>
            <a:off x="10077272" y="5148735"/>
            <a:ext cx="905015" cy="557916"/>
          </a:xfrm>
          <a:custGeom>
            <a:avLst/>
            <a:gdLst/>
            <a:ahLst/>
            <a:cxnLst/>
            <a:rect l="l" t="t" r="r" b="b"/>
            <a:pathLst>
              <a:path w="29277" h="17459" extrusionOk="0">
                <a:moveTo>
                  <a:pt x="29276" y="1"/>
                </a:moveTo>
                <a:lnTo>
                  <a:pt x="24506" y="1239"/>
                </a:lnTo>
                <a:lnTo>
                  <a:pt x="25828" y="2009"/>
                </a:lnTo>
                <a:lnTo>
                  <a:pt x="0" y="17024"/>
                </a:lnTo>
                <a:lnTo>
                  <a:pt x="620" y="17024"/>
                </a:lnTo>
                <a:lnTo>
                  <a:pt x="569" y="17459"/>
                </a:lnTo>
                <a:lnTo>
                  <a:pt x="26497" y="2394"/>
                </a:lnTo>
                <a:lnTo>
                  <a:pt x="27820" y="3147"/>
                </a:lnTo>
                <a:lnTo>
                  <a:pt x="29276" y="1"/>
                </a:ln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4357;p60">
            <a:extLst>
              <a:ext uri="{FF2B5EF4-FFF2-40B4-BE49-F238E27FC236}">
                <a16:creationId xmlns:a16="http://schemas.microsoft.com/office/drawing/2014/main" id="{7F57AC72-BC9D-604C-1ED3-2438AC8FEE4D}"/>
              </a:ext>
            </a:extLst>
          </p:cNvPr>
          <p:cNvSpPr/>
          <p:nvPr/>
        </p:nvSpPr>
        <p:spPr>
          <a:xfrm>
            <a:off x="9918414" y="5692719"/>
            <a:ext cx="178023" cy="108618"/>
          </a:xfrm>
          <a:custGeom>
            <a:avLst/>
            <a:gdLst/>
            <a:ahLst/>
            <a:cxnLst/>
            <a:rect l="l" t="t" r="r" b="b"/>
            <a:pathLst>
              <a:path w="5759" h="3399" extrusionOk="0">
                <a:moveTo>
                  <a:pt x="1976" y="1"/>
                </a:moveTo>
                <a:lnTo>
                  <a:pt x="1976" y="319"/>
                </a:lnTo>
                <a:lnTo>
                  <a:pt x="4587" y="319"/>
                </a:lnTo>
                <a:lnTo>
                  <a:pt x="3164" y="1139"/>
                </a:lnTo>
                <a:lnTo>
                  <a:pt x="1" y="1139"/>
                </a:lnTo>
                <a:lnTo>
                  <a:pt x="1" y="1457"/>
                </a:lnTo>
                <a:lnTo>
                  <a:pt x="2612" y="1457"/>
                </a:lnTo>
                <a:lnTo>
                  <a:pt x="1105" y="2344"/>
                </a:lnTo>
                <a:lnTo>
                  <a:pt x="1775" y="2712"/>
                </a:lnTo>
                <a:lnTo>
                  <a:pt x="3147" y="1926"/>
                </a:lnTo>
                <a:lnTo>
                  <a:pt x="2963" y="3365"/>
                </a:lnTo>
                <a:lnTo>
                  <a:pt x="3516" y="3399"/>
                </a:lnTo>
                <a:lnTo>
                  <a:pt x="3733" y="1574"/>
                </a:lnTo>
                <a:lnTo>
                  <a:pt x="5106" y="771"/>
                </a:lnTo>
                <a:lnTo>
                  <a:pt x="4938" y="2227"/>
                </a:lnTo>
                <a:lnTo>
                  <a:pt x="5491" y="2244"/>
                </a:lnTo>
                <a:lnTo>
                  <a:pt x="5708" y="436"/>
                </a:lnTo>
                <a:lnTo>
                  <a:pt x="5759" y="1"/>
                </a:lnTo>
                <a:close/>
              </a:path>
            </a:pathLst>
          </a:custGeom>
          <a:solidFill>
            <a:srgbClr val="F0EEF2"/>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4358;p60">
            <a:extLst>
              <a:ext uri="{FF2B5EF4-FFF2-40B4-BE49-F238E27FC236}">
                <a16:creationId xmlns:a16="http://schemas.microsoft.com/office/drawing/2014/main" id="{FDC91355-CCA4-97EF-812D-F0B4D5F6FF96}"/>
              </a:ext>
            </a:extLst>
          </p:cNvPr>
          <p:cNvSpPr/>
          <p:nvPr/>
        </p:nvSpPr>
        <p:spPr>
          <a:xfrm>
            <a:off x="9952572" y="5767623"/>
            <a:ext cx="20711" cy="42277"/>
          </a:xfrm>
          <a:custGeom>
            <a:avLst/>
            <a:gdLst/>
            <a:ahLst/>
            <a:cxnLst/>
            <a:rect l="l" t="t" r="r" b="b"/>
            <a:pathLst>
              <a:path w="670" h="1323" extrusionOk="0">
                <a:moveTo>
                  <a:pt x="0" y="0"/>
                </a:moveTo>
                <a:lnTo>
                  <a:pt x="0" y="937"/>
                </a:lnTo>
                <a:lnTo>
                  <a:pt x="653" y="1322"/>
                </a:lnTo>
                <a:lnTo>
                  <a:pt x="670" y="368"/>
                </a:lnTo>
                <a:lnTo>
                  <a:pt x="0" y="0"/>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4359;p60">
            <a:extLst>
              <a:ext uri="{FF2B5EF4-FFF2-40B4-BE49-F238E27FC236}">
                <a16:creationId xmlns:a16="http://schemas.microsoft.com/office/drawing/2014/main" id="{52053BC2-3981-0D2C-68CE-73302EA5BDCB}"/>
              </a:ext>
            </a:extLst>
          </p:cNvPr>
          <p:cNvSpPr/>
          <p:nvPr/>
        </p:nvSpPr>
        <p:spPr>
          <a:xfrm>
            <a:off x="10010007" y="5800250"/>
            <a:ext cx="17094" cy="31029"/>
          </a:xfrm>
          <a:custGeom>
            <a:avLst/>
            <a:gdLst/>
            <a:ahLst/>
            <a:cxnLst/>
            <a:rect l="l" t="t" r="r" b="b"/>
            <a:pathLst>
              <a:path w="553" h="971" extrusionOk="0">
                <a:moveTo>
                  <a:pt x="0" y="0"/>
                </a:moveTo>
                <a:lnTo>
                  <a:pt x="0" y="954"/>
                </a:lnTo>
                <a:lnTo>
                  <a:pt x="553" y="971"/>
                </a:lnTo>
                <a:lnTo>
                  <a:pt x="553" y="34"/>
                </a:lnTo>
                <a:lnTo>
                  <a:pt x="0" y="0"/>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4360;p60">
            <a:extLst>
              <a:ext uri="{FF2B5EF4-FFF2-40B4-BE49-F238E27FC236}">
                <a16:creationId xmlns:a16="http://schemas.microsoft.com/office/drawing/2014/main" id="{F18B0C63-637C-8201-2DAE-10A07FE6BB7A}"/>
              </a:ext>
            </a:extLst>
          </p:cNvPr>
          <p:cNvSpPr/>
          <p:nvPr/>
        </p:nvSpPr>
        <p:spPr>
          <a:xfrm>
            <a:off x="10027070" y="5743017"/>
            <a:ext cx="6769" cy="88262"/>
          </a:xfrm>
          <a:custGeom>
            <a:avLst/>
            <a:gdLst/>
            <a:ahLst/>
            <a:cxnLst/>
            <a:rect l="l" t="t" r="r" b="b"/>
            <a:pathLst>
              <a:path w="219" h="2762" extrusionOk="0">
                <a:moveTo>
                  <a:pt x="218" y="0"/>
                </a:moveTo>
                <a:lnTo>
                  <a:pt x="1" y="1825"/>
                </a:lnTo>
                <a:lnTo>
                  <a:pt x="1" y="2762"/>
                </a:lnTo>
                <a:lnTo>
                  <a:pt x="218" y="954"/>
                </a:lnTo>
                <a:lnTo>
                  <a:pt x="218" y="0"/>
                </a:lnTo>
                <a:close/>
              </a:path>
            </a:pathLst>
          </a:custGeom>
          <a:solidFill>
            <a:srgbClr val="000000">
              <a:lumMod val="50000"/>
              <a:lumOff val="50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4362;p60">
            <a:extLst>
              <a:ext uri="{FF2B5EF4-FFF2-40B4-BE49-F238E27FC236}">
                <a16:creationId xmlns:a16="http://schemas.microsoft.com/office/drawing/2014/main" id="{4166633D-CFBE-D922-FC7C-035CF4B9C9D3}"/>
              </a:ext>
            </a:extLst>
          </p:cNvPr>
          <p:cNvSpPr/>
          <p:nvPr/>
        </p:nvSpPr>
        <p:spPr>
          <a:xfrm>
            <a:off x="9749727" y="6086926"/>
            <a:ext cx="10912" cy="374458"/>
          </a:xfrm>
          <a:custGeom>
            <a:avLst/>
            <a:gdLst/>
            <a:ahLst/>
            <a:cxnLst/>
            <a:rect l="l" t="t" r="r" b="b"/>
            <a:pathLst>
              <a:path w="353" h="11718" extrusionOk="0">
                <a:moveTo>
                  <a:pt x="352" y="1"/>
                </a:moveTo>
                <a:lnTo>
                  <a:pt x="1" y="11718"/>
                </a:lnTo>
              </a:path>
            </a:pathLst>
          </a:custGeom>
          <a:solidFill>
            <a:srgbClr val="B32A9A"/>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grpSp>
        <p:nvGrpSpPr>
          <p:cNvPr id="724" name="Group 723">
            <a:extLst>
              <a:ext uri="{FF2B5EF4-FFF2-40B4-BE49-F238E27FC236}">
                <a16:creationId xmlns:a16="http://schemas.microsoft.com/office/drawing/2014/main" id="{999E0887-90CC-608D-55D5-439B3D1E2129}"/>
              </a:ext>
            </a:extLst>
          </p:cNvPr>
          <p:cNvGrpSpPr/>
          <p:nvPr/>
        </p:nvGrpSpPr>
        <p:grpSpPr>
          <a:xfrm>
            <a:off x="11704579" y="3690146"/>
            <a:ext cx="487422" cy="546380"/>
            <a:chOff x="13315331" y="6462375"/>
            <a:chExt cx="761289" cy="825502"/>
          </a:xfrm>
          <a:solidFill>
            <a:srgbClr val="FFFFFF">
              <a:lumMod val="75000"/>
            </a:srgbClr>
          </a:solidFill>
        </p:grpSpPr>
        <p:sp>
          <p:nvSpPr>
            <p:cNvPr id="727" name="Google Shape;4366;p60">
              <a:extLst>
                <a:ext uri="{FF2B5EF4-FFF2-40B4-BE49-F238E27FC236}">
                  <a16:creationId xmlns:a16="http://schemas.microsoft.com/office/drawing/2014/main" id="{4CF9B2F0-A002-5DD9-E398-46E1E4B1CCF3}"/>
                </a:ext>
              </a:extLst>
            </p:cNvPr>
            <p:cNvSpPr/>
            <p:nvPr/>
          </p:nvSpPr>
          <p:spPr>
            <a:xfrm>
              <a:off x="13598931" y="7070856"/>
              <a:ext cx="173859" cy="217021"/>
            </a:xfrm>
            <a:custGeom>
              <a:avLst/>
              <a:gdLst/>
              <a:ahLst/>
              <a:cxnLst/>
              <a:rect l="l" t="t" r="r" b="b"/>
              <a:pathLst>
                <a:path w="3601" h="4495" extrusionOk="0">
                  <a:moveTo>
                    <a:pt x="1016" y="0"/>
                  </a:moveTo>
                  <a:cubicBezTo>
                    <a:pt x="403" y="0"/>
                    <a:pt x="1" y="530"/>
                    <a:pt x="52" y="1406"/>
                  </a:cubicBezTo>
                  <a:cubicBezTo>
                    <a:pt x="119" y="2494"/>
                    <a:pt x="888" y="3732"/>
                    <a:pt x="1792" y="4251"/>
                  </a:cubicBezTo>
                  <a:cubicBezTo>
                    <a:pt x="1843" y="4285"/>
                    <a:pt x="1876" y="4301"/>
                    <a:pt x="1926" y="4335"/>
                  </a:cubicBezTo>
                  <a:cubicBezTo>
                    <a:pt x="2159" y="4443"/>
                    <a:pt x="2377" y="4495"/>
                    <a:pt x="2573" y="4495"/>
                  </a:cubicBezTo>
                  <a:cubicBezTo>
                    <a:pt x="3197" y="4495"/>
                    <a:pt x="3601" y="3975"/>
                    <a:pt x="3550" y="3096"/>
                  </a:cubicBezTo>
                  <a:cubicBezTo>
                    <a:pt x="3466" y="1991"/>
                    <a:pt x="2713" y="770"/>
                    <a:pt x="1809" y="234"/>
                  </a:cubicBezTo>
                  <a:cubicBezTo>
                    <a:pt x="1759" y="217"/>
                    <a:pt x="1709" y="184"/>
                    <a:pt x="1658" y="167"/>
                  </a:cubicBezTo>
                  <a:cubicBezTo>
                    <a:pt x="1428" y="54"/>
                    <a:pt x="1211" y="0"/>
                    <a:pt x="1016" y="0"/>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4367;p60">
              <a:extLst>
                <a:ext uri="{FF2B5EF4-FFF2-40B4-BE49-F238E27FC236}">
                  <a16:creationId xmlns:a16="http://schemas.microsoft.com/office/drawing/2014/main" id="{1485027E-2568-C75D-F65F-B4A8C960F77E}"/>
                </a:ext>
              </a:extLst>
            </p:cNvPr>
            <p:cNvSpPr/>
            <p:nvPr/>
          </p:nvSpPr>
          <p:spPr>
            <a:xfrm>
              <a:off x="13430866" y="6766977"/>
              <a:ext cx="526983" cy="386969"/>
            </a:xfrm>
            <a:custGeom>
              <a:avLst/>
              <a:gdLst/>
              <a:ahLst/>
              <a:cxnLst/>
              <a:rect l="l" t="t" r="r" b="b"/>
              <a:pathLst>
                <a:path w="10915" h="8015" extrusionOk="0">
                  <a:moveTo>
                    <a:pt x="2166" y="1"/>
                  </a:moveTo>
                  <a:cubicBezTo>
                    <a:pt x="1530" y="1"/>
                    <a:pt x="940" y="134"/>
                    <a:pt x="419" y="402"/>
                  </a:cubicBezTo>
                  <a:cubicBezTo>
                    <a:pt x="17" y="602"/>
                    <a:pt x="1" y="1306"/>
                    <a:pt x="386" y="1975"/>
                  </a:cubicBezTo>
                  <a:cubicBezTo>
                    <a:pt x="570" y="2327"/>
                    <a:pt x="821" y="2578"/>
                    <a:pt x="1089" y="2728"/>
                  </a:cubicBezTo>
                  <a:cubicBezTo>
                    <a:pt x="1243" y="2821"/>
                    <a:pt x="1392" y="2869"/>
                    <a:pt x="1530" y="2869"/>
                  </a:cubicBezTo>
                  <a:cubicBezTo>
                    <a:pt x="1616" y="2869"/>
                    <a:pt x="1698" y="2851"/>
                    <a:pt x="1775" y="2812"/>
                  </a:cubicBezTo>
                  <a:cubicBezTo>
                    <a:pt x="2159" y="2617"/>
                    <a:pt x="2586" y="2518"/>
                    <a:pt x="3047" y="2518"/>
                  </a:cubicBezTo>
                  <a:cubicBezTo>
                    <a:pt x="3651" y="2518"/>
                    <a:pt x="4312" y="2688"/>
                    <a:pt x="5006" y="3030"/>
                  </a:cubicBezTo>
                  <a:cubicBezTo>
                    <a:pt x="5139" y="3097"/>
                    <a:pt x="5290" y="3163"/>
                    <a:pt x="5424" y="3247"/>
                  </a:cubicBezTo>
                  <a:cubicBezTo>
                    <a:pt x="6813" y="4051"/>
                    <a:pt x="8152" y="5440"/>
                    <a:pt x="9140" y="7147"/>
                  </a:cubicBezTo>
                  <a:cubicBezTo>
                    <a:pt x="9341" y="7482"/>
                    <a:pt x="9592" y="7733"/>
                    <a:pt x="9826" y="7884"/>
                  </a:cubicBezTo>
                  <a:cubicBezTo>
                    <a:pt x="9983" y="7972"/>
                    <a:pt x="10133" y="8014"/>
                    <a:pt x="10272" y="8014"/>
                  </a:cubicBezTo>
                  <a:cubicBezTo>
                    <a:pt x="10370" y="8014"/>
                    <a:pt x="10462" y="7993"/>
                    <a:pt x="10546" y="7951"/>
                  </a:cubicBezTo>
                  <a:cubicBezTo>
                    <a:pt x="10914" y="7716"/>
                    <a:pt x="10914" y="6997"/>
                    <a:pt x="10529" y="6344"/>
                  </a:cubicBezTo>
                  <a:cubicBezTo>
                    <a:pt x="9173" y="4017"/>
                    <a:pt x="7349" y="2092"/>
                    <a:pt x="5441" y="1004"/>
                  </a:cubicBezTo>
                  <a:cubicBezTo>
                    <a:pt x="5257" y="887"/>
                    <a:pt x="5056" y="787"/>
                    <a:pt x="4855" y="686"/>
                  </a:cubicBezTo>
                  <a:cubicBezTo>
                    <a:pt x="3914" y="230"/>
                    <a:pt x="3001" y="1"/>
                    <a:pt x="2166" y="1"/>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4368;p60">
              <a:extLst>
                <a:ext uri="{FF2B5EF4-FFF2-40B4-BE49-F238E27FC236}">
                  <a16:creationId xmlns:a16="http://schemas.microsoft.com/office/drawing/2014/main" id="{D5F54DFD-2320-554D-7B7F-872A79CDBBF4}"/>
                </a:ext>
              </a:extLst>
            </p:cNvPr>
            <p:cNvSpPr/>
            <p:nvPr/>
          </p:nvSpPr>
          <p:spPr>
            <a:xfrm>
              <a:off x="13315331" y="6462375"/>
              <a:ext cx="761289" cy="523893"/>
            </a:xfrm>
            <a:custGeom>
              <a:avLst/>
              <a:gdLst/>
              <a:ahLst/>
              <a:cxnLst/>
              <a:rect l="l" t="t" r="r" b="b"/>
              <a:pathLst>
                <a:path w="15768" h="10851" extrusionOk="0">
                  <a:moveTo>
                    <a:pt x="2716" y="1"/>
                  </a:moveTo>
                  <a:cubicBezTo>
                    <a:pt x="1920" y="1"/>
                    <a:pt x="1167" y="138"/>
                    <a:pt x="469" y="417"/>
                  </a:cubicBezTo>
                  <a:cubicBezTo>
                    <a:pt x="50" y="568"/>
                    <a:pt x="0" y="1254"/>
                    <a:pt x="352" y="1940"/>
                  </a:cubicBezTo>
                  <a:cubicBezTo>
                    <a:pt x="536" y="2308"/>
                    <a:pt x="820" y="2610"/>
                    <a:pt x="1105" y="2760"/>
                  </a:cubicBezTo>
                  <a:cubicBezTo>
                    <a:pt x="1250" y="2850"/>
                    <a:pt x="1402" y="2902"/>
                    <a:pt x="1543" y="2902"/>
                  </a:cubicBezTo>
                  <a:cubicBezTo>
                    <a:pt x="1613" y="2902"/>
                    <a:pt x="1680" y="2889"/>
                    <a:pt x="1741" y="2861"/>
                  </a:cubicBezTo>
                  <a:cubicBezTo>
                    <a:pt x="2306" y="2641"/>
                    <a:pt x="2921" y="2532"/>
                    <a:pt x="3573" y="2532"/>
                  </a:cubicBezTo>
                  <a:cubicBezTo>
                    <a:pt x="4659" y="2532"/>
                    <a:pt x="5847" y="2834"/>
                    <a:pt x="7081" y="3430"/>
                  </a:cubicBezTo>
                  <a:cubicBezTo>
                    <a:pt x="7348" y="3547"/>
                    <a:pt x="7599" y="3698"/>
                    <a:pt x="7851" y="3832"/>
                  </a:cubicBezTo>
                  <a:cubicBezTo>
                    <a:pt x="10110" y="5154"/>
                    <a:pt x="12286" y="7330"/>
                    <a:pt x="14010" y="10058"/>
                  </a:cubicBezTo>
                  <a:cubicBezTo>
                    <a:pt x="14211" y="10360"/>
                    <a:pt x="14429" y="10577"/>
                    <a:pt x="14663" y="10711"/>
                  </a:cubicBezTo>
                  <a:cubicBezTo>
                    <a:pt x="14812" y="10804"/>
                    <a:pt x="14966" y="10851"/>
                    <a:pt x="15105" y="10851"/>
                  </a:cubicBezTo>
                  <a:cubicBezTo>
                    <a:pt x="15216" y="10851"/>
                    <a:pt x="15318" y="10821"/>
                    <a:pt x="15400" y="10761"/>
                  </a:cubicBezTo>
                  <a:cubicBezTo>
                    <a:pt x="15768" y="10494"/>
                    <a:pt x="15718" y="9757"/>
                    <a:pt x="15316" y="9104"/>
                  </a:cubicBezTo>
                  <a:cubicBezTo>
                    <a:pt x="13224" y="5807"/>
                    <a:pt x="10612" y="3162"/>
                    <a:pt x="7867" y="1589"/>
                  </a:cubicBezTo>
                  <a:cubicBezTo>
                    <a:pt x="7549" y="1405"/>
                    <a:pt x="7248" y="1237"/>
                    <a:pt x="6930" y="1086"/>
                  </a:cubicBezTo>
                  <a:cubicBezTo>
                    <a:pt x="5443" y="369"/>
                    <a:pt x="4021" y="1"/>
                    <a:pt x="2716" y="1"/>
                  </a:cubicBezTo>
                  <a:close/>
                </a:path>
              </a:pathLst>
            </a:custGeom>
            <a:grp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grpSp>
      <p:sp>
        <p:nvSpPr>
          <p:cNvPr id="725" name="Google Shape;4369;p60">
            <a:extLst>
              <a:ext uri="{FF2B5EF4-FFF2-40B4-BE49-F238E27FC236}">
                <a16:creationId xmlns:a16="http://schemas.microsoft.com/office/drawing/2014/main" id="{FF0604A4-501C-40C5-4B4F-5E2CF23A2E49}"/>
              </a:ext>
            </a:extLst>
          </p:cNvPr>
          <p:cNvSpPr/>
          <p:nvPr/>
        </p:nvSpPr>
        <p:spPr>
          <a:xfrm>
            <a:off x="6864933" y="5313669"/>
            <a:ext cx="707331" cy="786879"/>
          </a:xfrm>
          <a:custGeom>
            <a:avLst/>
            <a:gdLst/>
            <a:ahLst/>
            <a:cxnLst/>
            <a:rect l="l" t="t" r="r" b="b"/>
            <a:pathLst>
              <a:path w="22882" h="24624" extrusionOk="0">
                <a:moveTo>
                  <a:pt x="13743" y="1"/>
                </a:moveTo>
                <a:cubicBezTo>
                  <a:pt x="12891" y="1"/>
                  <a:pt x="11930" y="279"/>
                  <a:pt x="10914" y="866"/>
                </a:cubicBezTo>
                <a:cubicBezTo>
                  <a:pt x="7415" y="2874"/>
                  <a:pt x="4603" y="7762"/>
                  <a:pt x="4620" y="11762"/>
                </a:cubicBezTo>
                <a:cubicBezTo>
                  <a:pt x="4620" y="12131"/>
                  <a:pt x="4637" y="12465"/>
                  <a:pt x="4687" y="12783"/>
                </a:cubicBezTo>
                <a:cubicBezTo>
                  <a:pt x="2076" y="14424"/>
                  <a:pt x="0" y="18106"/>
                  <a:pt x="17" y="21136"/>
                </a:cubicBezTo>
                <a:cubicBezTo>
                  <a:pt x="17" y="23342"/>
                  <a:pt x="1126" y="24623"/>
                  <a:pt x="2737" y="24623"/>
                </a:cubicBezTo>
                <a:cubicBezTo>
                  <a:pt x="3400" y="24623"/>
                  <a:pt x="4148" y="24407"/>
                  <a:pt x="4938" y="23948"/>
                </a:cubicBezTo>
                <a:lnTo>
                  <a:pt x="16839" y="17085"/>
                </a:lnTo>
                <a:cubicBezTo>
                  <a:pt x="17140" y="16968"/>
                  <a:pt x="17475" y="16817"/>
                  <a:pt x="17793" y="16633"/>
                </a:cubicBezTo>
                <a:cubicBezTo>
                  <a:pt x="17843" y="16600"/>
                  <a:pt x="17910" y="16566"/>
                  <a:pt x="17961" y="16533"/>
                </a:cubicBezTo>
                <a:cubicBezTo>
                  <a:pt x="20722" y="14809"/>
                  <a:pt x="22882" y="10892"/>
                  <a:pt x="22765" y="7779"/>
                </a:cubicBezTo>
                <a:cubicBezTo>
                  <a:pt x="22682" y="5656"/>
                  <a:pt x="21565" y="4453"/>
                  <a:pt x="19982" y="4453"/>
                </a:cubicBezTo>
                <a:cubicBezTo>
                  <a:pt x="19306" y="4453"/>
                  <a:pt x="18545" y="4673"/>
                  <a:pt x="17743" y="5134"/>
                </a:cubicBezTo>
                <a:cubicBezTo>
                  <a:pt x="17676" y="5167"/>
                  <a:pt x="17609" y="5218"/>
                  <a:pt x="17542" y="5251"/>
                </a:cubicBezTo>
                <a:cubicBezTo>
                  <a:pt x="17425" y="5335"/>
                  <a:pt x="17291" y="5418"/>
                  <a:pt x="17174" y="5502"/>
                </a:cubicBezTo>
                <a:cubicBezTo>
                  <a:pt x="17207" y="5151"/>
                  <a:pt x="17241" y="4816"/>
                  <a:pt x="17241" y="4481"/>
                </a:cubicBezTo>
                <a:cubicBezTo>
                  <a:pt x="17229" y="1637"/>
                  <a:pt x="15807" y="1"/>
                  <a:pt x="13743" y="1"/>
                </a:cubicBezTo>
                <a:close/>
              </a:path>
            </a:pathLst>
          </a:custGeom>
          <a:solidFill>
            <a:srgbClr val="FFFFFF">
              <a:lumMod val="7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4370;p60">
            <a:extLst>
              <a:ext uri="{FF2B5EF4-FFF2-40B4-BE49-F238E27FC236}">
                <a16:creationId xmlns:a16="http://schemas.microsoft.com/office/drawing/2014/main" id="{62C5BF20-06EF-5622-EDCB-74A3A0C92F4F}"/>
              </a:ext>
            </a:extLst>
          </p:cNvPr>
          <p:cNvSpPr/>
          <p:nvPr/>
        </p:nvSpPr>
        <p:spPr>
          <a:xfrm>
            <a:off x="7107563" y="5687935"/>
            <a:ext cx="258240" cy="490872"/>
          </a:xfrm>
          <a:custGeom>
            <a:avLst/>
            <a:gdLst/>
            <a:ahLst/>
            <a:cxnLst/>
            <a:rect l="l" t="t" r="r" b="b"/>
            <a:pathLst>
              <a:path w="8354" h="15361" extrusionOk="0">
                <a:moveTo>
                  <a:pt x="4416" y="0"/>
                </a:moveTo>
                <a:cubicBezTo>
                  <a:pt x="4370" y="0"/>
                  <a:pt x="4320" y="17"/>
                  <a:pt x="4270" y="50"/>
                </a:cubicBezTo>
                <a:cubicBezTo>
                  <a:pt x="4169" y="101"/>
                  <a:pt x="4069" y="201"/>
                  <a:pt x="4002" y="352"/>
                </a:cubicBezTo>
                <a:lnTo>
                  <a:pt x="135" y="8353"/>
                </a:lnTo>
                <a:cubicBezTo>
                  <a:pt x="1" y="8636"/>
                  <a:pt x="72" y="8864"/>
                  <a:pt x="253" y="8864"/>
                </a:cubicBezTo>
                <a:cubicBezTo>
                  <a:pt x="297" y="8864"/>
                  <a:pt x="348" y="8851"/>
                  <a:pt x="403" y="8821"/>
                </a:cubicBezTo>
                <a:lnTo>
                  <a:pt x="2429" y="7650"/>
                </a:lnTo>
                <a:lnTo>
                  <a:pt x="2445" y="14864"/>
                </a:lnTo>
                <a:cubicBezTo>
                  <a:pt x="2457" y="15183"/>
                  <a:pt x="2611" y="15360"/>
                  <a:pt x="2836" y="15360"/>
                </a:cubicBezTo>
                <a:cubicBezTo>
                  <a:pt x="2929" y="15360"/>
                  <a:pt x="3035" y="15330"/>
                  <a:pt x="3148" y="15266"/>
                </a:cubicBezTo>
                <a:lnTo>
                  <a:pt x="5542" y="13893"/>
                </a:lnTo>
                <a:cubicBezTo>
                  <a:pt x="5927" y="13659"/>
                  <a:pt x="6245" y="13123"/>
                  <a:pt x="6245" y="12688"/>
                </a:cubicBezTo>
                <a:lnTo>
                  <a:pt x="6228" y="5457"/>
                </a:lnTo>
                <a:lnTo>
                  <a:pt x="7919" y="4469"/>
                </a:lnTo>
                <a:cubicBezTo>
                  <a:pt x="8203" y="4319"/>
                  <a:pt x="8354" y="3867"/>
                  <a:pt x="8203" y="3716"/>
                </a:cubicBezTo>
                <a:lnTo>
                  <a:pt x="4538" y="50"/>
                </a:lnTo>
                <a:cubicBezTo>
                  <a:pt x="4504" y="17"/>
                  <a:pt x="4462" y="0"/>
                  <a:pt x="4416"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4176;p60">
            <a:extLst>
              <a:ext uri="{FF2B5EF4-FFF2-40B4-BE49-F238E27FC236}">
                <a16:creationId xmlns:a16="http://schemas.microsoft.com/office/drawing/2014/main" id="{7CCC3A46-1BF5-23F7-6EBD-5BDCA30AC27C}"/>
              </a:ext>
            </a:extLst>
          </p:cNvPr>
          <p:cNvSpPr/>
          <p:nvPr/>
        </p:nvSpPr>
        <p:spPr>
          <a:xfrm>
            <a:off x="9750777" y="139700"/>
            <a:ext cx="1326687" cy="1875325"/>
          </a:xfrm>
          <a:custGeom>
            <a:avLst/>
            <a:gdLst/>
            <a:ahLst/>
            <a:cxnLst/>
            <a:rect l="l" t="t" r="r" b="b"/>
            <a:pathLst>
              <a:path w="42918" h="58685" extrusionOk="0">
                <a:moveTo>
                  <a:pt x="709" y="0"/>
                </a:moveTo>
                <a:cubicBezTo>
                  <a:pt x="346" y="0"/>
                  <a:pt x="101" y="314"/>
                  <a:pt x="101" y="847"/>
                </a:cubicBezTo>
                <a:lnTo>
                  <a:pt x="0" y="33102"/>
                </a:lnTo>
                <a:cubicBezTo>
                  <a:pt x="0" y="33838"/>
                  <a:pt x="469" y="34725"/>
                  <a:pt x="1072" y="35060"/>
                </a:cubicBezTo>
                <a:lnTo>
                  <a:pt x="41763" y="58544"/>
                </a:lnTo>
                <a:cubicBezTo>
                  <a:pt x="41922" y="58640"/>
                  <a:pt x="42072" y="58685"/>
                  <a:pt x="42207" y="58685"/>
                </a:cubicBezTo>
                <a:cubicBezTo>
                  <a:pt x="42570" y="58685"/>
                  <a:pt x="42822" y="58361"/>
                  <a:pt x="42834" y="57825"/>
                </a:cubicBezTo>
                <a:lnTo>
                  <a:pt x="42918" y="25586"/>
                </a:lnTo>
                <a:cubicBezTo>
                  <a:pt x="42918" y="24850"/>
                  <a:pt x="42449" y="23979"/>
                  <a:pt x="41863" y="23644"/>
                </a:cubicBezTo>
                <a:lnTo>
                  <a:pt x="1172" y="144"/>
                </a:lnTo>
                <a:cubicBezTo>
                  <a:pt x="1005" y="46"/>
                  <a:pt x="849" y="0"/>
                  <a:pt x="709" y="0"/>
                </a:cubicBezTo>
                <a:close/>
              </a:path>
            </a:pathLst>
          </a:custGeom>
          <a:solidFill>
            <a:srgbClr val="FFFFFF">
              <a:lumMod val="85000"/>
            </a:srgbClr>
          </a:solidFill>
          <a:ln>
            <a:noFill/>
          </a:ln>
        </p:spPr>
        <p:txBody>
          <a:bodyPr spcFirstLastPara="1" wrap="square" lIns="243828" tIns="243828" rIns="243828" bIns="243828" anchor="ctr" anchorCtr="0">
            <a:noAutofit/>
          </a:bodyPr>
          <a:lstStyle/>
          <a:p>
            <a:pPr marL="0" marR="0" lvl="0" indent="0" defTabSz="2438674"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cs typeface="Arial"/>
              <a:sym typeface="Arial"/>
            </a:endParaRPr>
          </a:p>
        </p:txBody>
      </p:sp>
      <p:sp>
        <p:nvSpPr>
          <p:cNvPr id="736" name="TextBox 735">
            <a:extLst>
              <a:ext uri="{FF2B5EF4-FFF2-40B4-BE49-F238E27FC236}">
                <a16:creationId xmlns:a16="http://schemas.microsoft.com/office/drawing/2014/main" id="{91F4D8C9-FDD4-4322-1493-EBBA04FFAD03}"/>
              </a:ext>
            </a:extLst>
          </p:cNvPr>
          <p:cNvSpPr txBox="1"/>
          <p:nvPr/>
        </p:nvSpPr>
        <p:spPr>
          <a:xfrm>
            <a:off x="181779" y="1762881"/>
            <a:ext cx="5162073" cy="3416320"/>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r>
              <a:rPr lang="en-US" dirty="0"/>
              <a:t>- Classifying bank customers to determine their creditworthiness is essential for ensuring the financial stability, profitability, and regulatory compliance of banks. </a:t>
            </a:r>
          </a:p>
          <a:p>
            <a:endParaRPr lang="en-US" dirty="0"/>
          </a:p>
          <a:p>
            <a:endParaRPr lang="en-US" dirty="0"/>
          </a:p>
          <a:p>
            <a:r>
              <a:rPr lang="en-US" dirty="0"/>
              <a:t>- It also contributes to enhanced customer satisfaction, improved resource allocation, and a competitive advantage in the banking industry.</a:t>
            </a:r>
          </a:p>
        </p:txBody>
      </p:sp>
      <p:cxnSp>
        <p:nvCxnSpPr>
          <p:cNvPr id="737" name="Straight Connector 736">
            <a:extLst>
              <a:ext uri="{FF2B5EF4-FFF2-40B4-BE49-F238E27FC236}">
                <a16:creationId xmlns:a16="http://schemas.microsoft.com/office/drawing/2014/main" id="{9905FFA1-207C-15EF-E002-C2AA44C57131}"/>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209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9" y="216891"/>
            <a:ext cx="5468787" cy="746358"/>
          </a:xfrm>
          <a:prstGeom prst="rect">
            <a:avLst/>
          </a:prstGeom>
          <a:noFill/>
        </p:spPr>
        <p:txBody>
          <a:bodyPr wrap="square" rtlCol="0">
            <a:spAutoFit/>
          </a:bodyPr>
          <a:lstStyle/>
          <a:p>
            <a:r>
              <a:rPr lang="en-US" sz="3200" b="1" i="0" u="sng" strike="noStrike" dirty="0">
                <a:solidFill>
                  <a:srgbClr val="000000"/>
                </a:solidFill>
                <a:effectLst/>
                <a:latin typeface="Ayuthaya" pitchFamily="2" charset="-34"/>
                <a:ea typeface="Ayuthaya" pitchFamily="2" charset="-34"/>
                <a:cs typeface="Ayuthaya" pitchFamily="2" charset="-34"/>
              </a:rPr>
              <a:t>Pro</a:t>
            </a:r>
            <a:r>
              <a:rPr lang="en-US" sz="3200" b="1" i="0" strike="noStrike" dirty="0">
                <a:solidFill>
                  <a:srgbClr val="000000"/>
                </a:solidFill>
                <a:effectLst/>
                <a:latin typeface="Ayuthaya" pitchFamily="2" charset="-34"/>
                <a:ea typeface="Ayuthaya" pitchFamily="2" charset="-34"/>
                <a:cs typeface="Ayuthaya" pitchFamily="2" charset="-34"/>
              </a:rPr>
              <a:t>j</a:t>
            </a:r>
            <a:r>
              <a:rPr lang="en-US" sz="3200" b="1" i="0" u="sng" strike="noStrike" dirty="0">
                <a:solidFill>
                  <a:srgbClr val="000000"/>
                </a:solidFill>
                <a:effectLst/>
                <a:latin typeface="Ayuthaya" pitchFamily="2" charset="-34"/>
                <a:ea typeface="Ayuthaya" pitchFamily="2" charset="-34"/>
                <a:cs typeface="Ayuthaya" pitchFamily="2" charset="-34"/>
              </a:rPr>
              <a:t>ect Stakeholders</a:t>
            </a:r>
          </a:p>
          <a:p>
            <a:endParaRPr lang="en-US" sz="1000" u="sng" dirty="0">
              <a:solidFill>
                <a:srgbClr val="000000"/>
              </a:solidFill>
              <a:latin typeface="Ayuthaya" pitchFamily="2" charset="-34"/>
              <a:ea typeface="Ayuthaya" pitchFamily="2" charset="-34"/>
              <a:cs typeface="Ayuthaya" pitchFamily="2" charset="-34"/>
            </a:endParaRPr>
          </a:p>
        </p:txBody>
      </p:sp>
      <p:sp>
        <p:nvSpPr>
          <p:cNvPr id="4" name="Freeform: Shape 138">
            <a:extLst>
              <a:ext uri="{FF2B5EF4-FFF2-40B4-BE49-F238E27FC236}">
                <a16:creationId xmlns:a16="http://schemas.microsoft.com/office/drawing/2014/main" id="{DA0634D5-C2DA-582D-246E-B060A493E72E}"/>
              </a:ext>
            </a:extLst>
          </p:cNvPr>
          <p:cNvSpPr/>
          <p:nvPr/>
        </p:nvSpPr>
        <p:spPr>
          <a:xfrm>
            <a:off x="10605457" y="4894631"/>
            <a:ext cx="176595" cy="153171"/>
          </a:xfrm>
          <a:custGeom>
            <a:avLst/>
            <a:gdLst>
              <a:gd name="connsiteX0" fmla="*/ 188783 w 363335"/>
              <a:gd name="connsiteY0" fmla="*/ 314739 h 317918"/>
              <a:gd name="connsiteX1" fmla="*/ 366211 w 363335"/>
              <a:gd name="connsiteY1" fmla="*/ 11354 h 317918"/>
              <a:gd name="connsiteX2" fmla="*/ 11354 w 363335"/>
              <a:gd name="connsiteY2" fmla="*/ 11354 h 317918"/>
            </a:gdLst>
            <a:ahLst/>
            <a:cxnLst>
              <a:cxn ang="0">
                <a:pos x="connsiteX0" y="connsiteY0"/>
              </a:cxn>
              <a:cxn ang="0">
                <a:pos x="connsiteX1" y="connsiteY1"/>
              </a:cxn>
              <a:cxn ang="0">
                <a:pos x="connsiteX2" y="connsiteY2"/>
              </a:cxn>
            </a:cxnLst>
            <a:rect l="l" t="t" r="r" b="b"/>
            <a:pathLst>
              <a:path w="363335" h="317918">
                <a:moveTo>
                  <a:pt x="188783" y="314739"/>
                </a:moveTo>
                <a:lnTo>
                  <a:pt x="366211" y="11354"/>
                </a:lnTo>
                <a:lnTo>
                  <a:pt x="11354" y="11354"/>
                </a:lnTo>
                <a:close/>
              </a:path>
            </a:pathLst>
          </a:custGeom>
          <a:solidFill>
            <a:srgbClr val="FFFFFF">
              <a:lumMod val="50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5" name="Freeform: Shape 139">
            <a:extLst>
              <a:ext uri="{FF2B5EF4-FFF2-40B4-BE49-F238E27FC236}">
                <a16:creationId xmlns:a16="http://schemas.microsoft.com/office/drawing/2014/main" id="{952FF186-E2A3-1887-78F4-90080DBA1380}"/>
              </a:ext>
            </a:extLst>
          </p:cNvPr>
          <p:cNvSpPr/>
          <p:nvPr/>
        </p:nvSpPr>
        <p:spPr>
          <a:xfrm>
            <a:off x="9721159" y="2846074"/>
            <a:ext cx="1949900" cy="1932877"/>
          </a:xfrm>
          <a:custGeom>
            <a:avLst/>
            <a:gdLst>
              <a:gd name="connsiteX0" fmla="*/ 2008186 w 4011829"/>
              <a:gd name="connsiteY0" fmla="*/ 4005017 h 4011829"/>
              <a:gd name="connsiteX1" fmla="*/ 4005017 w 4011829"/>
              <a:gd name="connsiteY1" fmla="*/ 2008186 h 4011829"/>
              <a:gd name="connsiteX2" fmla="*/ 2008186 w 4011829"/>
              <a:gd name="connsiteY2" fmla="*/ 11354 h 4011829"/>
              <a:gd name="connsiteX3" fmla="*/ 11354 w 4011829"/>
              <a:gd name="connsiteY3" fmla="*/ 2008186 h 4011829"/>
              <a:gd name="connsiteX4" fmla="*/ 2008186 w 4011829"/>
              <a:gd name="connsiteY4" fmla="*/ 4005017 h 4011829"/>
              <a:gd name="connsiteX5" fmla="*/ 2008186 w 4011829"/>
              <a:gd name="connsiteY5" fmla="*/ 639168 h 4011829"/>
              <a:gd name="connsiteX6" fmla="*/ 3377356 w 4011829"/>
              <a:gd name="connsiteY6" fmla="*/ 2008337 h 4011829"/>
              <a:gd name="connsiteX7" fmla="*/ 2008186 w 4011829"/>
              <a:gd name="connsiteY7" fmla="*/ 3377507 h 4011829"/>
              <a:gd name="connsiteX8" fmla="*/ 639018 w 4011829"/>
              <a:gd name="connsiteY8" fmla="*/ 2008337 h 4011829"/>
              <a:gd name="connsiteX9" fmla="*/ 2008186 w 4011829"/>
              <a:gd name="connsiteY9" fmla="*/ 639168 h 401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1829" h="4011829">
                <a:moveTo>
                  <a:pt x="2008186" y="4005017"/>
                </a:moveTo>
                <a:cubicBezTo>
                  <a:pt x="3111060" y="4005017"/>
                  <a:pt x="4005017" y="3110909"/>
                  <a:pt x="4005017" y="2008186"/>
                </a:cubicBezTo>
                <a:cubicBezTo>
                  <a:pt x="4005017" y="905311"/>
                  <a:pt x="3110909" y="11354"/>
                  <a:pt x="2008186" y="11354"/>
                </a:cubicBezTo>
                <a:cubicBezTo>
                  <a:pt x="905312" y="11354"/>
                  <a:pt x="11354" y="905462"/>
                  <a:pt x="11354" y="2008186"/>
                </a:cubicBezTo>
                <a:cubicBezTo>
                  <a:pt x="11203" y="3111061"/>
                  <a:pt x="905312" y="4005017"/>
                  <a:pt x="2008186" y="4005017"/>
                </a:cubicBezTo>
                <a:close/>
                <a:moveTo>
                  <a:pt x="2008186" y="639168"/>
                </a:moveTo>
                <a:cubicBezTo>
                  <a:pt x="2764379" y="639168"/>
                  <a:pt x="3377356" y="1252145"/>
                  <a:pt x="3377356" y="2008337"/>
                </a:cubicBezTo>
                <a:cubicBezTo>
                  <a:pt x="3377356" y="2764530"/>
                  <a:pt x="2764379" y="3377507"/>
                  <a:pt x="2008186" y="3377507"/>
                </a:cubicBezTo>
                <a:cubicBezTo>
                  <a:pt x="1251995" y="3377507"/>
                  <a:pt x="639018" y="2764530"/>
                  <a:pt x="639018" y="2008337"/>
                </a:cubicBezTo>
                <a:cubicBezTo>
                  <a:pt x="639018" y="1251994"/>
                  <a:pt x="1251995" y="639168"/>
                  <a:pt x="2008186" y="639168"/>
                </a:cubicBezTo>
                <a:close/>
              </a:path>
            </a:pathLst>
          </a:custGeom>
          <a:solidFill>
            <a:srgbClr val="E76F51"/>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6" name="Freeform: Shape 140">
            <a:extLst>
              <a:ext uri="{FF2B5EF4-FFF2-40B4-BE49-F238E27FC236}">
                <a16:creationId xmlns:a16="http://schemas.microsoft.com/office/drawing/2014/main" id="{AF842D0F-0920-435E-A9A2-C4DE4B5DC190}"/>
              </a:ext>
            </a:extLst>
          </p:cNvPr>
          <p:cNvSpPr/>
          <p:nvPr/>
        </p:nvSpPr>
        <p:spPr>
          <a:xfrm>
            <a:off x="10005402" y="4274578"/>
            <a:ext cx="1383325" cy="503278"/>
          </a:xfrm>
          <a:custGeom>
            <a:avLst/>
            <a:gdLst>
              <a:gd name="connsiteX0" fmla="*/ 1423367 w 2846127"/>
              <a:gd name="connsiteY0" fmla="*/ 1040048 h 1044589"/>
              <a:gd name="connsiteX1" fmla="*/ 2835380 w 2846127"/>
              <a:gd name="connsiteY1" fmla="*/ 455229 h 1044589"/>
              <a:gd name="connsiteX2" fmla="*/ 2391506 w 2846127"/>
              <a:gd name="connsiteY2" fmla="*/ 11354 h 1044589"/>
              <a:gd name="connsiteX3" fmla="*/ 1423367 w 2846127"/>
              <a:gd name="connsiteY3" fmla="*/ 412386 h 1044589"/>
              <a:gd name="connsiteX4" fmla="*/ 455230 w 2846127"/>
              <a:gd name="connsiteY4" fmla="*/ 11354 h 1044589"/>
              <a:gd name="connsiteX5" fmla="*/ 11354 w 2846127"/>
              <a:gd name="connsiteY5" fmla="*/ 455229 h 1044589"/>
              <a:gd name="connsiteX6" fmla="*/ 1423367 w 2846127"/>
              <a:gd name="connsiteY6" fmla="*/ 1040048 h 10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127" h="1044589">
                <a:moveTo>
                  <a:pt x="1423367" y="1040048"/>
                </a:moveTo>
                <a:cubicBezTo>
                  <a:pt x="1974729" y="1040048"/>
                  <a:pt x="2474013" y="816597"/>
                  <a:pt x="2835380" y="455229"/>
                </a:cubicBezTo>
                <a:lnTo>
                  <a:pt x="2391506" y="11354"/>
                </a:lnTo>
                <a:cubicBezTo>
                  <a:pt x="2143681" y="259179"/>
                  <a:pt x="1801538" y="412386"/>
                  <a:pt x="1423367" y="412386"/>
                </a:cubicBezTo>
                <a:cubicBezTo>
                  <a:pt x="1045347" y="412386"/>
                  <a:pt x="703055" y="259179"/>
                  <a:pt x="455230" y="11354"/>
                </a:cubicBezTo>
                <a:lnTo>
                  <a:pt x="11354" y="455229"/>
                </a:lnTo>
                <a:cubicBezTo>
                  <a:pt x="372722" y="816597"/>
                  <a:pt x="871855" y="1040048"/>
                  <a:pt x="1423367" y="1040048"/>
                </a:cubicBezTo>
                <a:close/>
              </a:path>
            </a:pathLst>
          </a:custGeom>
          <a:solidFill>
            <a:srgbClr val="E76F51">
              <a:lumMod val="75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7" name="Freeform: Shape 141">
            <a:extLst>
              <a:ext uri="{FF2B5EF4-FFF2-40B4-BE49-F238E27FC236}">
                <a16:creationId xmlns:a16="http://schemas.microsoft.com/office/drawing/2014/main" id="{475756CD-4782-F942-9561-DCE7CFBD221A}"/>
              </a:ext>
            </a:extLst>
          </p:cNvPr>
          <p:cNvSpPr/>
          <p:nvPr/>
        </p:nvSpPr>
        <p:spPr>
          <a:xfrm>
            <a:off x="7475610" y="2575471"/>
            <a:ext cx="176595" cy="153171"/>
          </a:xfrm>
          <a:custGeom>
            <a:avLst/>
            <a:gdLst>
              <a:gd name="connsiteX0" fmla="*/ 188783 w 363335"/>
              <a:gd name="connsiteY0" fmla="*/ 11354 h 317918"/>
              <a:gd name="connsiteX1" fmla="*/ 11354 w 363335"/>
              <a:gd name="connsiteY1" fmla="*/ 314740 h 317918"/>
              <a:gd name="connsiteX2" fmla="*/ 366212 w 363335"/>
              <a:gd name="connsiteY2" fmla="*/ 314740 h 317918"/>
            </a:gdLst>
            <a:ahLst/>
            <a:cxnLst>
              <a:cxn ang="0">
                <a:pos x="connsiteX0" y="connsiteY0"/>
              </a:cxn>
              <a:cxn ang="0">
                <a:pos x="connsiteX1" y="connsiteY1"/>
              </a:cxn>
              <a:cxn ang="0">
                <a:pos x="connsiteX2" y="connsiteY2"/>
              </a:cxn>
            </a:cxnLst>
            <a:rect l="l" t="t" r="r" b="b"/>
            <a:pathLst>
              <a:path w="363335" h="317918">
                <a:moveTo>
                  <a:pt x="188783" y="11354"/>
                </a:moveTo>
                <a:lnTo>
                  <a:pt x="11354" y="314740"/>
                </a:lnTo>
                <a:lnTo>
                  <a:pt x="366212" y="314740"/>
                </a:lnTo>
                <a:close/>
              </a:path>
            </a:pathLst>
          </a:custGeom>
          <a:solidFill>
            <a:srgbClr val="FFFFFF">
              <a:lumMod val="50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8" name="Freeform: Shape 142">
            <a:extLst>
              <a:ext uri="{FF2B5EF4-FFF2-40B4-BE49-F238E27FC236}">
                <a16:creationId xmlns:a16="http://schemas.microsoft.com/office/drawing/2014/main" id="{C9785AFD-F98F-155B-9F76-0C6DA5305A11}"/>
              </a:ext>
            </a:extLst>
          </p:cNvPr>
          <p:cNvSpPr/>
          <p:nvPr/>
        </p:nvSpPr>
        <p:spPr>
          <a:xfrm>
            <a:off x="6591312" y="2846074"/>
            <a:ext cx="1949900" cy="1932877"/>
          </a:xfrm>
          <a:custGeom>
            <a:avLst/>
            <a:gdLst>
              <a:gd name="connsiteX0" fmla="*/ 2008186 w 4011829"/>
              <a:gd name="connsiteY0" fmla="*/ 11354 h 4011829"/>
              <a:gd name="connsiteX1" fmla="*/ 11354 w 4011829"/>
              <a:gd name="connsiteY1" fmla="*/ 2008186 h 4011829"/>
              <a:gd name="connsiteX2" fmla="*/ 2008186 w 4011829"/>
              <a:gd name="connsiteY2" fmla="*/ 4005017 h 4011829"/>
              <a:gd name="connsiteX3" fmla="*/ 4005017 w 4011829"/>
              <a:gd name="connsiteY3" fmla="*/ 2008186 h 4011829"/>
              <a:gd name="connsiteX4" fmla="*/ 2008186 w 4011829"/>
              <a:gd name="connsiteY4" fmla="*/ 11354 h 4011829"/>
              <a:gd name="connsiteX5" fmla="*/ 2008186 w 4011829"/>
              <a:gd name="connsiteY5" fmla="*/ 3377355 h 4011829"/>
              <a:gd name="connsiteX6" fmla="*/ 639017 w 4011829"/>
              <a:gd name="connsiteY6" fmla="*/ 2008186 h 4011829"/>
              <a:gd name="connsiteX7" fmla="*/ 2008186 w 4011829"/>
              <a:gd name="connsiteY7" fmla="*/ 639016 h 4011829"/>
              <a:gd name="connsiteX8" fmla="*/ 3377356 w 4011829"/>
              <a:gd name="connsiteY8" fmla="*/ 2008186 h 4011829"/>
              <a:gd name="connsiteX9" fmla="*/ 2008186 w 4011829"/>
              <a:gd name="connsiteY9" fmla="*/ 3377355 h 401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1829" h="4011829">
                <a:moveTo>
                  <a:pt x="2008186" y="11354"/>
                </a:moveTo>
                <a:cubicBezTo>
                  <a:pt x="905312" y="11354"/>
                  <a:pt x="11354" y="905462"/>
                  <a:pt x="11354" y="2008186"/>
                </a:cubicBezTo>
                <a:cubicBezTo>
                  <a:pt x="11354" y="3111061"/>
                  <a:pt x="905463" y="4005017"/>
                  <a:pt x="2008186" y="4005017"/>
                </a:cubicBezTo>
                <a:cubicBezTo>
                  <a:pt x="3111060" y="4005017"/>
                  <a:pt x="4005017" y="3110909"/>
                  <a:pt x="4005017" y="2008186"/>
                </a:cubicBezTo>
                <a:cubicBezTo>
                  <a:pt x="4005017" y="905311"/>
                  <a:pt x="3111060" y="11354"/>
                  <a:pt x="2008186" y="11354"/>
                </a:cubicBezTo>
                <a:close/>
                <a:moveTo>
                  <a:pt x="2008186" y="3377355"/>
                </a:moveTo>
                <a:cubicBezTo>
                  <a:pt x="1251994" y="3377355"/>
                  <a:pt x="639017" y="2764378"/>
                  <a:pt x="639017" y="2008186"/>
                </a:cubicBezTo>
                <a:cubicBezTo>
                  <a:pt x="639017" y="1251994"/>
                  <a:pt x="1251994" y="639016"/>
                  <a:pt x="2008186" y="639016"/>
                </a:cubicBezTo>
                <a:cubicBezTo>
                  <a:pt x="2764377" y="639016"/>
                  <a:pt x="3377356" y="1251994"/>
                  <a:pt x="3377356" y="2008186"/>
                </a:cubicBezTo>
                <a:cubicBezTo>
                  <a:pt x="3377205" y="2764378"/>
                  <a:pt x="2764227" y="3377355"/>
                  <a:pt x="2008186" y="3377355"/>
                </a:cubicBezTo>
                <a:close/>
              </a:path>
            </a:pathLst>
          </a:custGeom>
          <a:solidFill>
            <a:srgbClr val="F4A261"/>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9" name="Freeform: Shape 143">
            <a:extLst>
              <a:ext uri="{FF2B5EF4-FFF2-40B4-BE49-F238E27FC236}">
                <a16:creationId xmlns:a16="http://schemas.microsoft.com/office/drawing/2014/main" id="{3ECB0A86-AD52-F707-AAE0-3DFCE9348D60}"/>
              </a:ext>
            </a:extLst>
          </p:cNvPr>
          <p:cNvSpPr/>
          <p:nvPr/>
        </p:nvSpPr>
        <p:spPr>
          <a:xfrm>
            <a:off x="6875556" y="2846074"/>
            <a:ext cx="1383325" cy="503278"/>
          </a:xfrm>
          <a:custGeom>
            <a:avLst/>
            <a:gdLst>
              <a:gd name="connsiteX0" fmla="*/ 1423367 w 2846127"/>
              <a:gd name="connsiteY0" fmla="*/ 11354 h 1044589"/>
              <a:gd name="connsiteX1" fmla="*/ 11354 w 2846127"/>
              <a:gd name="connsiteY1" fmla="*/ 596173 h 1044589"/>
              <a:gd name="connsiteX2" fmla="*/ 455229 w 2846127"/>
              <a:gd name="connsiteY2" fmla="*/ 1040048 h 1044589"/>
              <a:gd name="connsiteX3" fmla="*/ 1423367 w 2846127"/>
              <a:gd name="connsiteY3" fmla="*/ 639016 h 1044589"/>
              <a:gd name="connsiteX4" fmla="*/ 2391504 w 2846127"/>
              <a:gd name="connsiteY4" fmla="*/ 1040048 h 1044589"/>
              <a:gd name="connsiteX5" fmla="*/ 2835380 w 2846127"/>
              <a:gd name="connsiteY5" fmla="*/ 596173 h 1044589"/>
              <a:gd name="connsiteX6" fmla="*/ 1423367 w 2846127"/>
              <a:gd name="connsiteY6" fmla="*/ 11354 h 10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127" h="1044589">
                <a:moveTo>
                  <a:pt x="1423367" y="11354"/>
                </a:moveTo>
                <a:cubicBezTo>
                  <a:pt x="872006" y="11354"/>
                  <a:pt x="372722" y="234806"/>
                  <a:pt x="11354" y="596173"/>
                </a:cubicBezTo>
                <a:lnTo>
                  <a:pt x="455229" y="1040048"/>
                </a:lnTo>
                <a:cubicBezTo>
                  <a:pt x="703054" y="792223"/>
                  <a:pt x="1045196" y="639016"/>
                  <a:pt x="1423367" y="639016"/>
                </a:cubicBezTo>
                <a:cubicBezTo>
                  <a:pt x="1801388" y="639016"/>
                  <a:pt x="2143679" y="792223"/>
                  <a:pt x="2391504" y="1040048"/>
                </a:cubicBezTo>
                <a:lnTo>
                  <a:pt x="2835380" y="596173"/>
                </a:lnTo>
                <a:cubicBezTo>
                  <a:pt x="2474013" y="234806"/>
                  <a:pt x="1974728" y="11354"/>
                  <a:pt x="1423367" y="11354"/>
                </a:cubicBezTo>
                <a:close/>
              </a:path>
            </a:pathLst>
          </a:custGeom>
          <a:solidFill>
            <a:srgbClr val="F4A261">
              <a:lumMod val="75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0" name="Freeform: Shape 144">
            <a:extLst>
              <a:ext uri="{FF2B5EF4-FFF2-40B4-BE49-F238E27FC236}">
                <a16:creationId xmlns:a16="http://schemas.microsoft.com/office/drawing/2014/main" id="{22544711-3E23-4F1A-0237-2A810C3566BE}"/>
              </a:ext>
            </a:extLst>
          </p:cNvPr>
          <p:cNvSpPr/>
          <p:nvPr/>
        </p:nvSpPr>
        <p:spPr>
          <a:xfrm>
            <a:off x="4345763" y="4894631"/>
            <a:ext cx="176595" cy="153171"/>
          </a:xfrm>
          <a:custGeom>
            <a:avLst/>
            <a:gdLst>
              <a:gd name="connsiteX0" fmla="*/ 188784 w 363335"/>
              <a:gd name="connsiteY0" fmla="*/ 314739 h 317918"/>
              <a:gd name="connsiteX1" fmla="*/ 366212 w 363335"/>
              <a:gd name="connsiteY1" fmla="*/ 11354 h 317918"/>
              <a:gd name="connsiteX2" fmla="*/ 11354 w 363335"/>
              <a:gd name="connsiteY2" fmla="*/ 11354 h 317918"/>
            </a:gdLst>
            <a:ahLst/>
            <a:cxnLst>
              <a:cxn ang="0">
                <a:pos x="connsiteX0" y="connsiteY0"/>
              </a:cxn>
              <a:cxn ang="0">
                <a:pos x="connsiteX1" y="connsiteY1"/>
              </a:cxn>
              <a:cxn ang="0">
                <a:pos x="connsiteX2" y="connsiteY2"/>
              </a:cxn>
            </a:cxnLst>
            <a:rect l="l" t="t" r="r" b="b"/>
            <a:pathLst>
              <a:path w="363335" h="317918">
                <a:moveTo>
                  <a:pt x="188784" y="314739"/>
                </a:moveTo>
                <a:lnTo>
                  <a:pt x="366212" y="11354"/>
                </a:lnTo>
                <a:lnTo>
                  <a:pt x="11354" y="11354"/>
                </a:lnTo>
                <a:close/>
              </a:path>
            </a:pathLst>
          </a:custGeom>
          <a:solidFill>
            <a:srgbClr val="FFFFFF">
              <a:lumMod val="50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1" name="Freeform: Shape 145">
            <a:extLst>
              <a:ext uri="{FF2B5EF4-FFF2-40B4-BE49-F238E27FC236}">
                <a16:creationId xmlns:a16="http://schemas.microsoft.com/office/drawing/2014/main" id="{630B3541-592B-0475-68E2-6C38D62D18F4}"/>
              </a:ext>
            </a:extLst>
          </p:cNvPr>
          <p:cNvSpPr/>
          <p:nvPr/>
        </p:nvSpPr>
        <p:spPr>
          <a:xfrm>
            <a:off x="3461465" y="2846146"/>
            <a:ext cx="1949900" cy="1932877"/>
          </a:xfrm>
          <a:custGeom>
            <a:avLst/>
            <a:gdLst>
              <a:gd name="connsiteX0" fmla="*/ 2008186 w 4011829"/>
              <a:gd name="connsiteY0" fmla="*/ 4005017 h 4011829"/>
              <a:gd name="connsiteX1" fmla="*/ 4005017 w 4011829"/>
              <a:gd name="connsiteY1" fmla="*/ 2008186 h 4011829"/>
              <a:gd name="connsiteX2" fmla="*/ 2008186 w 4011829"/>
              <a:gd name="connsiteY2" fmla="*/ 11354 h 4011829"/>
              <a:gd name="connsiteX3" fmla="*/ 11354 w 4011829"/>
              <a:gd name="connsiteY3" fmla="*/ 2008186 h 4011829"/>
              <a:gd name="connsiteX4" fmla="*/ 2008186 w 4011829"/>
              <a:gd name="connsiteY4" fmla="*/ 4005017 h 4011829"/>
              <a:gd name="connsiteX5" fmla="*/ 2008186 w 4011829"/>
              <a:gd name="connsiteY5" fmla="*/ 639016 h 4011829"/>
              <a:gd name="connsiteX6" fmla="*/ 3377355 w 4011829"/>
              <a:gd name="connsiteY6" fmla="*/ 2008186 h 4011829"/>
              <a:gd name="connsiteX7" fmla="*/ 2008186 w 4011829"/>
              <a:gd name="connsiteY7" fmla="*/ 3377355 h 4011829"/>
              <a:gd name="connsiteX8" fmla="*/ 639017 w 4011829"/>
              <a:gd name="connsiteY8" fmla="*/ 2008186 h 4011829"/>
              <a:gd name="connsiteX9" fmla="*/ 2008186 w 4011829"/>
              <a:gd name="connsiteY9" fmla="*/ 639016 h 401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1829" h="4011829">
                <a:moveTo>
                  <a:pt x="2008186" y="4005017"/>
                </a:moveTo>
                <a:cubicBezTo>
                  <a:pt x="3111060" y="4005017"/>
                  <a:pt x="4005017" y="3110909"/>
                  <a:pt x="4005017" y="2008186"/>
                </a:cubicBezTo>
                <a:cubicBezTo>
                  <a:pt x="4005017" y="905463"/>
                  <a:pt x="3110909" y="11354"/>
                  <a:pt x="2008186" y="11354"/>
                </a:cubicBezTo>
                <a:cubicBezTo>
                  <a:pt x="905311" y="11354"/>
                  <a:pt x="11354" y="905463"/>
                  <a:pt x="11354" y="2008186"/>
                </a:cubicBezTo>
                <a:cubicBezTo>
                  <a:pt x="11354" y="3110909"/>
                  <a:pt x="905311" y="4005017"/>
                  <a:pt x="2008186" y="4005017"/>
                </a:cubicBezTo>
                <a:close/>
                <a:moveTo>
                  <a:pt x="2008186" y="639016"/>
                </a:moveTo>
                <a:cubicBezTo>
                  <a:pt x="2764378" y="639016"/>
                  <a:pt x="3377355" y="1251994"/>
                  <a:pt x="3377355" y="2008186"/>
                </a:cubicBezTo>
                <a:cubicBezTo>
                  <a:pt x="3377355" y="2764378"/>
                  <a:pt x="2764378" y="3377355"/>
                  <a:pt x="2008186" y="3377355"/>
                </a:cubicBezTo>
                <a:cubicBezTo>
                  <a:pt x="1251994" y="3377355"/>
                  <a:pt x="639017" y="2764378"/>
                  <a:pt x="639017" y="2008186"/>
                </a:cubicBezTo>
                <a:cubicBezTo>
                  <a:pt x="639168" y="1251994"/>
                  <a:pt x="1252145" y="639016"/>
                  <a:pt x="2008186" y="639016"/>
                </a:cubicBezTo>
                <a:close/>
              </a:path>
            </a:pathLst>
          </a:custGeom>
          <a:solidFill>
            <a:srgbClr val="E9C46A"/>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2" name="Freeform: Shape 146">
            <a:extLst>
              <a:ext uri="{FF2B5EF4-FFF2-40B4-BE49-F238E27FC236}">
                <a16:creationId xmlns:a16="http://schemas.microsoft.com/office/drawing/2014/main" id="{C6DDAF12-A4EA-6630-003E-6A4808C8F704}"/>
              </a:ext>
            </a:extLst>
          </p:cNvPr>
          <p:cNvSpPr/>
          <p:nvPr/>
        </p:nvSpPr>
        <p:spPr>
          <a:xfrm>
            <a:off x="3745709" y="4274652"/>
            <a:ext cx="1383325" cy="503278"/>
          </a:xfrm>
          <a:custGeom>
            <a:avLst/>
            <a:gdLst>
              <a:gd name="connsiteX0" fmla="*/ 1423367 w 2846127"/>
              <a:gd name="connsiteY0" fmla="*/ 1040048 h 1044589"/>
              <a:gd name="connsiteX1" fmla="*/ 2835380 w 2846127"/>
              <a:gd name="connsiteY1" fmla="*/ 455229 h 1044589"/>
              <a:gd name="connsiteX2" fmla="*/ 2391505 w 2846127"/>
              <a:gd name="connsiteY2" fmla="*/ 11354 h 1044589"/>
              <a:gd name="connsiteX3" fmla="*/ 1423367 w 2846127"/>
              <a:gd name="connsiteY3" fmla="*/ 412386 h 1044589"/>
              <a:gd name="connsiteX4" fmla="*/ 455229 w 2846127"/>
              <a:gd name="connsiteY4" fmla="*/ 11354 h 1044589"/>
              <a:gd name="connsiteX5" fmla="*/ 11354 w 2846127"/>
              <a:gd name="connsiteY5" fmla="*/ 455229 h 1044589"/>
              <a:gd name="connsiteX6" fmla="*/ 1423367 w 2846127"/>
              <a:gd name="connsiteY6" fmla="*/ 1040048 h 10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127" h="1044589">
                <a:moveTo>
                  <a:pt x="1423367" y="1040048"/>
                </a:moveTo>
                <a:cubicBezTo>
                  <a:pt x="1974728" y="1040048"/>
                  <a:pt x="2474012" y="816596"/>
                  <a:pt x="2835380" y="455229"/>
                </a:cubicBezTo>
                <a:lnTo>
                  <a:pt x="2391505" y="11354"/>
                </a:lnTo>
                <a:cubicBezTo>
                  <a:pt x="2143680" y="259179"/>
                  <a:pt x="1801538" y="412386"/>
                  <a:pt x="1423367" y="412386"/>
                </a:cubicBezTo>
                <a:cubicBezTo>
                  <a:pt x="1045346" y="412386"/>
                  <a:pt x="703054" y="259179"/>
                  <a:pt x="455229" y="11354"/>
                </a:cubicBezTo>
                <a:lnTo>
                  <a:pt x="11354" y="455229"/>
                </a:lnTo>
                <a:cubicBezTo>
                  <a:pt x="372722" y="816445"/>
                  <a:pt x="872006" y="1040048"/>
                  <a:pt x="1423367" y="1040048"/>
                </a:cubicBezTo>
                <a:close/>
              </a:path>
            </a:pathLst>
          </a:custGeom>
          <a:solidFill>
            <a:srgbClr val="E9C46A">
              <a:lumMod val="75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3" name="Freeform: Shape 147">
            <a:extLst>
              <a:ext uri="{FF2B5EF4-FFF2-40B4-BE49-F238E27FC236}">
                <a16:creationId xmlns:a16="http://schemas.microsoft.com/office/drawing/2014/main" id="{8EB763A4-82F5-625E-E14B-6BB8A0E3C4B3}"/>
              </a:ext>
            </a:extLst>
          </p:cNvPr>
          <p:cNvSpPr/>
          <p:nvPr/>
        </p:nvSpPr>
        <p:spPr>
          <a:xfrm>
            <a:off x="1215917" y="2575471"/>
            <a:ext cx="176595" cy="153171"/>
          </a:xfrm>
          <a:custGeom>
            <a:avLst/>
            <a:gdLst>
              <a:gd name="connsiteX0" fmla="*/ 188783 w 363335"/>
              <a:gd name="connsiteY0" fmla="*/ 11354 h 317918"/>
              <a:gd name="connsiteX1" fmla="*/ 11354 w 363335"/>
              <a:gd name="connsiteY1" fmla="*/ 314740 h 317918"/>
              <a:gd name="connsiteX2" fmla="*/ 366212 w 363335"/>
              <a:gd name="connsiteY2" fmla="*/ 314740 h 317918"/>
            </a:gdLst>
            <a:ahLst/>
            <a:cxnLst>
              <a:cxn ang="0">
                <a:pos x="connsiteX0" y="connsiteY0"/>
              </a:cxn>
              <a:cxn ang="0">
                <a:pos x="connsiteX1" y="connsiteY1"/>
              </a:cxn>
              <a:cxn ang="0">
                <a:pos x="connsiteX2" y="connsiteY2"/>
              </a:cxn>
            </a:cxnLst>
            <a:rect l="l" t="t" r="r" b="b"/>
            <a:pathLst>
              <a:path w="363335" h="317918">
                <a:moveTo>
                  <a:pt x="188783" y="11354"/>
                </a:moveTo>
                <a:lnTo>
                  <a:pt x="11354" y="314740"/>
                </a:lnTo>
                <a:lnTo>
                  <a:pt x="366212" y="314740"/>
                </a:lnTo>
                <a:close/>
              </a:path>
            </a:pathLst>
          </a:custGeom>
          <a:solidFill>
            <a:srgbClr val="FFFFFF">
              <a:lumMod val="50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4" name="Freeform: Shape 148">
            <a:extLst>
              <a:ext uri="{FF2B5EF4-FFF2-40B4-BE49-F238E27FC236}">
                <a16:creationId xmlns:a16="http://schemas.microsoft.com/office/drawing/2014/main" id="{7F902F1B-19C1-0BF4-169A-4DE41814965F}"/>
              </a:ext>
            </a:extLst>
          </p:cNvPr>
          <p:cNvSpPr/>
          <p:nvPr/>
        </p:nvSpPr>
        <p:spPr>
          <a:xfrm>
            <a:off x="331619" y="2846074"/>
            <a:ext cx="1949900" cy="1932877"/>
          </a:xfrm>
          <a:custGeom>
            <a:avLst/>
            <a:gdLst>
              <a:gd name="connsiteX0" fmla="*/ 2008185 w 4011829"/>
              <a:gd name="connsiteY0" fmla="*/ 11354 h 4011829"/>
              <a:gd name="connsiteX1" fmla="*/ 11354 w 4011829"/>
              <a:gd name="connsiteY1" fmla="*/ 2008186 h 4011829"/>
              <a:gd name="connsiteX2" fmla="*/ 2008185 w 4011829"/>
              <a:gd name="connsiteY2" fmla="*/ 4005017 h 4011829"/>
              <a:gd name="connsiteX3" fmla="*/ 4005017 w 4011829"/>
              <a:gd name="connsiteY3" fmla="*/ 2008186 h 4011829"/>
              <a:gd name="connsiteX4" fmla="*/ 2008185 w 4011829"/>
              <a:gd name="connsiteY4" fmla="*/ 11354 h 4011829"/>
              <a:gd name="connsiteX5" fmla="*/ 2008185 w 4011829"/>
              <a:gd name="connsiteY5" fmla="*/ 3377355 h 4011829"/>
              <a:gd name="connsiteX6" fmla="*/ 639016 w 4011829"/>
              <a:gd name="connsiteY6" fmla="*/ 2008186 h 4011829"/>
              <a:gd name="connsiteX7" fmla="*/ 2008185 w 4011829"/>
              <a:gd name="connsiteY7" fmla="*/ 639016 h 4011829"/>
              <a:gd name="connsiteX8" fmla="*/ 3377355 w 4011829"/>
              <a:gd name="connsiteY8" fmla="*/ 2008186 h 4011829"/>
              <a:gd name="connsiteX9" fmla="*/ 2008185 w 4011829"/>
              <a:gd name="connsiteY9" fmla="*/ 3377355 h 401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1829" h="4011829">
                <a:moveTo>
                  <a:pt x="2008185" y="11354"/>
                </a:moveTo>
                <a:cubicBezTo>
                  <a:pt x="905462" y="11354"/>
                  <a:pt x="11354" y="905462"/>
                  <a:pt x="11354" y="2008186"/>
                </a:cubicBezTo>
                <a:cubicBezTo>
                  <a:pt x="11354" y="3111061"/>
                  <a:pt x="905462" y="4005017"/>
                  <a:pt x="2008185" y="4005017"/>
                </a:cubicBezTo>
                <a:cubicBezTo>
                  <a:pt x="3111060" y="4005017"/>
                  <a:pt x="4005017" y="3110909"/>
                  <a:pt x="4005017" y="2008186"/>
                </a:cubicBezTo>
                <a:cubicBezTo>
                  <a:pt x="4005168" y="905462"/>
                  <a:pt x="3111060" y="11354"/>
                  <a:pt x="2008185" y="11354"/>
                </a:cubicBezTo>
                <a:close/>
                <a:moveTo>
                  <a:pt x="2008185" y="3377355"/>
                </a:moveTo>
                <a:cubicBezTo>
                  <a:pt x="1251993" y="3377355"/>
                  <a:pt x="639016" y="2764378"/>
                  <a:pt x="639016" y="2008186"/>
                </a:cubicBezTo>
                <a:cubicBezTo>
                  <a:pt x="639016" y="1251994"/>
                  <a:pt x="1251993" y="639016"/>
                  <a:pt x="2008185" y="639016"/>
                </a:cubicBezTo>
                <a:cubicBezTo>
                  <a:pt x="2764378" y="639016"/>
                  <a:pt x="3377355" y="1251994"/>
                  <a:pt x="3377355" y="2008186"/>
                </a:cubicBezTo>
                <a:cubicBezTo>
                  <a:pt x="3377355" y="2764378"/>
                  <a:pt x="2764378" y="3377355"/>
                  <a:pt x="2008185" y="3377355"/>
                </a:cubicBezTo>
                <a:close/>
              </a:path>
            </a:pathLst>
          </a:custGeom>
          <a:solidFill>
            <a:srgbClr val="2A9D8F"/>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5" name="Freeform: Shape 149">
            <a:extLst>
              <a:ext uri="{FF2B5EF4-FFF2-40B4-BE49-F238E27FC236}">
                <a16:creationId xmlns:a16="http://schemas.microsoft.com/office/drawing/2014/main" id="{FA2A3BEE-235E-FDD0-6CC1-8052592BD636}"/>
              </a:ext>
            </a:extLst>
          </p:cNvPr>
          <p:cNvSpPr/>
          <p:nvPr/>
        </p:nvSpPr>
        <p:spPr>
          <a:xfrm>
            <a:off x="615862" y="2846074"/>
            <a:ext cx="1383325" cy="503278"/>
          </a:xfrm>
          <a:custGeom>
            <a:avLst/>
            <a:gdLst>
              <a:gd name="connsiteX0" fmla="*/ 1423367 w 2846127"/>
              <a:gd name="connsiteY0" fmla="*/ 11354 h 1044589"/>
              <a:gd name="connsiteX1" fmla="*/ 11354 w 2846127"/>
              <a:gd name="connsiteY1" fmla="*/ 596173 h 1044589"/>
              <a:gd name="connsiteX2" fmla="*/ 455229 w 2846127"/>
              <a:gd name="connsiteY2" fmla="*/ 1040048 h 1044589"/>
              <a:gd name="connsiteX3" fmla="*/ 1423367 w 2846127"/>
              <a:gd name="connsiteY3" fmla="*/ 639016 h 1044589"/>
              <a:gd name="connsiteX4" fmla="*/ 2391505 w 2846127"/>
              <a:gd name="connsiteY4" fmla="*/ 1040048 h 1044589"/>
              <a:gd name="connsiteX5" fmla="*/ 2835379 w 2846127"/>
              <a:gd name="connsiteY5" fmla="*/ 596173 h 1044589"/>
              <a:gd name="connsiteX6" fmla="*/ 1423367 w 2846127"/>
              <a:gd name="connsiteY6" fmla="*/ 11354 h 10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127" h="1044589">
                <a:moveTo>
                  <a:pt x="1423367" y="11354"/>
                </a:moveTo>
                <a:cubicBezTo>
                  <a:pt x="872005" y="11354"/>
                  <a:pt x="372722" y="234806"/>
                  <a:pt x="11354" y="596173"/>
                </a:cubicBezTo>
                <a:lnTo>
                  <a:pt x="455229" y="1040048"/>
                </a:lnTo>
                <a:cubicBezTo>
                  <a:pt x="703054" y="792223"/>
                  <a:pt x="1045195" y="639016"/>
                  <a:pt x="1423367" y="639016"/>
                </a:cubicBezTo>
                <a:cubicBezTo>
                  <a:pt x="1801387" y="639016"/>
                  <a:pt x="2143679" y="792223"/>
                  <a:pt x="2391505" y="1040048"/>
                </a:cubicBezTo>
                <a:lnTo>
                  <a:pt x="2835379" y="596173"/>
                </a:lnTo>
                <a:cubicBezTo>
                  <a:pt x="2474012" y="234806"/>
                  <a:pt x="1974880" y="11354"/>
                  <a:pt x="1423367" y="11354"/>
                </a:cubicBezTo>
                <a:close/>
              </a:path>
            </a:pathLst>
          </a:custGeom>
          <a:solidFill>
            <a:srgbClr val="2A9D8F">
              <a:lumMod val="75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6" name="Freeform: Shape 150">
            <a:extLst>
              <a:ext uri="{FF2B5EF4-FFF2-40B4-BE49-F238E27FC236}">
                <a16:creationId xmlns:a16="http://schemas.microsoft.com/office/drawing/2014/main" id="{3BF89F9D-609E-E761-7626-E94599AFF05D}"/>
              </a:ext>
            </a:extLst>
          </p:cNvPr>
          <p:cNvSpPr/>
          <p:nvPr/>
        </p:nvSpPr>
        <p:spPr>
          <a:xfrm>
            <a:off x="7119015" y="2689754"/>
            <a:ext cx="4024887" cy="2246513"/>
          </a:xfrm>
          <a:custGeom>
            <a:avLst/>
            <a:gdLst>
              <a:gd name="connsiteX0" fmla="*/ 7361977 w 8281020"/>
              <a:gd name="connsiteY0" fmla="*/ 18041 h 4662805"/>
              <a:gd name="connsiteX1" fmla="*/ 5725151 w 8281020"/>
              <a:gd name="connsiteY1" fmla="*/ 696117 h 4662805"/>
              <a:gd name="connsiteX2" fmla="*/ 2505544 w 8281020"/>
              <a:gd name="connsiteY2" fmla="*/ 3915724 h 4662805"/>
              <a:gd name="connsiteX3" fmla="*/ 922462 w 8281020"/>
              <a:gd name="connsiteY3" fmla="*/ 4571393 h 4662805"/>
              <a:gd name="connsiteX4" fmla="*/ 884614 w 8281020"/>
              <a:gd name="connsiteY4" fmla="*/ 4609240 h 4662805"/>
              <a:gd name="connsiteX5" fmla="*/ 922462 w 8281020"/>
              <a:gd name="connsiteY5" fmla="*/ 4647088 h 4662805"/>
              <a:gd name="connsiteX6" fmla="*/ 2559137 w 8281020"/>
              <a:gd name="connsiteY6" fmla="*/ 3969164 h 4662805"/>
              <a:gd name="connsiteX7" fmla="*/ 5778744 w 8281020"/>
              <a:gd name="connsiteY7" fmla="*/ 749557 h 4662805"/>
              <a:gd name="connsiteX8" fmla="*/ 7361977 w 8281020"/>
              <a:gd name="connsiteY8" fmla="*/ 93585 h 4662805"/>
              <a:gd name="connsiteX9" fmla="*/ 7399825 w 8281020"/>
              <a:gd name="connsiteY9" fmla="*/ 55738 h 4662805"/>
              <a:gd name="connsiteX10" fmla="*/ 7361977 w 8281020"/>
              <a:gd name="connsiteY10" fmla="*/ 18041 h 4662805"/>
              <a:gd name="connsiteX11" fmla="*/ 621347 w 8281020"/>
              <a:gd name="connsiteY11" fmla="*/ 4551409 h 4662805"/>
              <a:gd name="connsiteX12" fmla="*/ 70289 w 8281020"/>
              <a:gd name="connsiteY12" fmla="*/ 4403653 h 4662805"/>
              <a:gd name="connsiteX13" fmla="*/ 20936 w 8281020"/>
              <a:gd name="connsiteY13" fmla="*/ 4424242 h 4662805"/>
              <a:gd name="connsiteX14" fmla="*/ 41525 w 8281020"/>
              <a:gd name="connsiteY14" fmla="*/ 4473595 h 4662805"/>
              <a:gd name="connsiteX15" fmla="*/ 611356 w 8281020"/>
              <a:gd name="connsiteY15" fmla="*/ 4626347 h 4662805"/>
              <a:gd name="connsiteX16" fmla="*/ 653896 w 8281020"/>
              <a:gd name="connsiteY16" fmla="*/ 4593950 h 4662805"/>
              <a:gd name="connsiteX17" fmla="*/ 621347 w 8281020"/>
              <a:gd name="connsiteY17" fmla="*/ 4551409 h 4662805"/>
              <a:gd name="connsiteX18" fmla="*/ 8242916 w 8281020"/>
              <a:gd name="connsiteY18" fmla="*/ 191686 h 4662805"/>
              <a:gd name="connsiteX19" fmla="*/ 7673236 w 8281020"/>
              <a:gd name="connsiteY19" fmla="*/ 38933 h 4662805"/>
              <a:gd name="connsiteX20" fmla="*/ 7630694 w 8281020"/>
              <a:gd name="connsiteY20" fmla="*/ 71331 h 4662805"/>
              <a:gd name="connsiteX21" fmla="*/ 7663092 w 8281020"/>
              <a:gd name="connsiteY21" fmla="*/ 113871 h 4662805"/>
              <a:gd name="connsiteX22" fmla="*/ 8214151 w 8281020"/>
              <a:gd name="connsiteY22" fmla="*/ 261628 h 4662805"/>
              <a:gd name="connsiteX23" fmla="*/ 8263504 w 8281020"/>
              <a:gd name="connsiteY23" fmla="*/ 241039 h 4662805"/>
              <a:gd name="connsiteX24" fmla="*/ 8242916 w 8281020"/>
              <a:gd name="connsiteY24" fmla="*/ 191686 h 466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81020" h="4662805">
                <a:moveTo>
                  <a:pt x="7361977" y="18041"/>
                </a:moveTo>
                <a:cubicBezTo>
                  <a:pt x="6743702" y="18041"/>
                  <a:pt x="6162365" y="258903"/>
                  <a:pt x="5725151" y="696117"/>
                </a:cubicBezTo>
                <a:lnTo>
                  <a:pt x="2505544" y="3915724"/>
                </a:lnTo>
                <a:cubicBezTo>
                  <a:pt x="2082713" y="4338555"/>
                  <a:pt x="1520451" y="4571393"/>
                  <a:pt x="922462" y="4571393"/>
                </a:cubicBezTo>
                <a:cubicBezTo>
                  <a:pt x="901570" y="4571393"/>
                  <a:pt x="884614" y="4588348"/>
                  <a:pt x="884614" y="4609240"/>
                </a:cubicBezTo>
                <a:cubicBezTo>
                  <a:pt x="884614" y="4630132"/>
                  <a:pt x="901570" y="4647088"/>
                  <a:pt x="922462" y="4647088"/>
                </a:cubicBezTo>
                <a:cubicBezTo>
                  <a:pt x="1540738" y="4647088"/>
                  <a:pt x="2121923" y="4406378"/>
                  <a:pt x="2559137" y="3969164"/>
                </a:cubicBezTo>
                <a:lnTo>
                  <a:pt x="5778744" y="749557"/>
                </a:lnTo>
                <a:cubicBezTo>
                  <a:pt x="6201574" y="326574"/>
                  <a:pt x="6763836" y="93585"/>
                  <a:pt x="7361977" y="93585"/>
                </a:cubicBezTo>
                <a:cubicBezTo>
                  <a:pt x="7382869" y="93585"/>
                  <a:pt x="7399825" y="76629"/>
                  <a:pt x="7399825" y="55738"/>
                </a:cubicBezTo>
                <a:cubicBezTo>
                  <a:pt x="7399825" y="34997"/>
                  <a:pt x="7382869" y="18041"/>
                  <a:pt x="7361977" y="18041"/>
                </a:cubicBezTo>
                <a:close/>
                <a:moveTo>
                  <a:pt x="621347" y="4551409"/>
                </a:moveTo>
                <a:cubicBezTo>
                  <a:pt x="431959" y="4525976"/>
                  <a:pt x="246658" y="4476169"/>
                  <a:pt x="70289" y="4403653"/>
                </a:cubicBezTo>
                <a:cubicBezTo>
                  <a:pt x="50911" y="4395630"/>
                  <a:pt x="28808" y="4404864"/>
                  <a:pt x="20936" y="4424242"/>
                </a:cubicBezTo>
                <a:cubicBezTo>
                  <a:pt x="12912" y="4443620"/>
                  <a:pt x="22147" y="4465723"/>
                  <a:pt x="41525" y="4473595"/>
                </a:cubicBezTo>
                <a:cubicBezTo>
                  <a:pt x="223798" y="4548684"/>
                  <a:pt x="415458" y="4600157"/>
                  <a:pt x="611356" y="4626347"/>
                </a:cubicBezTo>
                <a:cubicBezTo>
                  <a:pt x="632096" y="4629072"/>
                  <a:pt x="651172" y="4614539"/>
                  <a:pt x="653896" y="4593950"/>
                </a:cubicBezTo>
                <a:cubicBezTo>
                  <a:pt x="656621" y="4573361"/>
                  <a:pt x="642088" y="4554286"/>
                  <a:pt x="621347" y="4551409"/>
                </a:cubicBezTo>
                <a:close/>
                <a:moveTo>
                  <a:pt x="8242916" y="191686"/>
                </a:moveTo>
                <a:cubicBezTo>
                  <a:pt x="8060642" y="116596"/>
                  <a:pt x="7868982" y="65124"/>
                  <a:pt x="7673236" y="38933"/>
                </a:cubicBezTo>
                <a:cubicBezTo>
                  <a:pt x="7652495" y="36208"/>
                  <a:pt x="7633420" y="50742"/>
                  <a:pt x="7630694" y="71331"/>
                </a:cubicBezTo>
                <a:cubicBezTo>
                  <a:pt x="7627970" y="92071"/>
                  <a:pt x="7642503" y="111146"/>
                  <a:pt x="7663092" y="113871"/>
                </a:cubicBezTo>
                <a:cubicBezTo>
                  <a:pt x="7852481" y="139305"/>
                  <a:pt x="8037782" y="189112"/>
                  <a:pt x="8214151" y="261628"/>
                </a:cubicBezTo>
                <a:cubicBezTo>
                  <a:pt x="8233529" y="269651"/>
                  <a:pt x="8255632" y="260417"/>
                  <a:pt x="8263504" y="241039"/>
                </a:cubicBezTo>
                <a:cubicBezTo>
                  <a:pt x="8271528" y="221812"/>
                  <a:pt x="8262292" y="199558"/>
                  <a:pt x="8242916" y="191686"/>
                </a:cubicBezTo>
                <a:close/>
              </a:path>
            </a:pathLst>
          </a:custGeom>
          <a:solidFill>
            <a:srgbClr val="FFFFFF">
              <a:lumMod val="85000"/>
            </a:srgbClr>
          </a:solidFill>
          <a:ln w="1513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7" name="Freeform: Shape 151">
            <a:extLst>
              <a:ext uri="{FF2B5EF4-FFF2-40B4-BE49-F238E27FC236}">
                <a16:creationId xmlns:a16="http://schemas.microsoft.com/office/drawing/2014/main" id="{49165527-7075-9ED5-6028-36C2C0A6A129}"/>
              </a:ext>
            </a:extLst>
          </p:cNvPr>
          <p:cNvSpPr/>
          <p:nvPr/>
        </p:nvSpPr>
        <p:spPr>
          <a:xfrm>
            <a:off x="859321" y="2689754"/>
            <a:ext cx="4024887" cy="2246513"/>
          </a:xfrm>
          <a:custGeom>
            <a:avLst/>
            <a:gdLst>
              <a:gd name="connsiteX0" fmla="*/ 7361978 w 8281020"/>
              <a:gd name="connsiteY0" fmla="*/ 18041 h 4662805"/>
              <a:gd name="connsiteX1" fmla="*/ 5725152 w 8281020"/>
              <a:gd name="connsiteY1" fmla="*/ 696117 h 4662805"/>
              <a:gd name="connsiteX2" fmla="*/ 2505696 w 8281020"/>
              <a:gd name="connsiteY2" fmla="*/ 3915724 h 4662805"/>
              <a:gd name="connsiteX3" fmla="*/ 922613 w 8281020"/>
              <a:gd name="connsiteY3" fmla="*/ 4571393 h 4662805"/>
              <a:gd name="connsiteX4" fmla="*/ 884766 w 8281020"/>
              <a:gd name="connsiteY4" fmla="*/ 4609240 h 4662805"/>
              <a:gd name="connsiteX5" fmla="*/ 922613 w 8281020"/>
              <a:gd name="connsiteY5" fmla="*/ 4647088 h 4662805"/>
              <a:gd name="connsiteX6" fmla="*/ 2559288 w 8281020"/>
              <a:gd name="connsiteY6" fmla="*/ 3969164 h 4662805"/>
              <a:gd name="connsiteX7" fmla="*/ 5778895 w 8281020"/>
              <a:gd name="connsiteY7" fmla="*/ 749557 h 4662805"/>
              <a:gd name="connsiteX8" fmla="*/ 7362129 w 8281020"/>
              <a:gd name="connsiteY8" fmla="*/ 93585 h 4662805"/>
              <a:gd name="connsiteX9" fmla="*/ 7399977 w 8281020"/>
              <a:gd name="connsiteY9" fmla="*/ 55738 h 4662805"/>
              <a:gd name="connsiteX10" fmla="*/ 7361978 w 8281020"/>
              <a:gd name="connsiteY10" fmla="*/ 18041 h 4662805"/>
              <a:gd name="connsiteX11" fmla="*/ 621348 w 8281020"/>
              <a:gd name="connsiteY11" fmla="*/ 4551409 h 4662805"/>
              <a:gd name="connsiteX12" fmla="*/ 70289 w 8281020"/>
              <a:gd name="connsiteY12" fmla="*/ 4403653 h 4662805"/>
              <a:gd name="connsiteX13" fmla="*/ 20936 w 8281020"/>
              <a:gd name="connsiteY13" fmla="*/ 4424242 h 4662805"/>
              <a:gd name="connsiteX14" fmla="*/ 41525 w 8281020"/>
              <a:gd name="connsiteY14" fmla="*/ 4473595 h 4662805"/>
              <a:gd name="connsiteX15" fmla="*/ 611356 w 8281020"/>
              <a:gd name="connsiteY15" fmla="*/ 4626347 h 4662805"/>
              <a:gd name="connsiteX16" fmla="*/ 653896 w 8281020"/>
              <a:gd name="connsiteY16" fmla="*/ 4593950 h 4662805"/>
              <a:gd name="connsiteX17" fmla="*/ 621348 w 8281020"/>
              <a:gd name="connsiteY17" fmla="*/ 4551409 h 4662805"/>
              <a:gd name="connsiteX18" fmla="*/ 8242915 w 8281020"/>
              <a:gd name="connsiteY18" fmla="*/ 191686 h 4662805"/>
              <a:gd name="connsiteX19" fmla="*/ 7673235 w 8281020"/>
              <a:gd name="connsiteY19" fmla="*/ 38933 h 4662805"/>
              <a:gd name="connsiteX20" fmla="*/ 7630695 w 8281020"/>
              <a:gd name="connsiteY20" fmla="*/ 71331 h 4662805"/>
              <a:gd name="connsiteX21" fmla="*/ 7663092 w 8281020"/>
              <a:gd name="connsiteY21" fmla="*/ 113871 h 4662805"/>
              <a:gd name="connsiteX22" fmla="*/ 8214151 w 8281020"/>
              <a:gd name="connsiteY22" fmla="*/ 261628 h 4662805"/>
              <a:gd name="connsiteX23" fmla="*/ 8263504 w 8281020"/>
              <a:gd name="connsiteY23" fmla="*/ 241039 h 4662805"/>
              <a:gd name="connsiteX24" fmla="*/ 8242915 w 8281020"/>
              <a:gd name="connsiteY24" fmla="*/ 191686 h 466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81020" h="4662805">
                <a:moveTo>
                  <a:pt x="7361978" y="18041"/>
                </a:moveTo>
                <a:cubicBezTo>
                  <a:pt x="6743702" y="18041"/>
                  <a:pt x="6162365" y="258903"/>
                  <a:pt x="5725152" y="696117"/>
                </a:cubicBezTo>
                <a:lnTo>
                  <a:pt x="2505696" y="3915724"/>
                </a:lnTo>
                <a:cubicBezTo>
                  <a:pt x="2082865" y="4338555"/>
                  <a:pt x="1520603" y="4571393"/>
                  <a:pt x="922613" y="4571393"/>
                </a:cubicBezTo>
                <a:cubicBezTo>
                  <a:pt x="901721" y="4571393"/>
                  <a:pt x="884766" y="4588348"/>
                  <a:pt x="884766" y="4609240"/>
                </a:cubicBezTo>
                <a:cubicBezTo>
                  <a:pt x="884766" y="4630132"/>
                  <a:pt x="901721" y="4647088"/>
                  <a:pt x="922613" y="4647088"/>
                </a:cubicBezTo>
                <a:cubicBezTo>
                  <a:pt x="1540889" y="4647088"/>
                  <a:pt x="2122075" y="4406378"/>
                  <a:pt x="2559288" y="3969164"/>
                </a:cubicBezTo>
                <a:lnTo>
                  <a:pt x="5778895" y="749557"/>
                </a:lnTo>
                <a:cubicBezTo>
                  <a:pt x="6201726" y="326574"/>
                  <a:pt x="6763988" y="93585"/>
                  <a:pt x="7362129" y="93585"/>
                </a:cubicBezTo>
                <a:cubicBezTo>
                  <a:pt x="7383021" y="93585"/>
                  <a:pt x="7399977" y="76629"/>
                  <a:pt x="7399977" y="55738"/>
                </a:cubicBezTo>
                <a:cubicBezTo>
                  <a:pt x="7399825" y="34997"/>
                  <a:pt x="7382870" y="18041"/>
                  <a:pt x="7361978" y="18041"/>
                </a:cubicBezTo>
                <a:close/>
                <a:moveTo>
                  <a:pt x="621348" y="4551409"/>
                </a:moveTo>
                <a:cubicBezTo>
                  <a:pt x="431959" y="4525976"/>
                  <a:pt x="246658" y="4476169"/>
                  <a:pt x="70289" y="4403653"/>
                </a:cubicBezTo>
                <a:cubicBezTo>
                  <a:pt x="50911" y="4395630"/>
                  <a:pt x="28808" y="4404864"/>
                  <a:pt x="20936" y="4424242"/>
                </a:cubicBezTo>
                <a:cubicBezTo>
                  <a:pt x="12912" y="4443620"/>
                  <a:pt x="22147" y="4465723"/>
                  <a:pt x="41525" y="4473595"/>
                </a:cubicBezTo>
                <a:cubicBezTo>
                  <a:pt x="223798" y="4548684"/>
                  <a:pt x="415609" y="4600157"/>
                  <a:pt x="611356" y="4626347"/>
                </a:cubicBezTo>
                <a:cubicBezTo>
                  <a:pt x="632096" y="4629072"/>
                  <a:pt x="651171" y="4614539"/>
                  <a:pt x="653896" y="4593950"/>
                </a:cubicBezTo>
                <a:cubicBezTo>
                  <a:pt x="656621" y="4573361"/>
                  <a:pt x="642088" y="4554286"/>
                  <a:pt x="621348" y="4551409"/>
                </a:cubicBezTo>
                <a:close/>
                <a:moveTo>
                  <a:pt x="8242915" y="191686"/>
                </a:moveTo>
                <a:cubicBezTo>
                  <a:pt x="8060641" y="116596"/>
                  <a:pt x="7868982" y="65124"/>
                  <a:pt x="7673235" y="38933"/>
                </a:cubicBezTo>
                <a:cubicBezTo>
                  <a:pt x="7652495" y="36208"/>
                  <a:pt x="7633420" y="50742"/>
                  <a:pt x="7630695" y="71331"/>
                </a:cubicBezTo>
                <a:cubicBezTo>
                  <a:pt x="7627970" y="92071"/>
                  <a:pt x="7642503" y="111146"/>
                  <a:pt x="7663092" y="113871"/>
                </a:cubicBezTo>
                <a:cubicBezTo>
                  <a:pt x="7852480" y="139305"/>
                  <a:pt x="8037782" y="189112"/>
                  <a:pt x="8214151" y="261628"/>
                </a:cubicBezTo>
                <a:cubicBezTo>
                  <a:pt x="8233529" y="269651"/>
                  <a:pt x="8255631" y="260417"/>
                  <a:pt x="8263504" y="241039"/>
                </a:cubicBezTo>
                <a:cubicBezTo>
                  <a:pt x="8271528" y="221812"/>
                  <a:pt x="8262292" y="199558"/>
                  <a:pt x="8242915" y="191686"/>
                </a:cubicBezTo>
                <a:close/>
              </a:path>
            </a:pathLst>
          </a:custGeom>
          <a:solidFill>
            <a:srgbClr val="FFFFFF">
              <a:lumMod val="85000"/>
            </a:srgbClr>
          </a:solidFill>
          <a:ln w="1513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18" name="Freeform: Shape 152">
            <a:extLst>
              <a:ext uri="{FF2B5EF4-FFF2-40B4-BE49-F238E27FC236}">
                <a16:creationId xmlns:a16="http://schemas.microsoft.com/office/drawing/2014/main" id="{548C6552-E030-47FD-F29A-5A3EC5B9D487}"/>
              </a:ext>
            </a:extLst>
          </p:cNvPr>
          <p:cNvSpPr/>
          <p:nvPr/>
        </p:nvSpPr>
        <p:spPr>
          <a:xfrm>
            <a:off x="4973836" y="2842871"/>
            <a:ext cx="2052913" cy="1940171"/>
          </a:xfrm>
          <a:custGeom>
            <a:avLst/>
            <a:gdLst>
              <a:gd name="connsiteX0" fmla="*/ 36668 w 4223774"/>
              <a:gd name="connsiteY0" fmla="*/ 88399 h 4026968"/>
              <a:gd name="connsiteX1" fmla="*/ 479180 w 4223774"/>
              <a:gd name="connsiteY1" fmla="*/ 432356 h 4026968"/>
              <a:gd name="connsiteX2" fmla="*/ 3698030 w 4223774"/>
              <a:gd name="connsiteY2" fmla="*/ 3650904 h 4026968"/>
              <a:gd name="connsiteX3" fmla="*/ 4155379 w 4223774"/>
              <a:gd name="connsiteY3" fmla="*/ 4006518 h 4026968"/>
              <a:gd name="connsiteX4" fmla="*/ 4155379 w 4223774"/>
              <a:gd name="connsiteY4" fmla="*/ 4006518 h 4026968"/>
              <a:gd name="connsiteX5" fmla="*/ 4207154 w 4223774"/>
              <a:gd name="connsiteY5" fmla="*/ 3993196 h 4026968"/>
              <a:gd name="connsiteX6" fmla="*/ 4193831 w 4223774"/>
              <a:gd name="connsiteY6" fmla="*/ 3941421 h 4026968"/>
              <a:gd name="connsiteX7" fmla="*/ 4193831 w 4223774"/>
              <a:gd name="connsiteY7" fmla="*/ 3941421 h 4026968"/>
              <a:gd name="connsiteX8" fmla="*/ 3751319 w 4223774"/>
              <a:gd name="connsiteY8" fmla="*/ 3597463 h 4026968"/>
              <a:gd name="connsiteX9" fmla="*/ 532470 w 4223774"/>
              <a:gd name="connsiteY9" fmla="*/ 378916 h 4026968"/>
              <a:gd name="connsiteX10" fmla="*/ 75121 w 4223774"/>
              <a:gd name="connsiteY10" fmla="*/ 23301 h 4026968"/>
              <a:gd name="connsiteX11" fmla="*/ 75121 w 4223774"/>
              <a:gd name="connsiteY11" fmla="*/ 23301 h 4026968"/>
              <a:gd name="connsiteX12" fmla="*/ 23194 w 4223774"/>
              <a:gd name="connsiteY12" fmla="*/ 36623 h 4026968"/>
              <a:gd name="connsiteX13" fmla="*/ 36668 w 4223774"/>
              <a:gd name="connsiteY13" fmla="*/ 88399 h 4026968"/>
              <a:gd name="connsiteX14" fmla="*/ 36668 w 4223774"/>
              <a:gd name="connsiteY14" fmla="*/ 88399 h 402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3774" h="4026968">
                <a:moveTo>
                  <a:pt x="36668" y="88399"/>
                </a:moveTo>
                <a:cubicBezTo>
                  <a:pt x="197141" y="183472"/>
                  <a:pt x="345957" y="299285"/>
                  <a:pt x="479180" y="432356"/>
                </a:cubicBezTo>
                <a:lnTo>
                  <a:pt x="3698030" y="3650904"/>
                </a:lnTo>
                <a:cubicBezTo>
                  <a:pt x="3835643" y="3788517"/>
                  <a:pt x="3989607" y="3908266"/>
                  <a:pt x="4155379" y="4006518"/>
                </a:cubicBezTo>
                <a:lnTo>
                  <a:pt x="4155379" y="4006518"/>
                </a:lnTo>
                <a:cubicBezTo>
                  <a:pt x="4173394" y="4017116"/>
                  <a:pt x="4196556" y="4011211"/>
                  <a:pt x="4207154" y="3993196"/>
                </a:cubicBezTo>
                <a:cubicBezTo>
                  <a:pt x="4217751" y="3975181"/>
                  <a:pt x="4211847" y="3952018"/>
                  <a:pt x="4193831" y="3941421"/>
                </a:cubicBezTo>
                <a:lnTo>
                  <a:pt x="4193831" y="3941421"/>
                </a:lnTo>
                <a:cubicBezTo>
                  <a:pt x="4033358" y="3846348"/>
                  <a:pt x="3884542" y="3730535"/>
                  <a:pt x="3751319" y="3597463"/>
                </a:cubicBezTo>
                <a:lnTo>
                  <a:pt x="532470" y="378916"/>
                </a:lnTo>
                <a:cubicBezTo>
                  <a:pt x="394856" y="241302"/>
                  <a:pt x="241044" y="121705"/>
                  <a:pt x="75121" y="23301"/>
                </a:cubicBezTo>
                <a:lnTo>
                  <a:pt x="75121" y="23301"/>
                </a:lnTo>
                <a:cubicBezTo>
                  <a:pt x="57105" y="12704"/>
                  <a:pt x="33943" y="18608"/>
                  <a:pt x="23194" y="36623"/>
                </a:cubicBezTo>
                <a:cubicBezTo>
                  <a:pt x="12748" y="54488"/>
                  <a:pt x="18653" y="77650"/>
                  <a:pt x="36668" y="88399"/>
                </a:cubicBezTo>
                <a:lnTo>
                  <a:pt x="36668" y="88399"/>
                </a:lnTo>
                <a:close/>
              </a:path>
            </a:pathLst>
          </a:custGeom>
          <a:solidFill>
            <a:srgbClr val="FFFFFF">
              <a:lumMod val="85000"/>
            </a:srgbClr>
          </a:solidFill>
          <a:ln w="1513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0" name="Freeform: Shape 154">
            <a:extLst>
              <a:ext uri="{FF2B5EF4-FFF2-40B4-BE49-F238E27FC236}">
                <a16:creationId xmlns:a16="http://schemas.microsoft.com/office/drawing/2014/main" id="{225795D7-7C5A-20BC-9692-FFE9D52427A0}"/>
              </a:ext>
            </a:extLst>
          </p:cNvPr>
          <p:cNvSpPr/>
          <p:nvPr/>
        </p:nvSpPr>
        <p:spPr>
          <a:xfrm>
            <a:off x="7258754" y="3489380"/>
            <a:ext cx="647514" cy="641860"/>
          </a:xfrm>
          <a:custGeom>
            <a:avLst/>
            <a:gdLst>
              <a:gd name="connsiteX0" fmla="*/ 672954 w 1332230"/>
              <a:gd name="connsiteY0" fmla="*/ 1266402 h 1332230"/>
              <a:gd name="connsiteX1" fmla="*/ 79506 w 1332230"/>
              <a:gd name="connsiteY1" fmla="*/ 672953 h 1332230"/>
              <a:gd name="connsiteX2" fmla="*/ 672954 w 1332230"/>
              <a:gd name="connsiteY2" fmla="*/ 79506 h 1332230"/>
              <a:gd name="connsiteX3" fmla="*/ 1266401 w 1332230"/>
              <a:gd name="connsiteY3" fmla="*/ 672953 h 1332230"/>
              <a:gd name="connsiteX4" fmla="*/ 1297134 w 1332230"/>
              <a:gd name="connsiteY4" fmla="*/ 703686 h 1332230"/>
              <a:gd name="connsiteX5" fmla="*/ 1327866 w 1332230"/>
              <a:gd name="connsiteY5" fmla="*/ 672953 h 1332230"/>
              <a:gd name="connsiteX6" fmla="*/ 672954 w 1332230"/>
              <a:gd name="connsiteY6" fmla="*/ 18041 h 1332230"/>
              <a:gd name="connsiteX7" fmla="*/ 18041 w 1332230"/>
              <a:gd name="connsiteY7" fmla="*/ 672953 h 1332230"/>
              <a:gd name="connsiteX8" fmla="*/ 672954 w 1332230"/>
              <a:gd name="connsiteY8" fmla="*/ 1327866 h 1332230"/>
              <a:gd name="connsiteX9" fmla="*/ 703685 w 1332230"/>
              <a:gd name="connsiteY9" fmla="*/ 1297134 h 1332230"/>
              <a:gd name="connsiteX10" fmla="*/ 672954 w 1332230"/>
              <a:gd name="connsiteY10" fmla="*/ 1266402 h 1332230"/>
              <a:gd name="connsiteX11" fmla="*/ 769844 w 1332230"/>
              <a:gd name="connsiteY11" fmla="*/ 703837 h 1332230"/>
              <a:gd name="connsiteX12" fmla="*/ 1174811 w 1332230"/>
              <a:gd name="connsiteY12" fmla="*/ 703837 h 1332230"/>
              <a:gd name="connsiteX13" fmla="*/ 1205543 w 1332230"/>
              <a:gd name="connsiteY13" fmla="*/ 673105 h 1332230"/>
              <a:gd name="connsiteX14" fmla="*/ 1174811 w 1332230"/>
              <a:gd name="connsiteY14" fmla="*/ 642373 h 1332230"/>
              <a:gd name="connsiteX15" fmla="*/ 1067929 w 1332230"/>
              <a:gd name="connsiteY15" fmla="*/ 642373 h 1332230"/>
              <a:gd name="connsiteX16" fmla="*/ 753039 w 1332230"/>
              <a:gd name="connsiteY16" fmla="*/ 285093 h 1332230"/>
              <a:gd name="connsiteX17" fmla="*/ 672954 w 1332230"/>
              <a:gd name="connsiteY17" fmla="*/ 276918 h 1332230"/>
              <a:gd name="connsiteX18" fmla="*/ 672954 w 1332230"/>
              <a:gd name="connsiteY18" fmla="*/ 338382 h 1332230"/>
              <a:gd name="connsiteX19" fmla="*/ 740625 w 1332230"/>
              <a:gd name="connsiteY19" fmla="*/ 345346 h 1332230"/>
              <a:gd name="connsiteX20" fmla="*/ 1006314 w 1332230"/>
              <a:gd name="connsiteY20" fmla="*/ 642524 h 1332230"/>
              <a:gd name="connsiteX21" fmla="*/ 940006 w 1332230"/>
              <a:gd name="connsiteY21" fmla="*/ 642524 h 1332230"/>
              <a:gd name="connsiteX22" fmla="*/ 672954 w 1332230"/>
              <a:gd name="connsiteY22" fmla="*/ 403934 h 1332230"/>
              <a:gd name="connsiteX23" fmla="*/ 672954 w 1332230"/>
              <a:gd name="connsiteY23" fmla="*/ 465398 h 1332230"/>
              <a:gd name="connsiteX24" fmla="*/ 878087 w 1332230"/>
              <a:gd name="connsiteY24" fmla="*/ 642675 h 1332230"/>
              <a:gd name="connsiteX25" fmla="*/ 769844 w 1332230"/>
              <a:gd name="connsiteY25" fmla="*/ 642675 h 1332230"/>
              <a:gd name="connsiteX26" fmla="*/ 672954 w 1332230"/>
              <a:gd name="connsiteY26" fmla="*/ 571219 h 1332230"/>
              <a:gd name="connsiteX27" fmla="*/ 570766 w 1332230"/>
              <a:gd name="connsiteY27" fmla="*/ 673408 h 1332230"/>
              <a:gd name="connsiteX28" fmla="*/ 642221 w 1332230"/>
              <a:gd name="connsiteY28" fmla="*/ 770297 h 1332230"/>
              <a:gd name="connsiteX29" fmla="*/ 642373 w 1332230"/>
              <a:gd name="connsiteY29" fmla="*/ 1052336 h 1332230"/>
              <a:gd name="connsiteX30" fmla="*/ 673105 w 1332230"/>
              <a:gd name="connsiteY30" fmla="*/ 1083068 h 1332230"/>
              <a:gd name="connsiteX31" fmla="*/ 703837 w 1332230"/>
              <a:gd name="connsiteY31" fmla="*/ 1052336 h 1332230"/>
              <a:gd name="connsiteX32" fmla="*/ 703685 w 1332230"/>
              <a:gd name="connsiteY32" fmla="*/ 770449 h 1332230"/>
              <a:gd name="connsiteX33" fmla="*/ 769844 w 1332230"/>
              <a:gd name="connsiteY33" fmla="*/ 703837 h 1332230"/>
              <a:gd name="connsiteX34" fmla="*/ 672954 w 1332230"/>
              <a:gd name="connsiteY34" fmla="*/ 713677 h 1332230"/>
              <a:gd name="connsiteX35" fmla="*/ 632230 w 1332230"/>
              <a:gd name="connsiteY35" fmla="*/ 672953 h 1332230"/>
              <a:gd name="connsiteX36" fmla="*/ 672954 w 1332230"/>
              <a:gd name="connsiteY36" fmla="*/ 632230 h 1332230"/>
              <a:gd name="connsiteX37" fmla="*/ 713678 w 1332230"/>
              <a:gd name="connsiteY37" fmla="*/ 672953 h 1332230"/>
              <a:gd name="connsiteX38" fmla="*/ 672954 w 1332230"/>
              <a:gd name="connsiteY38" fmla="*/ 713677 h 1332230"/>
              <a:gd name="connsiteX39" fmla="*/ 1307277 w 1332230"/>
              <a:gd name="connsiteY39" fmla="*/ 802997 h 1332230"/>
              <a:gd name="connsiteX40" fmla="*/ 1273063 w 1332230"/>
              <a:gd name="connsiteY40" fmla="*/ 813746 h 1332230"/>
              <a:gd name="connsiteX41" fmla="*/ 1067929 w 1332230"/>
              <a:gd name="connsiteY41" fmla="*/ 1086702 h 1332230"/>
              <a:gd name="connsiteX42" fmla="*/ 1065054 w 1332230"/>
              <a:gd name="connsiteY42" fmla="*/ 1118948 h 1332230"/>
              <a:gd name="connsiteX43" fmla="*/ 1092455 w 1332230"/>
              <a:gd name="connsiteY43" fmla="*/ 1135904 h 1332230"/>
              <a:gd name="connsiteX44" fmla="*/ 1266856 w 1332230"/>
              <a:gd name="connsiteY44" fmla="*/ 1135904 h 1332230"/>
              <a:gd name="connsiteX45" fmla="*/ 1266856 w 1332230"/>
              <a:gd name="connsiteY45" fmla="*/ 1297588 h 1332230"/>
              <a:gd name="connsiteX46" fmla="*/ 1297588 w 1332230"/>
              <a:gd name="connsiteY46" fmla="*/ 1328320 h 1332230"/>
              <a:gd name="connsiteX47" fmla="*/ 1328321 w 1332230"/>
              <a:gd name="connsiteY47" fmla="*/ 1297588 h 1332230"/>
              <a:gd name="connsiteX48" fmla="*/ 1328321 w 1332230"/>
              <a:gd name="connsiteY48" fmla="*/ 832216 h 1332230"/>
              <a:gd name="connsiteX49" fmla="*/ 1307277 w 1332230"/>
              <a:gd name="connsiteY49" fmla="*/ 802997 h 1332230"/>
              <a:gd name="connsiteX50" fmla="*/ 1266856 w 1332230"/>
              <a:gd name="connsiteY50" fmla="*/ 1074440 h 1332230"/>
              <a:gd name="connsiteX51" fmla="*/ 1153919 w 1332230"/>
              <a:gd name="connsiteY51" fmla="*/ 1074440 h 1332230"/>
              <a:gd name="connsiteX52" fmla="*/ 1266856 w 1332230"/>
              <a:gd name="connsiteY52" fmla="*/ 924261 h 1332230"/>
              <a:gd name="connsiteX53" fmla="*/ 1266856 w 1332230"/>
              <a:gd name="connsiteY53" fmla="*/ 1074440 h 1332230"/>
              <a:gd name="connsiteX54" fmla="*/ 888381 w 1332230"/>
              <a:gd name="connsiteY54" fmla="*/ 1175265 h 1332230"/>
              <a:gd name="connsiteX55" fmla="*/ 1040528 w 1332230"/>
              <a:gd name="connsiteY55" fmla="*/ 944093 h 1332230"/>
              <a:gd name="connsiteX56" fmla="*/ 897919 w 1332230"/>
              <a:gd name="connsiteY56" fmla="*/ 801484 h 1332230"/>
              <a:gd name="connsiteX57" fmla="*/ 755158 w 1332230"/>
              <a:gd name="connsiteY57" fmla="*/ 944093 h 1332230"/>
              <a:gd name="connsiteX58" fmla="*/ 785891 w 1332230"/>
              <a:gd name="connsiteY58" fmla="*/ 974825 h 1332230"/>
              <a:gd name="connsiteX59" fmla="*/ 816623 w 1332230"/>
              <a:gd name="connsiteY59" fmla="*/ 944093 h 1332230"/>
              <a:gd name="connsiteX60" fmla="*/ 897919 w 1332230"/>
              <a:gd name="connsiteY60" fmla="*/ 862796 h 1332230"/>
              <a:gd name="connsiteX61" fmla="*/ 979215 w 1332230"/>
              <a:gd name="connsiteY61" fmla="*/ 944093 h 1332230"/>
              <a:gd name="connsiteX62" fmla="*/ 854016 w 1332230"/>
              <a:gd name="connsiteY62" fmla="*/ 1124398 h 1332230"/>
              <a:gd name="connsiteX63" fmla="*/ 755158 w 1332230"/>
              <a:gd name="connsiteY63" fmla="*/ 1250203 h 1332230"/>
              <a:gd name="connsiteX64" fmla="*/ 755158 w 1332230"/>
              <a:gd name="connsiteY64" fmla="*/ 1297436 h 1332230"/>
              <a:gd name="connsiteX65" fmla="*/ 785891 w 1332230"/>
              <a:gd name="connsiteY65" fmla="*/ 1328169 h 1332230"/>
              <a:gd name="connsiteX66" fmla="*/ 1009796 w 1332230"/>
              <a:gd name="connsiteY66" fmla="*/ 1328169 h 1332230"/>
              <a:gd name="connsiteX67" fmla="*/ 1040528 w 1332230"/>
              <a:gd name="connsiteY67" fmla="*/ 1297436 h 1332230"/>
              <a:gd name="connsiteX68" fmla="*/ 1009796 w 1332230"/>
              <a:gd name="connsiteY68" fmla="*/ 1266704 h 1332230"/>
              <a:gd name="connsiteX69" fmla="*/ 816471 w 1332230"/>
              <a:gd name="connsiteY69" fmla="*/ 1266704 h 1332230"/>
              <a:gd name="connsiteX70" fmla="*/ 816471 w 1332230"/>
              <a:gd name="connsiteY70" fmla="*/ 1250203 h 1332230"/>
              <a:gd name="connsiteX71" fmla="*/ 888381 w 1332230"/>
              <a:gd name="connsiteY71" fmla="*/ 1175265 h 133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332230" h="1332230">
                <a:moveTo>
                  <a:pt x="672954" y="1266402"/>
                </a:moveTo>
                <a:cubicBezTo>
                  <a:pt x="345649" y="1266402"/>
                  <a:pt x="79506" y="1000107"/>
                  <a:pt x="79506" y="672953"/>
                </a:cubicBezTo>
                <a:cubicBezTo>
                  <a:pt x="79506" y="345649"/>
                  <a:pt x="345649" y="79506"/>
                  <a:pt x="672954" y="79506"/>
                </a:cubicBezTo>
                <a:cubicBezTo>
                  <a:pt x="1000258" y="79506"/>
                  <a:pt x="1266401" y="345649"/>
                  <a:pt x="1266401" y="672953"/>
                </a:cubicBezTo>
                <a:cubicBezTo>
                  <a:pt x="1266401" y="689909"/>
                  <a:pt x="1280178" y="703686"/>
                  <a:pt x="1297134" y="703686"/>
                </a:cubicBezTo>
                <a:cubicBezTo>
                  <a:pt x="1314089" y="703686"/>
                  <a:pt x="1327866" y="689909"/>
                  <a:pt x="1327866" y="672953"/>
                </a:cubicBezTo>
                <a:cubicBezTo>
                  <a:pt x="1327866" y="311889"/>
                  <a:pt x="1034170" y="18041"/>
                  <a:pt x="672954" y="18041"/>
                </a:cubicBezTo>
                <a:cubicBezTo>
                  <a:pt x="311890" y="18041"/>
                  <a:pt x="18041" y="311738"/>
                  <a:pt x="18041" y="672953"/>
                </a:cubicBezTo>
                <a:cubicBezTo>
                  <a:pt x="18041" y="1034018"/>
                  <a:pt x="311738" y="1327866"/>
                  <a:pt x="672954" y="1327866"/>
                </a:cubicBezTo>
                <a:cubicBezTo>
                  <a:pt x="689909" y="1327866"/>
                  <a:pt x="703685" y="1314089"/>
                  <a:pt x="703685" y="1297134"/>
                </a:cubicBezTo>
                <a:cubicBezTo>
                  <a:pt x="703685" y="1280178"/>
                  <a:pt x="689909" y="1266402"/>
                  <a:pt x="672954" y="1266402"/>
                </a:cubicBezTo>
                <a:close/>
                <a:moveTo>
                  <a:pt x="769844" y="703837"/>
                </a:moveTo>
                <a:lnTo>
                  <a:pt x="1174811" y="703837"/>
                </a:lnTo>
                <a:cubicBezTo>
                  <a:pt x="1191767" y="703837"/>
                  <a:pt x="1205543" y="690061"/>
                  <a:pt x="1205543" y="673105"/>
                </a:cubicBezTo>
                <a:cubicBezTo>
                  <a:pt x="1205543" y="656149"/>
                  <a:pt x="1191767" y="642373"/>
                  <a:pt x="1174811" y="642373"/>
                </a:cubicBezTo>
                <a:lnTo>
                  <a:pt x="1067929" y="642373"/>
                </a:lnTo>
                <a:cubicBezTo>
                  <a:pt x="1054456" y="468426"/>
                  <a:pt x="926380" y="320821"/>
                  <a:pt x="753039" y="285093"/>
                </a:cubicBezTo>
                <a:cubicBezTo>
                  <a:pt x="726697" y="279643"/>
                  <a:pt x="699750" y="276918"/>
                  <a:pt x="672954" y="276918"/>
                </a:cubicBezTo>
                <a:lnTo>
                  <a:pt x="672954" y="338382"/>
                </a:lnTo>
                <a:cubicBezTo>
                  <a:pt x="695511" y="338382"/>
                  <a:pt x="718371" y="340653"/>
                  <a:pt x="740625" y="345346"/>
                </a:cubicBezTo>
                <a:cubicBezTo>
                  <a:pt x="885505" y="375170"/>
                  <a:pt x="993144" y="497644"/>
                  <a:pt x="1006314" y="642524"/>
                </a:cubicBezTo>
                <a:lnTo>
                  <a:pt x="940006" y="642524"/>
                </a:lnTo>
                <a:cubicBezTo>
                  <a:pt x="923655" y="524289"/>
                  <a:pt x="791341" y="403934"/>
                  <a:pt x="672954" y="403934"/>
                </a:cubicBezTo>
                <a:lnTo>
                  <a:pt x="672954" y="465398"/>
                </a:lnTo>
                <a:cubicBezTo>
                  <a:pt x="758338" y="465398"/>
                  <a:pt x="860828" y="556535"/>
                  <a:pt x="878087" y="642675"/>
                </a:cubicBezTo>
                <a:lnTo>
                  <a:pt x="769844" y="642675"/>
                </a:lnTo>
                <a:cubicBezTo>
                  <a:pt x="756672" y="601346"/>
                  <a:pt x="718522" y="571219"/>
                  <a:pt x="672954" y="571219"/>
                </a:cubicBezTo>
                <a:cubicBezTo>
                  <a:pt x="616636" y="571219"/>
                  <a:pt x="570766" y="617091"/>
                  <a:pt x="570766" y="673408"/>
                </a:cubicBezTo>
                <a:cubicBezTo>
                  <a:pt x="570766" y="718976"/>
                  <a:pt x="600892" y="757126"/>
                  <a:pt x="642221" y="770297"/>
                </a:cubicBezTo>
                <a:lnTo>
                  <a:pt x="642373" y="1052336"/>
                </a:lnTo>
                <a:cubicBezTo>
                  <a:pt x="642373" y="1069292"/>
                  <a:pt x="656150" y="1083068"/>
                  <a:pt x="673105" y="1083068"/>
                </a:cubicBezTo>
                <a:cubicBezTo>
                  <a:pt x="690061" y="1083068"/>
                  <a:pt x="703837" y="1069292"/>
                  <a:pt x="703837" y="1052336"/>
                </a:cubicBezTo>
                <a:lnTo>
                  <a:pt x="703685" y="770449"/>
                </a:lnTo>
                <a:cubicBezTo>
                  <a:pt x="735175" y="759852"/>
                  <a:pt x="759851" y="735326"/>
                  <a:pt x="769844" y="703837"/>
                </a:cubicBezTo>
                <a:close/>
                <a:moveTo>
                  <a:pt x="672954" y="713677"/>
                </a:moveTo>
                <a:cubicBezTo>
                  <a:pt x="650548" y="713677"/>
                  <a:pt x="632230" y="695359"/>
                  <a:pt x="632230" y="672953"/>
                </a:cubicBezTo>
                <a:cubicBezTo>
                  <a:pt x="632230" y="650548"/>
                  <a:pt x="650548" y="632230"/>
                  <a:pt x="672954" y="632230"/>
                </a:cubicBezTo>
                <a:cubicBezTo>
                  <a:pt x="695359" y="632230"/>
                  <a:pt x="713678" y="650548"/>
                  <a:pt x="713678" y="672953"/>
                </a:cubicBezTo>
                <a:cubicBezTo>
                  <a:pt x="713678" y="695511"/>
                  <a:pt x="695511" y="713677"/>
                  <a:pt x="672954" y="713677"/>
                </a:cubicBezTo>
                <a:close/>
                <a:moveTo>
                  <a:pt x="1307277" y="802997"/>
                </a:moveTo>
                <a:cubicBezTo>
                  <a:pt x="1294711" y="798758"/>
                  <a:pt x="1280936" y="803149"/>
                  <a:pt x="1273063" y="813746"/>
                </a:cubicBezTo>
                <a:lnTo>
                  <a:pt x="1067929" y="1086702"/>
                </a:lnTo>
                <a:cubicBezTo>
                  <a:pt x="1060966" y="1096088"/>
                  <a:pt x="1059755" y="1108502"/>
                  <a:pt x="1065054" y="1118948"/>
                </a:cubicBezTo>
                <a:cubicBezTo>
                  <a:pt x="1070200" y="1129394"/>
                  <a:pt x="1080949" y="1135904"/>
                  <a:pt x="1092455" y="1135904"/>
                </a:cubicBezTo>
                <a:lnTo>
                  <a:pt x="1266856" y="1135904"/>
                </a:lnTo>
                <a:lnTo>
                  <a:pt x="1266856" y="1297588"/>
                </a:lnTo>
                <a:cubicBezTo>
                  <a:pt x="1266856" y="1314544"/>
                  <a:pt x="1280633" y="1328320"/>
                  <a:pt x="1297588" y="1328320"/>
                </a:cubicBezTo>
                <a:cubicBezTo>
                  <a:pt x="1314544" y="1328320"/>
                  <a:pt x="1328321" y="1314544"/>
                  <a:pt x="1328321" y="1297588"/>
                </a:cubicBezTo>
                <a:lnTo>
                  <a:pt x="1328321" y="832216"/>
                </a:lnTo>
                <a:cubicBezTo>
                  <a:pt x="1328321" y="819045"/>
                  <a:pt x="1319842" y="807236"/>
                  <a:pt x="1307277" y="802997"/>
                </a:cubicBezTo>
                <a:close/>
                <a:moveTo>
                  <a:pt x="1266856" y="1074440"/>
                </a:moveTo>
                <a:lnTo>
                  <a:pt x="1153919" y="1074440"/>
                </a:lnTo>
                <a:lnTo>
                  <a:pt x="1266856" y="924261"/>
                </a:lnTo>
                <a:lnTo>
                  <a:pt x="1266856" y="1074440"/>
                </a:lnTo>
                <a:close/>
                <a:moveTo>
                  <a:pt x="888381" y="1175265"/>
                </a:moveTo>
                <a:cubicBezTo>
                  <a:pt x="952570" y="1131665"/>
                  <a:pt x="1040528" y="1072017"/>
                  <a:pt x="1040528" y="944093"/>
                </a:cubicBezTo>
                <a:cubicBezTo>
                  <a:pt x="1040528" y="865370"/>
                  <a:pt x="976490" y="801484"/>
                  <a:pt x="897919" y="801484"/>
                </a:cubicBezTo>
                <a:cubicBezTo>
                  <a:pt x="819196" y="801484"/>
                  <a:pt x="755158" y="865521"/>
                  <a:pt x="755158" y="944093"/>
                </a:cubicBezTo>
                <a:cubicBezTo>
                  <a:pt x="755158" y="961048"/>
                  <a:pt x="768934" y="974825"/>
                  <a:pt x="785891" y="974825"/>
                </a:cubicBezTo>
                <a:cubicBezTo>
                  <a:pt x="802846" y="974825"/>
                  <a:pt x="816623" y="961048"/>
                  <a:pt x="816623" y="944093"/>
                </a:cubicBezTo>
                <a:cubicBezTo>
                  <a:pt x="816623" y="899281"/>
                  <a:pt x="853108" y="862796"/>
                  <a:pt x="897919" y="862796"/>
                </a:cubicBezTo>
                <a:cubicBezTo>
                  <a:pt x="942730" y="862796"/>
                  <a:pt x="979215" y="899281"/>
                  <a:pt x="979215" y="944093"/>
                </a:cubicBezTo>
                <a:cubicBezTo>
                  <a:pt x="979215" y="1039468"/>
                  <a:pt x="915631" y="1082614"/>
                  <a:pt x="854016" y="1124398"/>
                </a:cubicBezTo>
                <a:cubicBezTo>
                  <a:pt x="805420" y="1157401"/>
                  <a:pt x="755158" y="1191464"/>
                  <a:pt x="755158" y="1250203"/>
                </a:cubicBezTo>
                <a:lnTo>
                  <a:pt x="755158" y="1297436"/>
                </a:lnTo>
                <a:cubicBezTo>
                  <a:pt x="755158" y="1314392"/>
                  <a:pt x="768934" y="1328169"/>
                  <a:pt x="785891" y="1328169"/>
                </a:cubicBezTo>
                <a:lnTo>
                  <a:pt x="1009796" y="1328169"/>
                </a:lnTo>
                <a:cubicBezTo>
                  <a:pt x="1026752" y="1328169"/>
                  <a:pt x="1040528" y="1314392"/>
                  <a:pt x="1040528" y="1297436"/>
                </a:cubicBezTo>
                <a:cubicBezTo>
                  <a:pt x="1040528" y="1280481"/>
                  <a:pt x="1026752" y="1266704"/>
                  <a:pt x="1009796" y="1266704"/>
                </a:cubicBezTo>
                <a:lnTo>
                  <a:pt x="816471" y="1266704"/>
                </a:lnTo>
                <a:lnTo>
                  <a:pt x="816471" y="1250203"/>
                </a:lnTo>
                <a:cubicBezTo>
                  <a:pt x="816471" y="1225375"/>
                  <a:pt x="843873" y="1205543"/>
                  <a:pt x="888381" y="1175265"/>
                </a:cubicBezTo>
                <a:close/>
              </a:path>
            </a:pathLst>
          </a:custGeom>
          <a:solidFill>
            <a:srgbClr val="424242"/>
          </a:solidFill>
          <a:ln w="1513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1" name="Freeform: Shape 155">
            <a:extLst>
              <a:ext uri="{FF2B5EF4-FFF2-40B4-BE49-F238E27FC236}">
                <a16:creationId xmlns:a16="http://schemas.microsoft.com/office/drawing/2014/main" id="{7A1A582F-0661-E85E-3294-11755E76AD22}"/>
              </a:ext>
            </a:extLst>
          </p:cNvPr>
          <p:cNvSpPr/>
          <p:nvPr/>
        </p:nvSpPr>
        <p:spPr>
          <a:xfrm>
            <a:off x="4112278" y="3484348"/>
            <a:ext cx="654872" cy="649155"/>
          </a:xfrm>
          <a:custGeom>
            <a:avLst/>
            <a:gdLst>
              <a:gd name="connsiteX0" fmla="*/ 348223 w 1347369"/>
              <a:gd name="connsiteY0" fmla="*/ 864159 h 1347369"/>
              <a:gd name="connsiteX1" fmla="*/ 348223 w 1347369"/>
              <a:gd name="connsiteY1" fmla="*/ 802240 h 1347369"/>
              <a:gd name="connsiteX2" fmla="*/ 203797 w 1347369"/>
              <a:gd name="connsiteY2" fmla="*/ 802240 h 1347369"/>
              <a:gd name="connsiteX3" fmla="*/ 203797 w 1347369"/>
              <a:gd name="connsiteY3" fmla="*/ 864159 h 1347369"/>
              <a:gd name="connsiteX4" fmla="*/ 348223 w 1347369"/>
              <a:gd name="connsiteY4" fmla="*/ 864159 h 1347369"/>
              <a:gd name="connsiteX5" fmla="*/ 18041 w 1347369"/>
              <a:gd name="connsiteY5" fmla="*/ 18041 h 1347369"/>
              <a:gd name="connsiteX6" fmla="*/ 18041 w 1347369"/>
              <a:gd name="connsiteY6" fmla="*/ 203797 h 1347369"/>
              <a:gd name="connsiteX7" fmla="*/ 79960 w 1347369"/>
              <a:gd name="connsiteY7" fmla="*/ 203797 h 1347369"/>
              <a:gd name="connsiteX8" fmla="*/ 79960 w 1347369"/>
              <a:gd name="connsiteY8" fmla="*/ 79960 h 1347369"/>
              <a:gd name="connsiteX9" fmla="*/ 637226 w 1347369"/>
              <a:gd name="connsiteY9" fmla="*/ 79960 h 1347369"/>
              <a:gd name="connsiteX10" fmla="*/ 637226 w 1347369"/>
              <a:gd name="connsiteY10" fmla="*/ 183208 h 1347369"/>
              <a:gd name="connsiteX11" fmla="*/ 513388 w 1347369"/>
              <a:gd name="connsiteY11" fmla="*/ 183208 h 1347369"/>
              <a:gd name="connsiteX12" fmla="*/ 513388 w 1347369"/>
              <a:gd name="connsiteY12" fmla="*/ 245126 h 1347369"/>
              <a:gd name="connsiteX13" fmla="*/ 637226 w 1347369"/>
              <a:gd name="connsiteY13" fmla="*/ 245126 h 1347369"/>
              <a:gd name="connsiteX14" fmla="*/ 637226 w 1347369"/>
              <a:gd name="connsiteY14" fmla="*/ 389552 h 1347369"/>
              <a:gd name="connsiteX15" fmla="*/ 967407 w 1347369"/>
              <a:gd name="connsiteY15" fmla="*/ 389552 h 1347369"/>
              <a:gd name="connsiteX16" fmla="*/ 967407 w 1347369"/>
              <a:gd name="connsiteY16" fmla="*/ 843570 h 1347369"/>
              <a:gd name="connsiteX17" fmla="*/ 1029325 w 1347369"/>
              <a:gd name="connsiteY17" fmla="*/ 843570 h 1347369"/>
              <a:gd name="connsiteX18" fmla="*/ 1029325 w 1347369"/>
              <a:gd name="connsiteY18" fmla="*/ 699144 h 1347369"/>
              <a:gd name="connsiteX19" fmla="*/ 1132573 w 1347369"/>
              <a:gd name="connsiteY19" fmla="*/ 699144 h 1347369"/>
              <a:gd name="connsiteX20" fmla="*/ 1132573 w 1347369"/>
              <a:gd name="connsiteY20" fmla="*/ 637226 h 1347369"/>
              <a:gd name="connsiteX21" fmla="*/ 1029325 w 1347369"/>
              <a:gd name="connsiteY21" fmla="*/ 637226 h 1347369"/>
              <a:gd name="connsiteX22" fmla="*/ 1029325 w 1347369"/>
              <a:gd name="connsiteY22" fmla="*/ 327633 h 1347369"/>
              <a:gd name="connsiteX23" fmla="*/ 864159 w 1347369"/>
              <a:gd name="connsiteY23" fmla="*/ 327633 h 1347369"/>
              <a:gd name="connsiteX24" fmla="*/ 864159 w 1347369"/>
              <a:gd name="connsiteY24" fmla="*/ 224385 h 1347369"/>
              <a:gd name="connsiteX25" fmla="*/ 802240 w 1347369"/>
              <a:gd name="connsiteY25" fmla="*/ 224385 h 1347369"/>
              <a:gd name="connsiteX26" fmla="*/ 802240 w 1347369"/>
              <a:gd name="connsiteY26" fmla="*/ 327633 h 1347369"/>
              <a:gd name="connsiteX27" fmla="*/ 698992 w 1347369"/>
              <a:gd name="connsiteY27" fmla="*/ 327633 h 1347369"/>
              <a:gd name="connsiteX28" fmla="*/ 698992 w 1347369"/>
              <a:gd name="connsiteY28" fmla="*/ 79960 h 1347369"/>
              <a:gd name="connsiteX29" fmla="*/ 1276848 w 1347369"/>
              <a:gd name="connsiteY29" fmla="*/ 79960 h 1347369"/>
              <a:gd name="connsiteX30" fmla="*/ 1276848 w 1347369"/>
              <a:gd name="connsiteY30" fmla="*/ 183208 h 1347369"/>
              <a:gd name="connsiteX31" fmla="*/ 1173600 w 1347369"/>
              <a:gd name="connsiteY31" fmla="*/ 183208 h 1347369"/>
              <a:gd name="connsiteX32" fmla="*/ 1173600 w 1347369"/>
              <a:gd name="connsiteY32" fmla="*/ 245126 h 1347369"/>
              <a:gd name="connsiteX33" fmla="*/ 1276848 w 1347369"/>
              <a:gd name="connsiteY33" fmla="*/ 245126 h 1347369"/>
              <a:gd name="connsiteX34" fmla="*/ 1276848 w 1347369"/>
              <a:gd name="connsiteY34" fmla="*/ 492800 h 1347369"/>
              <a:gd name="connsiteX35" fmla="*/ 1173600 w 1347369"/>
              <a:gd name="connsiteY35" fmla="*/ 492800 h 1347369"/>
              <a:gd name="connsiteX36" fmla="*/ 1173600 w 1347369"/>
              <a:gd name="connsiteY36" fmla="*/ 554718 h 1347369"/>
              <a:gd name="connsiteX37" fmla="*/ 1276848 w 1347369"/>
              <a:gd name="connsiteY37" fmla="*/ 554718 h 1347369"/>
              <a:gd name="connsiteX38" fmla="*/ 1276848 w 1347369"/>
              <a:gd name="connsiteY38" fmla="*/ 802392 h 1347369"/>
              <a:gd name="connsiteX39" fmla="*/ 1153010 w 1347369"/>
              <a:gd name="connsiteY39" fmla="*/ 802392 h 1347369"/>
              <a:gd name="connsiteX40" fmla="*/ 1153010 w 1347369"/>
              <a:gd name="connsiteY40" fmla="*/ 864310 h 1347369"/>
              <a:gd name="connsiteX41" fmla="*/ 1276848 w 1347369"/>
              <a:gd name="connsiteY41" fmla="*/ 864310 h 1347369"/>
              <a:gd name="connsiteX42" fmla="*/ 1276848 w 1347369"/>
              <a:gd name="connsiteY42" fmla="*/ 967558 h 1347369"/>
              <a:gd name="connsiteX43" fmla="*/ 864008 w 1347369"/>
              <a:gd name="connsiteY43" fmla="*/ 967558 h 1347369"/>
              <a:gd name="connsiteX44" fmla="*/ 864008 w 1347369"/>
              <a:gd name="connsiteY44" fmla="*/ 843721 h 1347369"/>
              <a:gd name="connsiteX45" fmla="*/ 802089 w 1347369"/>
              <a:gd name="connsiteY45" fmla="*/ 843721 h 1347369"/>
              <a:gd name="connsiteX46" fmla="*/ 802089 w 1347369"/>
              <a:gd name="connsiteY46" fmla="*/ 967558 h 1347369"/>
              <a:gd name="connsiteX47" fmla="*/ 595744 w 1347369"/>
              <a:gd name="connsiteY47" fmla="*/ 967558 h 1347369"/>
              <a:gd name="connsiteX48" fmla="*/ 595744 w 1347369"/>
              <a:gd name="connsiteY48" fmla="*/ 1029477 h 1347369"/>
              <a:gd name="connsiteX49" fmla="*/ 657663 w 1347369"/>
              <a:gd name="connsiteY49" fmla="*/ 1029477 h 1347369"/>
              <a:gd name="connsiteX50" fmla="*/ 657663 w 1347369"/>
              <a:gd name="connsiteY50" fmla="*/ 1111984 h 1347369"/>
              <a:gd name="connsiteX51" fmla="*/ 513238 w 1347369"/>
              <a:gd name="connsiteY51" fmla="*/ 1111984 h 1347369"/>
              <a:gd name="connsiteX52" fmla="*/ 513238 w 1347369"/>
              <a:gd name="connsiteY52" fmla="*/ 1173902 h 1347369"/>
              <a:gd name="connsiteX53" fmla="*/ 719582 w 1347369"/>
              <a:gd name="connsiteY53" fmla="*/ 1173902 h 1347369"/>
              <a:gd name="connsiteX54" fmla="*/ 719582 w 1347369"/>
              <a:gd name="connsiteY54" fmla="*/ 1029477 h 1347369"/>
              <a:gd name="connsiteX55" fmla="*/ 1338766 w 1347369"/>
              <a:gd name="connsiteY55" fmla="*/ 1029477 h 1347369"/>
              <a:gd name="connsiteX56" fmla="*/ 1338766 w 1347369"/>
              <a:gd name="connsiteY56" fmla="*/ 18193 h 1347369"/>
              <a:gd name="connsiteX57" fmla="*/ 18041 w 1347369"/>
              <a:gd name="connsiteY57" fmla="*/ 18193 h 1347369"/>
              <a:gd name="connsiteX58" fmla="*/ 1194492 w 1347369"/>
              <a:gd name="connsiteY58" fmla="*/ 1173751 h 1347369"/>
              <a:gd name="connsiteX59" fmla="*/ 1276998 w 1347369"/>
              <a:gd name="connsiteY59" fmla="*/ 1173751 h 1347369"/>
              <a:gd name="connsiteX60" fmla="*/ 1276998 w 1347369"/>
              <a:gd name="connsiteY60" fmla="*/ 1276999 h 1347369"/>
              <a:gd name="connsiteX61" fmla="*/ 1029325 w 1347369"/>
              <a:gd name="connsiteY61" fmla="*/ 1276999 h 1347369"/>
              <a:gd name="connsiteX62" fmla="*/ 1029325 w 1347369"/>
              <a:gd name="connsiteY62" fmla="*/ 1173751 h 1347369"/>
              <a:gd name="connsiteX63" fmla="*/ 967407 w 1347369"/>
              <a:gd name="connsiteY63" fmla="*/ 1173751 h 1347369"/>
              <a:gd name="connsiteX64" fmla="*/ 967407 w 1347369"/>
              <a:gd name="connsiteY64" fmla="*/ 1276999 h 1347369"/>
              <a:gd name="connsiteX65" fmla="*/ 389552 w 1347369"/>
              <a:gd name="connsiteY65" fmla="*/ 1276999 h 1347369"/>
              <a:gd name="connsiteX66" fmla="*/ 389552 w 1347369"/>
              <a:gd name="connsiteY66" fmla="*/ 1153162 h 1347369"/>
              <a:gd name="connsiteX67" fmla="*/ 327634 w 1347369"/>
              <a:gd name="connsiteY67" fmla="*/ 1153162 h 1347369"/>
              <a:gd name="connsiteX68" fmla="*/ 327634 w 1347369"/>
              <a:gd name="connsiteY68" fmla="*/ 1276999 h 1347369"/>
              <a:gd name="connsiteX69" fmla="*/ 79960 w 1347369"/>
              <a:gd name="connsiteY69" fmla="*/ 1276999 h 1347369"/>
              <a:gd name="connsiteX70" fmla="*/ 79960 w 1347369"/>
              <a:gd name="connsiteY70" fmla="*/ 1029325 h 1347369"/>
              <a:gd name="connsiteX71" fmla="*/ 183207 w 1347369"/>
              <a:gd name="connsiteY71" fmla="*/ 1029325 h 1347369"/>
              <a:gd name="connsiteX72" fmla="*/ 183207 w 1347369"/>
              <a:gd name="connsiteY72" fmla="*/ 1111833 h 1347369"/>
              <a:gd name="connsiteX73" fmla="*/ 245126 w 1347369"/>
              <a:gd name="connsiteY73" fmla="*/ 1111833 h 1347369"/>
              <a:gd name="connsiteX74" fmla="*/ 245126 w 1347369"/>
              <a:gd name="connsiteY74" fmla="*/ 1029325 h 1347369"/>
              <a:gd name="connsiteX75" fmla="*/ 368963 w 1347369"/>
              <a:gd name="connsiteY75" fmla="*/ 1029325 h 1347369"/>
              <a:gd name="connsiteX76" fmla="*/ 368963 w 1347369"/>
              <a:gd name="connsiteY76" fmla="*/ 967407 h 1347369"/>
              <a:gd name="connsiteX77" fmla="*/ 79960 w 1347369"/>
              <a:gd name="connsiteY77" fmla="*/ 967407 h 1347369"/>
              <a:gd name="connsiteX78" fmla="*/ 79960 w 1347369"/>
              <a:gd name="connsiteY78" fmla="*/ 719733 h 1347369"/>
              <a:gd name="connsiteX79" fmla="*/ 492648 w 1347369"/>
              <a:gd name="connsiteY79" fmla="*/ 719733 h 1347369"/>
              <a:gd name="connsiteX80" fmla="*/ 492648 w 1347369"/>
              <a:gd name="connsiteY80" fmla="*/ 843570 h 1347369"/>
              <a:gd name="connsiteX81" fmla="*/ 554567 w 1347369"/>
              <a:gd name="connsiteY81" fmla="*/ 843570 h 1347369"/>
              <a:gd name="connsiteX82" fmla="*/ 554567 w 1347369"/>
              <a:gd name="connsiteY82" fmla="*/ 719733 h 1347369"/>
              <a:gd name="connsiteX83" fmla="*/ 835849 w 1347369"/>
              <a:gd name="connsiteY83" fmla="*/ 719733 h 1347369"/>
              <a:gd name="connsiteX84" fmla="*/ 835849 w 1347369"/>
              <a:gd name="connsiteY84" fmla="*/ 657814 h 1347369"/>
              <a:gd name="connsiteX85" fmla="*/ 719733 w 1347369"/>
              <a:gd name="connsiteY85" fmla="*/ 657814 h 1347369"/>
              <a:gd name="connsiteX86" fmla="*/ 719733 w 1347369"/>
              <a:gd name="connsiteY86" fmla="*/ 513389 h 1347369"/>
              <a:gd name="connsiteX87" fmla="*/ 657815 w 1347369"/>
              <a:gd name="connsiteY87" fmla="*/ 513389 h 1347369"/>
              <a:gd name="connsiteX88" fmla="*/ 657815 w 1347369"/>
              <a:gd name="connsiteY88" fmla="*/ 657814 h 1347369"/>
              <a:gd name="connsiteX89" fmla="*/ 79960 w 1347369"/>
              <a:gd name="connsiteY89" fmla="*/ 657814 h 1347369"/>
              <a:gd name="connsiteX90" fmla="*/ 79960 w 1347369"/>
              <a:gd name="connsiteY90" fmla="*/ 410141 h 1347369"/>
              <a:gd name="connsiteX91" fmla="*/ 327634 w 1347369"/>
              <a:gd name="connsiteY91" fmla="*/ 410141 h 1347369"/>
              <a:gd name="connsiteX92" fmla="*/ 327634 w 1347369"/>
              <a:gd name="connsiteY92" fmla="*/ 513389 h 1347369"/>
              <a:gd name="connsiteX93" fmla="*/ 389552 w 1347369"/>
              <a:gd name="connsiteY93" fmla="*/ 513389 h 1347369"/>
              <a:gd name="connsiteX94" fmla="*/ 389552 w 1347369"/>
              <a:gd name="connsiteY94" fmla="*/ 348223 h 1347369"/>
              <a:gd name="connsiteX95" fmla="*/ 245126 w 1347369"/>
              <a:gd name="connsiteY95" fmla="*/ 348223 h 1347369"/>
              <a:gd name="connsiteX96" fmla="*/ 245126 w 1347369"/>
              <a:gd name="connsiteY96" fmla="*/ 203797 h 1347369"/>
              <a:gd name="connsiteX97" fmla="*/ 183207 w 1347369"/>
              <a:gd name="connsiteY97" fmla="*/ 203797 h 1347369"/>
              <a:gd name="connsiteX98" fmla="*/ 183207 w 1347369"/>
              <a:gd name="connsiteY98" fmla="*/ 348223 h 1347369"/>
              <a:gd name="connsiteX99" fmla="*/ 18041 w 1347369"/>
              <a:gd name="connsiteY99" fmla="*/ 348223 h 1347369"/>
              <a:gd name="connsiteX100" fmla="*/ 18041 w 1347369"/>
              <a:gd name="connsiteY100" fmla="*/ 1338918 h 1347369"/>
              <a:gd name="connsiteX101" fmla="*/ 1338917 w 1347369"/>
              <a:gd name="connsiteY101" fmla="*/ 1338918 h 1347369"/>
              <a:gd name="connsiteX102" fmla="*/ 1338917 w 1347369"/>
              <a:gd name="connsiteY102" fmla="*/ 1111833 h 1347369"/>
              <a:gd name="connsiteX103" fmla="*/ 1194492 w 1347369"/>
              <a:gd name="connsiteY103" fmla="*/ 1111833 h 1347369"/>
              <a:gd name="connsiteX104" fmla="*/ 1194492 w 1347369"/>
              <a:gd name="connsiteY104" fmla="*/ 1173751 h 134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347369" h="1347369">
                <a:moveTo>
                  <a:pt x="348223" y="864159"/>
                </a:moveTo>
                <a:lnTo>
                  <a:pt x="348223" y="802240"/>
                </a:lnTo>
                <a:lnTo>
                  <a:pt x="203797" y="802240"/>
                </a:lnTo>
                <a:lnTo>
                  <a:pt x="203797" y="864159"/>
                </a:lnTo>
                <a:lnTo>
                  <a:pt x="348223" y="864159"/>
                </a:lnTo>
                <a:close/>
                <a:moveTo>
                  <a:pt x="18041" y="18041"/>
                </a:moveTo>
                <a:lnTo>
                  <a:pt x="18041" y="203797"/>
                </a:lnTo>
                <a:lnTo>
                  <a:pt x="79960" y="203797"/>
                </a:lnTo>
                <a:lnTo>
                  <a:pt x="79960" y="79960"/>
                </a:lnTo>
                <a:lnTo>
                  <a:pt x="637226" y="79960"/>
                </a:lnTo>
                <a:lnTo>
                  <a:pt x="637226" y="183208"/>
                </a:lnTo>
                <a:lnTo>
                  <a:pt x="513388" y="183208"/>
                </a:lnTo>
                <a:lnTo>
                  <a:pt x="513388" y="245126"/>
                </a:lnTo>
                <a:lnTo>
                  <a:pt x="637226" y="245126"/>
                </a:lnTo>
                <a:lnTo>
                  <a:pt x="637226" y="389552"/>
                </a:lnTo>
                <a:lnTo>
                  <a:pt x="967407" y="389552"/>
                </a:lnTo>
                <a:lnTo>
                  <a:pt x="967407" y="843570"/>
                </a:lnTo>
                <a:lnTo>
                  <a:pt x="1029325" y="843570"/>
                </a:lnTo>
                <a:lnTo>
                  <a:pt x="1029325" y="699144"/>
                </a:lnTo>
                <a:lnTo>
                  <a:pt x="1132573" y="699144"/>
                </a:lnTo>
                <a:lnTo>
                  <a:pt x="1132573" y="637226"/>
                </a:lnTo>
                <a:lnTo>
                  <a:pt x="1029325" y="637226"/>
                </a:lnTo>
                <a:lnTo>
                  <a:pt x="1029325" y="327633"/>
                </a:lnTo>
                <a:lnTo>
                  <a:pt x="864159" y="327633"/>
                </a:lnTo>
                <a:lnTo>
                  <a:pt x="864159" y="224385"/>
                </a:lnTo>
                <a:lnTo>
                  <a:pt x="802240" y="224385"/>
                </a:lnTo>
                <a:lnTo>
                  <a:pt x="802240" y="327633"/>
                </a:lnTo>
                <a:lnTo>
                  <a:pt x="698992" y="327633"/>
                </a:lnTo>
                <a:lnTo>
                  <a:pt x="698992" y="79960"/>
                </a:lnTo>
                <a:lnTo>
                  <a:pt x="1276848" y="79960"/>
                </a:lnTo>
                <a:lnTo>
                  <a:pt x="1276848" y="183208"/>
                </a:lnTo>
                <a:lnTo>
                  <a:pt x="1173600" y="183208"/>
                </a:lnTo>
                <a:lnTo>
                  <a:pt x="1173600" y="245126"/>
                </a:lnTo>
                <a:lnTo>
                  <a:pt x="1276848" y="245126"/>
                </a:lnTo>
                <a:lnTo>
                  <a:pt x="1276848" y="492800"/>
                </a:lnTo>
                <a:lnTo>
                  <a:pt x="1173600" y="492800"/>
                </a:lnTo>
                <a:lnTo>
                  <a:pt x="1173600" y="554718"/>
                </a:lnTo>
                <a:lnTo>
                  <a:pt x="1276848" y="554718"/>
                </a:lnTo>
                <a:lnTo>
                  <a:pt x="1276848" y="802392"/>
                </a:lnTo>
                <a:lnTo>
                  <a:pt x="1153010" y="802392"/>
                </a:lnTo>
                <a:lnTo>
                  <a:pt x="1153010" y="864310"/>
                </a:lnTo>
                <a:lnTo>
                  <a:pt x="1276848" y="864310"/>
                </a:lnTo>
                <a:lnTo>
                  <a:pt x="1276848" y="967558"/>
                </a:lnTo>
                <a:lnTo>
                  <a:pt x="864008" y="967558"/>
                </a:lnTo>
                <a:lnTo>
                  <a:pt x="864008" y="843721"/>
                </a:lnTo>
                <a:lnTo>
                  <a:pt x="802089" y="843721"/>
                </a:lnTo>
                <a:lnTo>
                  <a:pt x="802089" y="967558"/>
                </a:lnTo>
                <a:lnTo>
                  <a:pt x="595744" y="967558"/>
                </a:lnTo>
                <a:lnTo>
                  <a:pt x="595744" y="1029477"/>
                </a:lnTo>
                <a:lnTo>
                  <a:pt x="657663" y="1029477"/>
                </a:lnTo>
                <a:lnTo>
                  <a:pt x="657663" y="1111984"/>
                </a:lnTo>
                <a:lnTo>
                  <a:pt x="513238" y="1111984"/>
                </a:lnTo>
                <a:lnTo>
                  <a:pt x="513238" y="1173902"/>
                </a:lnTo>
                <a:lnTo>
                  <a:pt x="719582" y="1173902"/>
                </a:lnTo>
                <a:lnTo>
                  <a:pt x="719582" y="1029477"/>
                </a:lnTo>
                <a:lnTo>
                  <a:pt x="1338766" y="1029477"/>
                </a:lnTo>
                <a:lnTo>
                  <a:pt x="1338766" y="18193"/>
                </a:lnTo>
                <a:lnTo>
                  <a:pt x="18041" y="18193"/>
                </a:lnTo>
                <a:close/>
                <a:moveTo>
                  <a:pt x="1194492" y="1173751"/>
                </a:moveTo>
                <a:lnTo>
                  <a:pt x="1276998" y="1173751"/>
                </a:lnTo>
                <a:lnTo>
                  <a:pt x="1276998" y="1276999"/>
                </a:lnTo>
                <a:lnTo>
                  <a:pt x="1029325" y="1276999"/>
                </a:lnTo>
                <a:lnTo>
                  <a:pt x="1029325" y="1173751"/>
                </a:lnTo>
                <a:lnTo>
                  <a:pt x="967407" y="1173751"/>
                </a:lnTo>
                <a:lnTo>
                  <a:pt x="967407" y="1276999"/>
                </a:lnTo>
                <a:lnTo>
                  <a:pt x="389552" y="1276999"/>
                </a:lnTo>
                <a:lnTo>
                  <a:pt x="389552" y="1153162"/>
                </a:lnTo>
                <a:lnTo>
                  <a:pt x="327634" y="1153162"/>
                </a:lnTo>
                <a:lnTo>
                  <a:pt x="327634" y="1276999"/>
                </a:lnTo>
                <a:lnTo>
                  <a:pt x="79960" y="1276999"/>
                </a:lnTo>
                <a:lnTo>
                  <a:pt x="79960" y="1029325"/>
                </a:lnTo>
                <a:lnTo>
                  <a:pt x="183207" y="1029325"/>
                </a:lnTo>
                <a:lnTo>
                  <a:pt x="183207" y="1111833"/>
                </a:lnTo>
                <a:lnTo>
                  <a:pt x="245126" y="1111833"/>
                </a:lnTo>
                <a:lnTo>
                  <a:pt x="245126" y="1029325"/>
                </a:lnTo>
                <a:lnTo>
                  <a:pt x="368963" y="1029325"/>
                </a:lnTo>
                <a:lnTo>
                  <a:pt x="368963" y="967407"/>
                </a:lnTo>
                <a:lnTo>
                  <a:pt x="79960" y="967407"/>
                </a:lnTo>
                <a:lnTo>
                  <a:pt x="79960" y="719733"/>
                </a:lnTo>
                <a:lnTo>
                  <a:pt x="492648" y="719733"/>
                </a:lnTo>
                <a:lnTo>
                  <a:pt x="492648" y="843570"/>
                </a:lnTo>
                <a:lnTo>
                  <a:pt x="554567" y="843570"/>
                </a:lnTo>
                <a:lnTo>
                  <a:pt x="554567" y="719733"/>
                </a:lnTo>
                <a:lnTo>
                  <a:pt x="835849" y="719733"/>
                </a:lnTo>
                <a:lnTo>
                  <a:pt x="835849" y="657814"/>
                </a:lnTo>
                <a:lnTo>
                  <a:pt x="719733" y="657814"/>
                </a:lnTo>
                <a:lnTo>
                  <a:pt x="719733" y="513389"/>
                </a:lnTo>
                <a:lnTo>
                  <a:pt x="657815" y="513389"/>
                </a:lnTo>
                <a:lnTo>
                  <a:pt x="657815" y="657814"/>
                </a:lnTo>
                <a:lnTo>
                  <a:pt x="79960" y="657814"/>
                </a:lnTo>
                <a:lnTo>
                  <a:pt x="79960" y="410141"/>
                </a:lnTo>
                <a:lnTo>
                  <a:pt x="327634" y="410141"/>
                </a:lnTo>
                <a:lnTo>
                  <a:pt x="327634" y="513389"/>
                </a:lnTo>
                <a:lnTo>
                  <a:pt x="389552" y="513389"/>
                </a:lnTo>
                <a:lnTo>
                  <a:pt x="389552" y="348223"/>
                </a:lnTo>
                <a:lnTo>
                  <a:pt x="245126" y="348223"/>
                </a:lnTo>
                <a:lnTo>
                  <a:pt x="245126" y="203797"/>
                </a:lnTo>
                <a:lnTo>
                  <a:pt x="183207" y="203797"/>
                </a:lnTo>
                <a:lnTo>
                  <a:pt x="183207" y="348223"/>
                </a:lnTo>
                <a:lnTo>
                  <a:pt x="18041" y="348223"/>
                </a:lnTo>
                <a:lnTo>
                  <a:pt x="18041" y="1338918"/>
                </a:lnTo>
                <a:lnTo>
                  <a:pt x="1338917" y="1338918"/>
                </a:lnTo>
                <a:lnTo>
                  <a:pt x="1338917" y="1111833"/>
                </a:lnTo>
                <a:lnTo>
                  <a:pt x="1194492" y="1111833"/>
                </a:lnTo>
                <a:lnTo>
                  <a:pt x="1194492" y="1173751"/>
                </a:lnTo>
                <a:close/>
              </a:path>
            </a:pathLst>
          </a:custGeom>
          <a:solidFill>
            <a:srgbClr val="424242"/>
          </a:solidFill>
          <a:ln w="1513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2" name="Freeform: Shape 156">
            <a:extLst>
              <a:ext uri="{FF2B5EF4-FFF2-40B4-BE49-F238E27FC236}">
                <a16:creationId xmlns:a16="http://schemas.microsoft.com/office/drawing/2014/main" id="{9768D395-5A5D-AAA7-E013-165B51D29E44}"/>
              </a:ext>
            </a:extLst>
          </p:cNvPr>
          <p:cNvSpPr/>
          <p:nvPr/>
        </p:nvSpPr>
        <p:spPr>
          <a:xfrm>
            <a:off x="963153" y="3466405"/>
            <a:ext cx="662230" cy="656449"/>
          </a:xfrm>
          <a:custGeom>
            <a:avLst/>
            <a:gdLst>
              <a:gd name="connsiteX0" fmla="*/ 249214 w 1362508"/>
              <a:gd name="connsiteY0" fmla="*/ 323698 h 1362508"/>
              <a:gd name="connsiteX1" fmla="*/ 164284 w 1362508"/>
              <a:gd name="connsiteY1" fmla="*/ 70271 h 1362508"/>
              <a:gd name="connsiteX2" fmla="*/ 134460 w 1362508"/>
              <a:gd name="connsiteY2" fmla="*/ 48774 h 1362508"/>
              <a:gd name="connsiteX3" fmla="*/ 104636 w 1362508"/>
              <a:gd name="connsiteY3" fmla="*/ 70271 h 1362508"/>
              <a:gd name="connsiteX4" fmla="*/ 19707 w 1362508"/>
              <a:gd name="connsiteY4" fmla="*/ 323698 h 1362508"/>
              <a:gd name="connsiteX5" fmla="*/ 19555 w 1362508"/>
              <a:gd name="connsiteY5" fmla="*/ 324455 h 1362508"/>
              <a:gd name="connsiteX6" fmla="*/ 18041 w 1362508"/>
              <a:gd name="connsiteY6" fmla="*/ 333689 h 1362508"/>
              <a:gd name="connsiteX7" fmla="*/ 18041 w 1362508"/>
              <a:gd name="connsiteY7" fmla="*/ 1357993 h 1362508"/>
              <a:gd name="connsiteX8" fmla="*/ 80868 w 1362508"/>
              <a:gd name="connsiteY8" fmla="*/ 1357993 h 1362508"/>
              <a:gd name="connsiteX9" fmla="*/ 80868 w 1362508"/>
              <a:gd name="connsiteY9" fmla="*/ 1190707 h 1362508"/>
              <a:gd name="connsiteX10" fmla="*/ 187901 w 1362508"/>
              <a:gd name="connsiteY10" fmla="*/ 1190707 h 1362508"/>
              <a:gd name="connsiteX11" fmla="*/ 187901 w 1362508"/>
              <a:gd name="connsiteY11" fmla="*/ 1357993 h 1362508"/>
              <a:gd name="connsiteX12" fmla="*/ 250728 w 1362508"/>
              <a:gd name="connsiteY12" fmla="*/ 1357993 h 1362508"/>
              <a:gd name="connsiteX13" fmla="*/ 250728 w 1362508"/>
              <a:gd name="connsiteY13" fmla="*/ 333689 h 1362508"/>
              <a:gd name="connsiteX14" fmla="*/ 249062 w 1362508"/>
              <a:gd name="connsiteY14" fmla="*/ 324152 h 1362508"/>
              <a:gd name="connsiteX15" fmla="*/ 249214 w 1362508"/>
              <a:gd name="connsiteY15" fmla="*/ 323698 h 1362508"/>
              <a:gd name="connsiteX16" fmla="*/ 134460 w 1362508"/>
              <a:gd name="connsiteY16" fmla="*/ 178969 h 1362508"/>
              <a:gd name="connsiteX17" fmla="*/ 175790 w 1362508"/>
              <a:gd name="connsiteY17" fmla="*/ 302200 h 1362508"/>
              <a:gd name="connsiteX18" fmla="*/ 93131 w 1362508"/>
              <a:gd name="connsiteY18" fmla="*/ 302200 h 1362508"/>
              <a:gd name="connsiteX19" fmla="*/ 134460 w 1362508"/>
              <a:gd name="connsiteY19" fmla="*/ 178969 h 1362508"/>
              <a:gd name="connsiteX20" fmla="*/ 188052 w 1362508"/>
              <a:gd name="connsiteY20" fmla="*/ 1127729 h 1362508"/>
              <a:gd name="connsiteX21" fmla="*/ 81020 w 1362508"/>
              <a:gd name="connsiteY21" fmla="*/ 1127729 h 1362508"/>
              <a:gd name="connsiteX22" fmla="*/ 81020 w 1362508"/>
              <a:gd name="connsiteY22" fmla="*/ 707471 h 1362508"/>
              <a:gd name="connsiteX23" fmla="*/ 188052 w 1362508"/>
              <a:gd name="connsiteY23" fmla="*/ 707471 h 1362508"/>
              <a:gd name="connsiteX24" fmla="*/ 188052 w 1362508"/>
              <a:gd name="connsiteY24" fmla="*/ 1127729 h 1362508"/>
              <a:gd name="connsiteX25" fmla="*/ 188052 w 1362508"/>
              <a:gd name="connsiteY25" fmla="*/ 415743 h 1362508"/>
              <a:gd name="connsiteX26" fmla="*/ 159288 w 1362508"/>
              <a:gd name="connsiteY26" fmla="*/ 415743 h 1362508"/>
              <a:gd name="connsiteX27" fmla="*/ 159288 w 1362508"/>
              <a:gd name="connsiteY27" fmla="*/ 478569 h 1362508"/>
              <a:gd name="connsiteX28" fmla="*/ 188052 w 1362508"/>
              <a:gd name="connsiteY28" fmla="*/ 478569 h 1362508"/>
              <a:gd name="connsiteX29" fmla="*/ 188052 w 1362508"/>
              <a:gd name="connsiteY29" fmla="*/ 527620 h 1362508"/>
              <a:gd name="connsiteX30" fmla="*/ 159288 w 1362508"/>
              <a:gd name="connsiteY30" fmla="*/ 527620 h 1362508"/>
              <a:gd name="connsiteX31" fmla="*/ 159288 w 1362508"/>
              <a:gd name="connsiteY31" fmla="*/ 590446 h 1362508"/>
              <a:gd name="connsiteX32" fmla="*/ 188052 w 1362508"/>
              <a:gd name="connsiteY32" fmla="*/ 590446 h 1362508"/>
              <a:gd name="connsiteX33" fmla="*/ 188052 w 1362508"/>
              <a:gd name="connsiteY33" fmla="*/ 644644 h 1362508"/>
              <a:gd name="connsiteX34" fmla="*/ 81020 w 1362508"/>
              <a:gd name="connsiteY34" fmla="*/ 644644 h 1362508"/>
              <a:gd name="connsiteX35" fmla="*/ 81020 w 1362508"/>
              <a:gd name="connsiteY35" fmla="*/ 590446 h 1362508"/>
              <a:gd name="connsiteX36" fmla="*/ 107664 w 1362508"/>
              <a:gd name="connsiteY36" fmla="*/ 590446 h 1362508"/>
              <a:gd name="connsiteX37" fmla="*/ 107664 w 1362508"/>
              <a:gd name="connsiteY37" fmla="*/ 527620 h 1362508"/>
              <a:gd name="connsiteX38" fmla="*/ 81020 w 1362508"/>
              <a:gd name="connsiteY38" fmla="*/ 527620 h 1362508"/>
              <a:gd name="connsiteX39" fmla="*/ 81020 w 1362508"/>
              <a:gd name="connsiteY39" fmla="*/ 478569 h 1362508"/>
              <a:gd name="connsiteX40" fmla="*/ 107664 w 1362508"/>
              <a:gd name="connsiteY40" fmla="*/ 478569 h 1362508"/>
              <a:gd name="connsiteX41" fmla="*/ 107664 w 1362508"/>
              <a:gd name="connsiteY41" fmla="*/ 415743 h 1362508"/>
              <a:gd name="connsiteX42" fmla="*/ 81020 w 1362508"/>
              <a:gd name="connsiteY42" fmla="*/ 415743 h 1362508"/>
              <a:gd name="connsiteX43" fmla="*/ 81020 w 1362508"/>
              <a:gd name="connsiteY43" fmla="*/ 365027 h 1362508"/>
              <a:gd name="connsiteX44" fmla="*/ 188052 w 1362508"/>
              <a:gd name="connsiteY44" fmla="*/ 365027 h 1362508"/>
              <a:gd name="connsiteX45" fmla="*/ 188052 w 1362508"/>
              <a:gd name="connsiteY45" fmla="*/ 415743 h 1362508"/>
              <a:gd name="connsiteX46" fmla="*/ 1165122 w 1362508"/>
              <a:gd name="connsiteY46" fmla="*/ 18041 h 1362508"/>
              <a:gd name="connsiteX47" fmla="*/ 1133784 w 1362508"/>
              <a:gd name="connsiteY47" fmla="*/ 49379 h 1362508"/>
              <a:gd name="connsiteX48" fmla="*/ 1133784 w 1362508"/>
              <a:gd name="connsiteY48" fmla="*/ 242099 h 1362508"/>
              <a:gd name="connsiteX49" fmla="*/ 325665 w 1362508"/>
              <a:gd name="connsiteY49" fmla="*/ 242099 h 1362508"/>
              <a:gd name="connsiteX50" fmla="*/ 325665 w 1362508"/>
              <a:gd name="connsiteY50" fmla="*/ 304925 h 1362508"/>
              <a:gd name="connsiteX51" fmla="*/ 1133784 w 1362508"/>
              <a:gd name="connsiteY51" fmla="*/ 304925 h 1362508"/>
              <a:gd name="connsiteX52" fmla="*/ 1133784 w 1362508"/>
              <a:gd name="connsiteY52" fmla="*/ 1065053 h 1362508"/>
              <a:gd name="connsiteX53" fmla="*/ 1165122 w 1362508"/>
              <a:gd name="connsiteY53" fmla="*/ 1096391 h 1362508"/>
              <a:gd name="connsiteX54" fmla="*/ 1295166 w 1362508"/>
              <a:gd name="connsiteY54" fmla="*/ 1180715 h 1362508"/>
              <a:gd name="connsiteX55" fmla="*/ 1165122 w 1362508"/>
              <a:gd name="connsiteY55" fmla="*/ 1265040 h 1362508"/>
              <a:gd name="connsiteX56" fmla="*/ 325514 w 1362508"/>
              <a:gd name="connsiteY56" fmla="*/ 1265040 h 1362508"/>
              <a:gd name="connsiteX57" fmla="*/ 325514 w 1362508"/>
              <a:gd name="connsiteY57" fmla="*/ 1327866 h 1362508"/>
              <a:gd name="connsiteX58" fmla="*/ 1165122 w 1362508"/>
              <a:gd name="connsiteY58" fmla="*/ 1327866 h 1362508"/>
              <a:gd name="connsiteX59" fmla="*/ 1357992 w 1362508"/>
              <a:gd name="connsiteY59" fmla="*/ 1180715 h 1362508"/>
              <a:gd name="connsiteX60" fmla="*/ 1357992 w 1362508"/>
              <a:gd name="connsiteY60" fmla="*/ 165192 h 1362508"/>
              <a:gd name="connsiteX61" fmla="*/ 1165122 w 1362508"/>
              <a:gd name="connsiteY61" fmla="*/ 18041 h 1362508"/>
              <a:gd name="connsiteX62" fmla="*/ 1295166 w 1362508"/>
              <a:gd name="connsiteY62" fmla="*/ 1071563 h 1362508"/>
              <a:gd name="connsiteX63" fmla="*/ 1196611 w 1362508"/>
              <a:gd name="connsiteY63" fmla="*/ 1035835 h 1362508"/>
              <a:gd name="connsiteX64" fmla="*/ 1196611 w 1362508"/>
              <a:gd name="connsiteY64" fmla="*/ 83593 h 1362508"/>
              <a:gd name="connsiteX65" fmla="*/ 1295166 w 1362508"/>
              <a:gd name="connsiteY65" fmla="*/ 165192 h 1362508"/>
              <a:gd name="connsiteX66" fmla="*/ 1295166 w 1362508"/>
              <a:gd name="connsiteY66" fmla="*/ 1071563 h 1362508"/>
              <a:gd name="connsiteX67" fmla="*/ 406810 w 1362508"/>
              <a:gd name="connsiteY67" fmla="*/ 759852 h 1362508"/>
              <a:gd name="connsiteX68" fmla="*/ 325665 w 1362508"/>
              <a:gd name="connsiteY68" fmla="*/ 759852 h 1362508"/>
              <a:gd name="connsiteX69" fmla="*/ 325665 w 1362508"/>
              <a:gd name="connsiteY69" fmla="*/ 822679 h 1362508"/>
              <a:gd name="connsiteX70" fmla="*/ 406810 w 1362508"/>
              <a:gd name="connsiteY70" fmla="*/ 822679 h 1362508"/>
              <a:gd name="connsiteX71" fmla="*/ 406810 w 1362508"/>
              <a:gd name="connsiteY71" fmla="*/ 759852 h 1362508"/>
              <a:gd name="connsiteX72" fmla="*/ 481446 w 1362508"/>
              <a:gd name="connsiteY72" fmla="*/ 759852 h 1362508"/>
              <a:gd name="connsiteX73" fmla="*/ 481446 w 1362508"/>
              <a:gd name="connsiteY73" fmla="*/ 822679 h 1362508"/>
              <a:gd name="connsiteX74" fmla="*/ 562591 w 1362508"/>
              <a:gd name="connsiteY74" fmla="*/ 822679 h 1362508"/>
              <a:gd name="connsiteX75" fmla="*/ 562591 w 1362508"/>
              <a:gd name="connsiteY75" fmla="*/ 759852 h 1362508"/>
              <a:gd name="connsiteX76" fmla="*/ 481446 w 1362508"/>
              <a:gd name="connsiteY76" fmla="*/ 759852 h 1362508"/>
              <a:gd name="connsiteX77" fmla="*/ 793309 w 1362508"/>
              <a:gd name="connsiteY77" fmla="*/ 759852 h 1362508"/>
              <a:gd name="connsiteX78" fmla="*/ 793309 w 1362508"/>
              <a:gd name="connsiteY78" fmla="*/ 822679 h 1362508"/>
              <a:gd name="connsiteX79" fmla="*/ 874453 w 1362508"/>
              <a:gd name="connsiteY79" fmla="*/ 822679 h 1362508"/>
              <a:gd name="connsiteX80" fmla="*/ 874453 w 1362508"/>
              <a:gd name="connsiteY80" fmla="*/ 759852 h 1362508"/>
              <a:gd name="connsiteX81" fmla="*/ 793309 w 1362508"/>
              <a:gd name="connsiteY81" fmla="*/ 759852 h 1362508"/>
              <a:gd name="connsiteX82" fmla="*/ 949240 w 1362508"/>
              <a:gd name="connsiteY82" fmla="*/ 759852 h 1362508"/>
              <a:gd name="connsiteX83" fmla="*/ 949240 w 1362508"/>
              <a:gd name="connsiteY83" fmla="*/ 822679 h 1362508"/>
              <a:gd name="connsiteX84" fmla="*/ 1030385 w 1362508"/>
              <a:gd name="connsiteY84" fmla="*/ 822679 h 1362508"/>
              <a:gd name="connsiteX85" fmla="*/ 1030385 w 1362508"/>
              <a:gd name="connsiteY85" fmla="*/ 759852 h 1362508"/>
              <a:gd name="connsiteX86" fmla="*/ 949240 w 1362508"/>
              <a:gd name="connsiteY86" fmla="*/ 759852 h 1362508"/>
              <a:gd name="connsiteX87" fmla="*/ 709439 w 1362508"/>
              <a:gd name="connsiteY87" fmla="*/ 436029 h 1362508"/>
              <a:gd name="connsiteX88" fmla="*/ 646612 w 1362508"/>
              <a:gd name="connsiteY88" fmla="*/ 436029 h 1362508"/>
              <a:gd name="connsiteX89" fmla="*/ 646612 w 1362508"/>
              <a:gd name="connsiteY89" fmla="*/ 517174 h 1362508"/>
              <a:gd name="connsiteX90" fmla="*/ 709439 w 1362508"/>
              <a:gd name="connsiteY90" fmla="*/ 517174 h 1362508"/>
              <a:gd name="connsiteX91" fmla="*/ 709439 w 1362508"/>
              <a:gd name="connsiteY91" fmla="*/ 436029 h 1362508"/>
              <a:gd name="connsiteX92" fmla="*/ 646612 w 1362508"/>
              <a:gd name="connsiteY92" fmla="*/ 672954 h 1362508"/>
              <a:gd name="connsiteX93" fmla="*/ 709439 w 1362508"/>
              <a:gd name="connsiteY93" fmla="*/ 672954 h 1362508"/>
              <a:gd name="connsiteX94" fmla="*/ 709439 w 1362508"/>
              <a:gd name="connsiteY94" fmla="*/ 591809 h 1362508"/>
              <a:gd name="connsiteX95" fmla="*/ 646612 w 1362508"/>
              <a:gd name="connsiteY95" fmla="*/ 591809 h 1362508"/>
              <a:gd name="connsiteX96" fmla="*/ 646612 w 1362508"/>
              <a:gd name="connsiteY96" fmla="*/ 672954 h 1362508"/>
              <a:gd name="connsiteX97" fmla="*/ 646612 w 1362508"/>
              <a:gd name="connsiteY97" fmla="*/ 984817 h 1362508"/>
              <a:gd name="connsiteX98" fmla="*/ 709439 w 1362508"/>
              <a:gd name="connsiteY98" fmla="*/ 984817 h 1362508"/>
              <a:gd name="connsiteX99" fmla="*/ 709439 w 1362508"/>
              <a:gd name="connsiteY99" fmla="*/ 903672 h 1362508"/>
              <a:gd name="connsiteX100" fmla="*/ 646612 w 1362508"/>
              <a:gd name="connsiteY100" fmla="*/ 903672 h 1362508"/>
              <a:gd name="connsiteX101" fmla="*/ 646612 w 1362508"/>
              <a:gd name="connsiteY101" fmla="*/ 984817 h 1362508"/>
              <a:gd name="connsiteX102" fmla="*/ 646612 w 1362508"/>
              <a:gd name="connsiteY102" fmla="*/ 1140748 h 1362508"/>
              <a:gd name="connsiteX103" fmla="*/ 709439 w 1362508"/>
              <a:gd name="connsiteY103" fmla="*/ 1140748 h 1362508"/>
              <a:gd name="connsiteX104" fmla="*/ 709439 w 1362508"/>
              <a:gd name="connsiteY104" fmla="*/ 1059604 h 1362508"/>
              <a:gd name="connsiteX105" fmla="*/ 646612 w 1362508"/>
              <a:gd name="connsiteY105" fmla="*/ 1059604 h 1362508"/>
              <a:gd name="connsiteX106" fmla="*/ 646612 w 1362508"/>
              <a:gd name="connsiteY106" fmla="*/ 1140748 h 136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362508" h="1362508">
                <a:moveTo>
                  <a:pt x="249214" y="323698"/>
                </a:moveTo>
                <a:lnTo>
                  <a:pt x="164284" y="70271"/>
                </a:lnTo>
                <a:cubicBezTo>
                  <a:pt x="160045" y="57554"/>
                  <a:pt x="148085" y="48774"/>
                  <a:pt x="134460" y="48774"/>
                </a:cubicBezTo>
                <a:cubicBezTo>
                  <a:pt x="120835" y="48774"/>
                  <a:pt x="109027" y="57403"/>
                  <a:pt x="104636" y="70271"/>
                </a:cubicBezTo>
                <a:lnTo>
                  <a:pt x="19707" y="323698"/>
                </a:lnTo>
                <a:cubicBezTo>
                  <a:pt x="19555" y="324001"/>
                  <a:pt x="19707" y="324152"/>
                  <a:pt x="19555" y="324455"/>
                </a:cubicBezTo>
                <a:cubicBezTo>
                  <a:pt x="18647" y="327331"/>
                  <a:pt x="18041" y="330510"/>
                  <a:pt x="18041" y="333689"/>
                </a:cubicBezTo>
                <a:lnTo>
                  <a:pt x="18041" y="1357993"/>
                </a:lnTo>
                <a:lnTo>
                  <a:pt x="80868" y="1357993"/>
                </a:lnTo>
                <a:lnTo>
                  <a:pt x="80868" y="1190707"/>
                </a:lnTo>
                <a:lnTo>
                  <a:pt x="187901" y="1190707"/>
                </a:lnTo>
                <a:lnTo>
                  <a:pt x="187901" y="1357993"/>
                </a:lnTo>
                <a:lnTo>
                  <a:pt x="250728" y="1357993"/>
                </a:lnTo>
                <a:lnTo>
                  <a:pt x="250728" y="333689"/>
                </a:lnTo>
                <a:cubicBezTo>
                  <a:pt x="250728" y="330359"/>
                  <a:pt x="250122" y="327180"/>
                  <a:pt x="249062" y="324152"/>
                </a:cubicBezTo>
                <a:cubicBezTo>
                  <a:pt x="249214" y="324001"/>
                  <a:pt x="249365" y="323849"/>
                  <a:pt x="249214" y="323698"/>
                </a:cubicBezTo>
                <a:close/>
                <a:moveTo>
                  <a:pt x="134460" y="178969"/>
                </a:moveTo>
                <a:lnTo>
                  <a:pt x="175790" y="302200"/>
                </a:lnTo>
                <a:lnTo>
                  <a:pt x="93131" y="302200"/>
                </a:lnTo>
                <a:lnTo>
                  <a:pt x="134460" y="178969"/>
                </a:lnTo>
                <a:close/>
                <a:moveTo>
                  <a:pt x="188052" y="1127729"/>
                </a:moveTo>
                <a:lnTo>
                  <a:pt x="81020" y="1127729"/>
                </a:lnTo>
                <a:lnTo>
                  <a:pt x="81020" y="707471"/>
                </a:lnTo>
                <a:lnTo>
                  <a:pt x="188052" y="707471"/>
                </a:lnTo>
                <a:lnTo>
                  <a:pt x="188052" y="1127729"/>
                </a:lnTo>
                <a:close/>
                <a:moveTo>
                  <a:pt x="188052" y="415743"/>
                </a:moveTo>
                <a:lnTo>
                  <a:pt x="159288" y="415743"/>
                </a:lnTo>
                <a:lnTo>
                  <a:pt x="159288" y="478569"/>
                </a:lnTo>
                <a:lnTo>
                  <a:pt x="188052" y="478569"/>
                </a:lnTo>
                <a:lnTo>
                  <a:pt x="188052" y="527620"/>
                </a:lnTo>
                <a:lnTo>
                  <a:pt x="159288" y="527620"/>
                </a:lnTo>
                <a:lnTo>
                  <a:pt x="159288" y="590446"/>
                </a:lnTo>
                <a:lnTo>
                  <a:pt x="188052" y="590446"/>
                </a:lnTo>
                <a:lnTo>
                  <a:pt x="188052" y="644644"/>
                </a:lnTo>
                <a:lnTo>
                  <a:pt x="81020" y="644644"/>
                </a:lnTo>
                <a:lnTo>
                  <a:pt x="81020" y="590446"/>
                </a:lnTo>
                <a:lnTo>
                  <a:pt x="107664" y="590446"/>
                </a:lnTo>
                <a:lnTo>
                  <a:pt x="107664" y="527620"/>
                </a:lnTo>
                <a:lnTo>
                  <a:pt x="81020" y="527620"/>
                </a:lnTo>
                <a:lnTo>
                  <a:pt x="81020" y="478569"/>
                </a:lnTo>
                <a:lnTo>
                  <a:pt x="107664" y="478569"/>
                </a:lnTo>
                <a:lnTo>
                  <a:pt x="107664" y="415743"/>
                </a:lnTo>
                <a:lnTo>
                  <a:pt x="81020" y="415743"/>
                </a:lnTo>
                <a:lnTo>
                  <a:pt x="81020" y="365027"/>
                </a:lnTo>
                <a:lnTo>
                  <a:pt x="188052" y="365027"/>
                </a:lnTo>
                <a:lnTo>
                  <a:pt x="188052" y="415743"/>
                </a:lnTo>
                <a:close/>
                <a:moveTo>
                  <a:pt x="1165122" y="18041"/>
                </a:moveTo>
                <a:cubicBezTo>
                  <a:pt x="1147712" y="18041"/>
                  <a:pt x="1133784" y="32121"/>
                  <a:pt x="1133784" y="49379"/>
                </a:cubicBezTo>
                <a:lnTo>
                  <a:pt x="1133784" y="242099"/>
                </a:lnTo>
                <a:lnTo>
                  <a:pt x="325665" y="242099"/>
                </a:lnTo>
                <a:lnTo>
                  <a:pt x="325665" y="304925"/>
                </a:lnTo>
                <a:lnTo>
                  <a:pt x="1133784" y="304925"/>
                </a:lnTo>
                <a:lnTo>
                  <a:pt x="1133784" y="1065053"/>
                </a:lnTo>
                <a:cubicBezTo>
                  <a:pt x="1133784" y="1082312"/>
                  <a:pt x="1147863" y="1096391"/>
                  <a:pt x="1165122" y="1096391"/>
                </a:cubicBezTo>
                <a:cubicBezTo>
                  <a:pt x="1235518" y="1096391"/>
                  <a:pt x="1295166" y="1134995"/>
                  <a:pt x="1295166" y="1180715"/>
                </a:cubicBezTo>
                <a:cubicBezTo>
                  <a:pt x="1295166" y="1226435"/>
                  <a:pt x="1235669" y="1265040"/>
                  <a:pt x="1165122" y="1265040"/>
                </a:cubicBezTo>
                <a:lnTo>
                  <a:pt x="325514" y="1265040"/>
                </a:lnTo>
                <a:lnTo>
                  <a:pt x="325514" y="1327866"/>
                </a:lnTo>
                <a:lnTo>
                  <a:pt x="1165122" y="1327866"/>
                </a:lnTo>
                <a:cubicBezTo>
                  <a:pt x="1273214" y="1327866"/>
                  <a:pt x="1357992" y="1263223"/>
                  <a:pt x="1357992" y="1180715"/>
                </a:cubicBezTo>
                <a:lnTo>
                  <a:pt x="1357992" y="165192"/>
                </a:lnTo>
                <a:cubicBezTo>
                  <a:pt x="1357992" y="82685"/>
                  <a:pt x="1273214" y="18041"/>
                  <a:pt x="1165122" y="18041"/>
                </a:cubicBezTo>
                <a:close/>
                <a:moveTo>
                  <a:pt x="1295166" y="1071563"/>
                </a:moveTo>
                <a:cubicBezTo>
                  <a:pt x="1268370" y="1053094"/>
                  <a:pt x="1234458" y="1040377"/>
                  <a:pt x="1196611" y="1035835"/>
                </a:cubicBezTo>
                <a:lnTo>
                  <a:pt x="1196611" y="83593"/>
                </a:lnTo>
                <a:cubicBezTo>
                  <a:pt x="1252474" y="92980"/>
                  <a:pt x="1295166" y="126437"/>
                  <a:pt x="1295166" y="165192"/>
                </a:cubicBezTo>
                <a:lnTo>
                  <a:pt x="1295166" y="1071563"/>
                </a:lnTo>
                <a:close/>
                <a:moveTo>
                  <a:pt x="406810" y="759852"/>
                </a:moveTo>
                <a:lnTo>
                  <a:pt x="325665" y="759852"/>
                </a:lnTo>
                <a:lnTo>
                  <a:pt x="325665" y="822679"/>
                </a:lnTo>
                <a:lnTo>
                  <a:pt x="406810" y="822679"/>
                </a:lnTo>
                <a:lnTo>
                  <a:pt x="406810" y="759852"/>
                </a:lnTo>
                <a:close/>
                <a:moveTo>
                  <a:pt x="481446" y="759852"/>
                </a:moveTo>
                <a:lnTo>
                  <a:pt x="481446" y="822679"/>
                </a:lnTo>
                <a:lnTo>
                  <a:pt x="562591" y="822679"/>
                </a:lnTo>
                <a:lnTo>
                  <a:pt x="562591" y="759852"/>
                </a:lnTo>
                <a:lnTo>
                  <a:pt x="481446" y="759852"/>
                </a:lnTo>
                <a:close/>
                <a:moveTo>
                  <a:pt x="793309" y="759852"/>
                </a:moveTo>
                <a:lnTo>
                  <a:pt x="793309" y="822679"/>
                </a:lnTo>
                <a:lnTo>
                  <a:pt x="874453" y="822679"/>
                </a:lnTo>
                <a:lnTo>
                  <a:pt x="874453" y="759852"/>
                </a:lnTo>
                <a:lnTo>
                  <a:pt x="793309" y="759852"/>
                </a:lnTo>
                <a:close/>
                <a:moveTo>
                  <a:pt x="949240" y="759852"/>
                </a:moveTo>
                <a:lnTo>
                  <a:pt x="949240" y="822679"/>
                </a:lnTo>
                <a:lnTo>
                  <a:pt x="1030385" y="822679"/>
                </a:lnTo>
                <a:lnTo>
                  <a:pt x="1030385" y="759852"/>
                </a:lnTo>
                <a:lnTo>
                  <a:pt x="949240" y="759852"/>
                </a:lnTo>
                <a:close/>
                <a:moveTo>
                  <a:pt x="709439" y="436029"/>
                </a:moveTo>
                <a:lnTo>
                  <a:pt x="646612" y="436029"/>
                </a:lnTo>
                <a:lnTo>
                  <a:pt x="646612" y="517174"/>
                </a:lnTo>
                <a:lnTo>
                  <a:pt x="709439" y="517174"/>
                </a:lnTo>
                <a:lnTo>
                  <a:pt x="709439" y="436029"/>
                </a:lnTo>
                <a:close/>
                <a:moveTo>
                  <a:pt x="646612" y="672954"/>
                </a:moveTo>
                <a:lnTo>
                  <a:pt x="709439" y="672954"/>
                </a:lnTo>
                <a:lnTo>
                  <a:pt x="709439" y="591809"/>
                </a:lnTo>
                <a:lnTo>
                  <a:pt x="646612" y="591809"/>
                </a:lnTo>
                <a:lnTo>
                  <a:pt x="646612" y="672954"/>
                </a:lnTo>
                <a:close/>
                <a:moveTo>
                  <a:pt x="646612" y="984817"/>
                </a:moveTo>
                <a:lnTo>
                  <a:pt x="709439" y="984817"/>
                </a:lnTo>
                <a:lnTo>
                  <a:pt x="709439" y="903672"/>
                </a:lnTo>
                <a:lnTo>
                  <a:pt x="646612" y="903672"/>
                </a:lnTo>
                <a:lnTo>
                  <a:pt x="646612" y="984817"/>
                </a:lnTo>
                <a:close/>
                <a:moveTo>
                  <a:pt x="646612" y="1140748"/>
                </a:moveTo>
                <a:lnTo>
                  <a:pt x="709439" y="1140748"/>
                </a:lnTo>
                <a:lnTo>
                  <a:pt x="709439" y="1059604"/>
                </a:lnTo>
                <a:lnTo>
                  <a:pt x="646612" y="1059604"/>
                </a:lnTo>
                <a:lnTo>
                  <a:pt x="646612" y="1140748"/>
                </a:lnTo>
                <a:close/>
              </a:path>
            </a:pathLst>
          </a:custGeom>
          <a:solidFill>
            <a:srgbClr val="424242"/>
          </a:solidFill>
          <a:ln w="1513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3" name="Freeform: Shape 157">
            <a:extLst>
              <a:ext uri="{FF2B5EF4-FFF2-40B4-BE49-F238E27FC236}">
                <a16:creationId xmlns:a16="http://schemas.microsoft.com/office/drawing/2014/main" id="{3526651D-DEF8-4F7A-43AB-B1E950754ACF}"/>
              </a:ext>
            </a:extLst>
          </p:cNvPr>
          <p:cNvSpPr/>
          <p:nvPr/>
        </p:nvSpPr>
        <p:spPr>
          <a:xfrm>
            <a:off x="1241743" y="2929297"/>
            <a:ext cx="125088" cy="153171"/>
          </a:xfrm>
          <a:custGeom>
            <a:avLst/>
            <a:gdLst>
              <a:gd name="connsiteX0" fmla="*/ 82205 w 257362"/>
              <a:gd name="connsiteY0" fmla="*/ 215882 h 317918"/>
              <a:gd name="connsiteX1" fmla="*/ 51170 w 257362"/>
              <a:gd name="connsiteY1" fmla="*/ 309743 h 317918"/>
              <a:gd name="connsiteX2" fmla="*/ 11354 w 257362"/>
              <a:gd name="connsiteY2" fmla="*/ 309743 h 317918"/>
              <a:gd name="connsiteX3" fmla="*/ 112634 w 257362"/>
              <a:gd name="connsiteY3" fmla="*/ 11354 h 317918"/>
              <a:gd name="connsiteX4" fmla="*/ 159111 w 257362"/>
              <a:gd name="connsiteY4" fmla="*/ 11354 h 317918"/>
              <a:gd name="connsiteX5" fmla="*/ 260845 w 257362"/>
              <a:gd name="connsiteY5" fmla="*/ 309743 h 317918"/>
              <a:gd name="connsiteX6" fmla="*/ 219666 w 257362"/>
              <a:gd name="connsiteY6" fmla="*/ 309743 h 317918"/>
              <a:gd name="connsiteX7" fmla="*/ 187875 w 257362"/>
              <a:gd name="connsiteY7" fmla="*/ 215882 h 317918"/>
              <a:gd name="connsiteX8" fmla="*/ 82205 w 257362"/>
              <a:gd name="connsiteY8" fmla="*/ 215882 h 317918"/>
              <a:gd name="connsiteX9" fmla="*/ 180002 w 257362"/>
              <a:gd name="connsiteY9" fmla="*/ 185755 h 317918"/>
              <a:gd name="connsiteX10" fmla="*/ 150784 w 257362"/>
              <a:gd name="connsiteY10" fmla="*/ 99917 h 317918"/>
              <a:gd name="connsiteX11" fmla="*/ 135343 w 257362"/>
              <a:gd name="connsiteY11" fmla="*/ 45417 h 317918"/>
              <a:gd name="connsiteX12" fmla="*/ 134434 w 257362"/>
              <a:gd name="connsiteY12" fmla="*/ 45417 h 317918"/>
              <a:gd name="connsiteX13" fmla="*/ 119447 w 257362"/>
              <a:gd name="connsiteY13" fmla="*/ 99463 h 317918"/>
              <a:gd name="connsiteX14" fmla="*/ 90228 w 257362"/>
              <a:gd name="connsiteY14" fmla="*/ 185755 h 317918"/>
              <a:gd name="connsiteX15" fmla="*/ 180002 w 257362"/>
              <a:gd name="connsiteY15" fmla="*/ 185755 h 31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362" h="317918">
                <a:moveTo>
                  <a:pt x="82205" y="215882"/>
                </a:moveTo>
                <a:lnTo>
                  <a:pt x="51170" y="309743"/>
                </a:lnTo>
                <a:lnTo>
                  <a:pt x="11354" y="309743"/>
                </a:lnTo>
                <a:lnTo>
                  <a:pt x="112634" y="11354"/>
                </a:lnTo>
                <a:lnTo>
                  <a:pt x="159111" y="11354"/>
                </a:lnTo>
                <a:lnTo>
                  <a:pt x="260845" y="309743"/>
                </a:lnTo>
                <a:lnTo>
                  <a:pt x="219666" y="309743"/>
                </a:lnTo>
                <a:lnTo>
                  <a:pt x="187875" y="215882"/>
                </a:lnTo>
                <a:lnTo>
                  <a:pt x="82205" y="215882"/>
                </a:lnTo>
                <a:close/>
                <a:moveTo>
                  <a:pt x="180002" y="185755"/>
                </a:moveTo>
                <a:lnTo>
                  <a:pt x="150784" y="99917"/>
                </a:lnTo>
                <a:cubicBezTo>
                  <a:pt x="144123" y="80388"/>
                  <a:pt x="139733" y="62675"/>
                  <a:pt x="135343" y="45417"/>
                </a:cubicBezTo>
                <a:lnTo>
                  <a:pt x="134434" y="45417"/>
                </a:lnTo>
                <a:cubicBezTo>
                  <a:pt x="130044" y="63130"/>
                  <a:pt x="125199" y="81296"/>
                  <a:pt x="119447" y="99463"/>
                </a:cubicBezTo>
                <a:lnTo>
                  <a:pt x="90228" y="185755"/>
                </a:lnTo>
                <a:lnTo>
                  <a:pt x="180002" y="185755"/>
                </a:lnTo>
                <a:close/>
              </a:path>
            </a:pathLst>
          </a:custGeom>
          <a:solidFill>
            <a:srgbClr val="FFFFFF"/>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4" name="Freeform: Shape 158">
            <a:extLst>
              <a:ext uri="{FF2B5EF4-FFF2-40B4-BE49-F238E27FC236}">
                <a16:creationId xmlns:a16="http://schemas.microsoft.com/office/drawing/2014/main" id="{B0591BA3-58A8-95CD-D313-2113C7BAD84F}"/>
              </a:ext>
            </a:extLst>
          </p:cNvPr>
          <p:cNvSpPr/>
          <p:nvPr/>
        </p:nvSpPr>
        <p:spPr>
          <a:xfrm>
            <a:off x="4390059" y="4537742"/>
            <a:ext cx="95655" cy="153171"/>
          </a:xfrm>
          <a:custGeom>
            <a:avLst/>
            <a:gdLst>
              <a:gd name="connsiteX0" fmla="*/ 11354 w 196806"/>
              <a:gd name="connsiteY0" fmla="*/ 17561 h 317918"/>
              <a:gd name="connsiteX1" fmla="*/ 81751 w 196806"/>
              <a:gd name="connsiteY1" fmla="*/ 11354 h 317918"/>
              <a:gd name="connsiteX2" fmla="*/ 163652 w 196806"/>
              <a:gd name="connsiteY2" fmla="*/ 33003 h 317918"/>
              <a:gd name="connsiteX3" fmla="*/ 188480 w 196806"/>
              <a:gd name="connsiteY3" fmla="*/ 85687 h 317918"/>
              <a:gd name="connsiteX4" fmla="*/ 138067 w 196806"/>
              <a:gd name="connsiteY4" fmla="*/ 151239 h 317918"/>
              <a:gd name="connsiteX5" fmla="*/ 138067 w 196806"/>
              <a:gd name="connsiteY5" fmla="*/ 152147 h 317918"/>
              <a:gd name="connsiteX6" fmla="*/ 199532 w 196806"/>
              <a:gd name="connsiteY6" fmla="*/ 226934 h 317918"/>
              <a:gd name="connsiteX7" fmla="*/ 174250 w 196806"/>
              <a:gd name="connsiteY7" fmla="*/ 286732 h 317918"/>
              <a:gd name="connsiteX8" fmla="*/ 71153 w 196806"/>
              <a:gd name="connsiteY8" fmla="*/ 314588 h 317918"/>
              <a:gd name="connsiteX9" fmla="*/ 11354 w 196806"/>
              <a:gd name="connsiteY9" fmla="*/ 311106 h 317918"/>
              <a:gd name="connsiteX10" fmla="*/ 11354 w 196806"/>
              <a:gd name="connsiteY10" fmla="*/ 17561 h 317918"/>
              <a:gd name="connsiteX11" fmla="*/ 49807 w 196806"/>
              <a:gd name="connsiteY11" fmla="*/ 139733 h 317918"/>
              <a:gd name="connsiteX12" fmla="*/ 84778 w 196806"/>
              <a:gd name="connsiteY12" fmla="*/ 139733 h 317918"/>
              <a:gd name="connsiteX13" fmla="*/ 149422 w 196806"/>
              <a:gd name="connsiteY13" fmla="*/ 89775 h 317918"/>
              <a:gd name="connsiteX14" fmla="*/ 83870 w 196806"/>
              <a:gd name="connsiteY14" fmla="*/ 41027 h 317918"/>
              <a:gd name="connsiteX15" fmla="*/ 49807 w 196806"/>
              <a:gd name="connsiteY15" fmla="*/ 43752 h 317918"/>
              <a:gd name="connsiteX16" fmla="*/ 49807 w 196806"/>
              <a:gd name="connsiteY16" fmla="*/ 139733 h 317918"/>
              <a:gd name="connsiteX17" fmla="*/ 49807 w 196806"/>
              <a:gd name="connsiteY17" fmla="*/ 282645 h 317918"/>
              <a:gd name="connsiteX18" fmla="*/ 82053 w 196806"/>
              <a:gd name="connsiteY18" fmla="*/ 284462 h 317918"/>
              <a:gd name="connsiteX19" fmla="*/ 158656 w 196806"/>
              <a:gd name="connsiteY19" fmla="*/ 226479 h 317918"/>
              <a:gd name="connsiteX20" fmla="*/ 81599 w 196806"/>
              <a:gd name="connsiteY20" fmla="*/ 168951 h 317918"/>
              <a:gd name="connsiteX21" fmla="*/ 49807 w 196806"/>
              <a:gd name="connsiteY21" fmla="*/ 168951 h 317918"/>
              <a:gd name="connsiteX22" fmla="*/ 49807 w 196806"/>
              <a:gd name="connsiteY22" fmla="*/ 282645 h 31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6806" h="317918">
                <a:moveTo>
                  <a:pt x="11354" y="17561"/>
                </a:moveTo>
                <a:cubicBezTo>
                  <a:pt x="28158" y="14080"/>
                  <a:pt x="54803" y="11354"/>
                  <a:pt x="81751" y="11354"/>
                </a:cubicBezTo>
                <a:cubicBezTo>
                  <a:pt x="120204" y="11354"/>
                  <a:pt x="145032" y="18015"/>
                  <a:pt x="163652" y="33003"/>
                </a:cubicBezTo>
                <a:cubicBezTo>
                  <a:pt x="179094" y="44509"/>
                  <a:pt x="188480" y="62221"/>
                  <a:pt x="188480" y="85687"/>
                </a:cubicBezTo>
                <a:cubicBezTo>
                  <a:pt x="188480" y="114451"/>
                  <a:pt x="169405" y="139733"/>
                  <a:pt x="138067" y="151239"/>
                </a:cubicBezTo>
                <a:lnTo>
                  <a:pt x="138067" y="152147"/>
                </a:lnTo>
                <a:cubicBezTo>
                  <a:pt x="166377" y="159262"/>
                  <a:pt x="199532" y="182728"/>
                  <a:pt x="199532" y="226934"/>
                </a:cubicBezTo>
                <a:cubicBezTo>
                  <a:pt x="199532" y="252670"/>
                  <a:pt x="189389" y="272048"/>
                  <a:pt x="174250" y="286732"/>
                </a:cubicBezTo>
                <a:cubicBezTo>
                  <a:pt x="153509" y="305808"/>
                  <a:pt x="119749" y="314588"/>
                  <a:pt x="71153" y="314588"/>
                </a:cubicBezTo>
                <a:cubicBezTo>
                  <a:pt x="44660" y="314588"/>
                  <a:pt x="24222" y="312771"/>
                  <a:pt x="11354" y="311106"/>
                </a:cubicBezTo>
                <a:lnTo>
                  <a:pt x="11354" y="17561"/>
                </a:lnTo>
                <a:close/>
                <a:moveTo>
                  <a:pt x="49807" y="139733"/>
                </a:moveTo>
                <a:lnTo>
                  <a:pt x="84778" y="139733"/>
                </a:lnTo>
                <a:cubicBezTo>
                  <a:pt x="125502" y="139733"/>
                  <a:pt x="149422" y="118538"/>
                  <a:pt x="149422" y="89775"/>
                </a:cubicBezTo>
                <a:cubicBezTo>
                  <a:pt x="149422" y="54803"/>
                  <a:pt x="122928" y="41027"/>
                  <a:pt x="83870" y="41027"/>
                </a:cubicBezTo>
                <a:cubicBezTo>
                  <a:pt x="66157" y="41027"/>
                  <a:pt x="56014" y="42389"/>
                  <a:pt x="49807" y="43752"/>
                </a:cubicBezTo>
                <a:lnTo>
                  <a:pt x="49807" y="139733"/>
                </a:lnTo>
                <a:close/>
                <a:moveTo>
                  <a:pt x="49807" y="282645"/>
                </a:moveTo>
                <a:cubicBezTo>
                  <a:pt x="57376" y="284007"/>
                  <a:pt x="68428" y="284462"/>
                  <a:pt x="82053" y="284462"/>
                </a:cubicBezTo>
                <a:cubicBezTo>
                  <a:pt x="121869" y="284462"/>
                  <a:pt x="158656" y="269928"/>
                  <a:pt x="158656" y="226479"/>
                </a:cubicBezTo>
                <a:cubicBezTo>
                  <a:pt x="158656" y="185756"/>
                  <a:pt x="123685" y="168951"/>
                  <a:pt x="81599" y="168951"/>
                </a:cubicBezTo>
                <a:lnTo>
                  <a:pt x="49807" y="168951"/>
                </a:lnTo>
                <a:lnTo>
                  <a:pt x="49807" y="282645"/>
                </a:lnTo>
                <a:close/>
              </a:path>
            </a:pathLst>
          </a:custGeom>
          <a:solidFill>
            <a:srgbClr val="FFFFFF"/>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5" name="Freeform: Shape 159">
            <a:extLst>
              <a:ext uri="{FF2B5EF4-FFF2-40B4-BE49-F238E27FC236}">
                <a16:creationId xmlns:a16="http://schemas.microsoft.com/office/drawing/2014/main" id="{411E05B0-5436-044A-189A-1AB00E02D2AA}"/>
              </a:ext>
            </a:extLst>
          </p:cNvPr>
          <p:cNvSpPr/>
          <p:nvPr/>
        </p:nvSpPr>
        <p:spPr>
          <a:xfrm>
            <a:off x="7507176" y="2926962"/>
            <a:ext cx="117730" cy="153171"/>
          </a:xfrm>
          <a:custGeom>
            <a:avLst/>
            <a:gdLst>
              <a:gd name="connsiteX0" fmla="*/ 237531 w 242223"/>
              <a:gd name="connsiteY0" fmla="*/ 304748 h 317918"/>
              <a:gd name="connsiteX1" fmla="*/ 158808 w 242223"/>
              <a:gd name="connsiteY1" fmla="*/ 318978 h 317918"/>
              <a:gd name="connsiteX2" fmla="*/ 11354 w 242223"/>
              <a:gd name="connsiteY2" fmla="*/ 168043 h 317918"/>
              <a:gd name="connsiteX3" fmla="*/ 167134 w 242223"/>
              <a:gd name="connsiteY3" fmla="*/ 11354 h 317918"/>
              <a:gd name="connsiteX4" fmla="*/ 237984 w 242223"/>
              <a:gd name="connsiteY4" fmla="*/ 24677 h 317918"/>
              <a:gd name="connsiteX5" fmla="*/ 228750 w 242223"/>
              <a:gd name="connsiteY5" fmla="*/ 56166 h 317918"/>
              <a:gd name="connsiteX6" fmla="*/ 168497 w 242223"/>
              <a:gd name="connsiteY6" fmla="*/ 43752 h 317918"/>
              <a:gd name="connsiteX7" fmla="*/ 52078 w 242223"/>
              <a:gd name="connsiteY7" fmla="*/ 166832 h 317918"/>
              <a:gd name="connsiteX8" fmla="*/ 166680 w 242223"/>
              <a:gd name="connsiteY8" fmla="*/ 286732 h 317918"/>
              <a:gd name="connsiteX9" fmla="*/ 229507 w 242223"/>
              <a:gd name="connsiteY9" fmla="*/ 274318 h 317918"/>
              <a:gd name="connsiteX10" fmla="*/ 237531 w 242223"/>
              <a:gd name="connsiteY10" fmla="*/ 304748 h 31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223" h="317918">
                <a:moveTo>
                  <a:pt x="237531" y="304748"/>
                </a:moveTo>
                <a:cubicBezTo>
                  <a:pt x="223300" y="311863"/>
                  <a:pt x="194990" y="318978"/>
                  <a:pt x="158808" y="318978"/>
                </a:cubicBezTo>
                <a:cubicBezTo>
                  <a:pt x="74787" y="318978"/>
                  <a:pt x="11354" y="265840"/>
                  <a:pt x="11354" y="168043"/>
                </a:cubicBezTo>
                <a:cubicBezTo>
                  <a:pt x="11354" y="74635"/>
                  <a:pt x="74635" y="11354"/>
                  <a:pt x="167134" y="11354"/>
                </a:cubicBezTo>
                <a:cubicBezTo>
                  <a:pt x="204376" y="11354"/>
                  <a:pt x="227841" y="19378"/>
                  <a:pt x="237984" y="24677"/>
                </a:cubicBezTo>
                <a:lnTo>
                  <a:pt x="228750" y="56166"/>
                </a:lnTo>
                <a:cubicBezTo>
                  <a:pt x="214217" y="49050"/>
                  <a:pt x="193325" y="43752"/>
                  <a:pt x="168497" y="43752"/>
                </a:cubicBezTo>
                <a:cubicBezTo>
                  <a:pt x="98555" y="43752"/>
                  <a:pt x="52078" y="88412"/>
                  <a:pt x="52078" y="166832"/>
                </a:cubicBezTo>
                <a:cubicBezTo>
                  <a:pt x="52078" y="239802"/>
                  <a:pt x="94164" y="286732"/>
                  <a:pt x="166680" y="286732"/>
                </a:cubicBezTo>
                <a:cubicBezTo>
                  <a:pt x="190146" y="286732"/>
                  <a:pt x="214065" y="281888"/>
                  <a:pt x="229507" y="274318"/>
                </a:cubicBezTo>
                <a:lnTo>
                  <a:pt x="237531" y="304748"/>
                </a:lnTo>
                <a:close/>
              </a:path>
            </a:pathLst>
          </a:custGeom>
          <a:solidFill>
            <a:srgbClr val="FFFFFF"/>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6" name="Freeform: Shape 160">
            <a:extLst>
              <a:ext uri="{FF2B5EF4-FFF2-40B4-BE49-F238E27FC236}">
                <a16:creationId xmlns:a16="http://schemas.microsoft.com/office/drawing/2014/main" id="{55781E05-9A3E-EE3D-0362-CE7E1DC1E73C}"/>
              </a:ext>
            </a:extLst>
          </p:cNvPr>
          <p:cNvSpPr/>
          <p:nvPr/>
        </p:nvSpPr>
        <p:spPr>
          <a:xfrm>
            <a:off x="10636434" y="4537742"/>
            <a:ext cx="125088" cy="153171"/>
          </a:xfrm>
          <a:custGeom>
            <a:avLst/>
            <a:gdLst>
              <a:gd name="connsiteX0" fmla="*/ 11354 w 257362"/>
              <a:gd name="connsiteY0" fmla="*/ 17561 h 317918"/>
              <a:gd name="connsiteX1" fmla="*/ 93257 w 257362"/>
              <a:gd name="connsiteY1" fmla="*/ 11354 h 317918"/>
              <a:gd name="connsiteX2" fmla="*/ 214065 w 257362"/>
              <a:gd name="connsiteY2" fmla="*/ 48596 h 317918"/>
              <a:gd name="connsiteX3" fmla="*/ 256152 w 257362"/>
              <a:gd name="connsiteY3" fmla="*/ 155780 h 317918"/>
              <a:gd name="connsiteX4" fmla="*/ 213158 w 257362"/>
              <a:gd name="connsiteY4" fmla="*/ 271745 h 317918"/>
              <a:gd name="connsiteX5" fmla="*/ 81296 w 257362"/>
              <a:gd name="connsiteY5" fmla="*/ 314740 h 317918"/>
              <a:gd name="connsiteX6" fmla="*/ 11354 w 257362"/>
              <a:gd name="connsiteY6" fmla="*/ 311257 h 317918"/>
              <a:gd name="connsiteX7" fmla="*/ 11354 w 257362"/>
              <a:gd name="connsiteY7" fmla="*/ 17561 h 317918"/>
              <a:gd name="connsiteX8" fmla="*/ 49808 w 257362"/>
              <a:gd name="connsiteY8" fmla="*/ 281283 h 317918"/>
              <a:gd name="connsiteX9" fmla="*/ 88714 w 257362"/>
              <a:gd name="connsiteY9" fmla="*/ 283553 h 317918"/>
              <a:gd name="connsiteX10" fmla="*/ 215730 w 257362"/>
              <a:gd name="connsiteY10" fmla="*/ 156991 h 317918"/>
              <a:gd name="connsiteX11" fmla="*/ 94922 w 257362"/>
              <a:gd name="connsiteY11" fmla="*/ 41935 h 317918"/>
              <a:gd name="connsiteX12" fmla="*/ 49808 w 257362"/>
              <a:gd name="connsiteY12" fmla="*/ 45871 h 317918"/>
              <a:gd name="connsiteX13" fmla="*/ 49808 w 257362"/>
              <a:gd name="connsiteY13" fmla="*/ 281283 h 31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362" h="317918">
                <a:moveTo>
                  <a:pt x="11354" y="17561"/>
                </a:moveTo>
                <a:cubicBezTo>
                  <a:pt x="34820" y="14080"/>
                  <a:pt x="62676" y="11354"/>
                  <a:pt x="93257" y="11354"/>
                </a:cubicBezTo>
                <a:cubicBezTo>
                  <a:pt x="148514" y="11354"/>
                  <a:pt x="188027" y="24222"/>
                  <a:pt x="214065" y="48596"/>
                </a:cubicBezTo>
                <a:cubicBezTo>
                  <a:pt x="240559" y="72970"/>
                  <a:pt x="256152" y="107487"/>
                  <a:pt x="256152" y="155780"/>
                </a:cubicBezTo>
                <a:cubicBezTo>
                  <a:pt x="256152" y="204528"/>
                  <a:pt x="241165" y="244343"/>
                  <a:pt x="213158" y="271745"/>
                </a:cubicBezTo>
                <a:cubicBezTo>
                  <a:pt x="185301" y="299601"/>
                  <a:pt x="139280" y="314740"/>
                  <a:pt x="81296" y="314740"/>
                </a:cubicBezTo>
                <a:cubicBezTo>
                  <a:pt x="53896" y="314740"/>
                  <a:pt x="30884" y="313377"/>
                  <a:pt x="11354" y="311257"/>
                </a:cubicBezTo>
                <a:lnTo>
                  <a:pt x="11354" y="17561"/>
                </a:lnTo>
                <a:close/>
                <a:moveTo>
                  <a:pt x="49808" y="281283"/>
                </a:moveTo>
                <a:cubicBezTo>
                  <a:pt x="59497" y="283099"/>
                  <a:pt x="73727" y="283553"/>
                  <a:pt x="88714" y="283553"/>
                </a:cubicBezTo>
                <a:cubicBezTo>
                  <a:pt x="171071" y="283553"/>
                  <a:pt x="215730" y="237531"/>
                  <a:pt x="215730" y="156991"/>
                </a:cubicBezTo>
                <a:cubicBezTo>
                  <a:pt x="216185" y="86595"/>
                  <a:pt x="176369" y="41935"/>
                  <a:pt x="94922" y="41935"/>
                </a:cubicBezTo>
                <a:cubicBezTo>
                  <a:pt x="74939" y="41935"/>
                  <a:pt x="59952" y="43752"/>
                  <a:pt x="49808" y="45871"/>
                </a:cubicBezTo>
                <a:lnTo>
                  <a:pt x="49808" y="281283"/>
                </a:lnTo>
                <a:close/>
              </a:path>
            </a:pathLst>
          </a:custGeom>
          <a:solidFill>
            <a:srgbClr val="FFFFFF"/>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Montserrat Light"/>
            </a:endParaRPr>
          </a:p>
        </p:txBody>
      </p:sp>
      <p:sp>
        <p:nvSpPr>
          <p:cNvPr id="27" name="Rectangle 26">
            <a:extLst>
              <a:ext uri="{FF2B5EF4-FFF2-40B4-BE49-F238E27FC236}">
                <a16:creationId xmlns:a16="http://schemas.microsoft.com/office/drawing/2014/main" id="{8B366698-F423-F00A-6074-491519B42A99}"/>
              </a:ext>
            </a:extLst>
          </p:cNvPr>
          <p:cNvSpPr/>
          <p:nvPr/>
        </p:nvSpPr>
        <p:spPr>
          <a:xfrm>
            <a:off x="61003" y="2049805"/>
            <a:ext cx="2611655" cy="482633"/>
          </a:xfrm>
          <a:prstGeom prst="rect">
            <a:avLst/>
          </a:prstGeom>
        </p:spPr>
        <p:txBody>
          <a:bodyPr wrap="square">
            <a:spAutoFit/>
          </a:bodyPr>
          <a:lstStyle/>
          <a:p>
            <a:pPr marL="0" marR="0" lvl="0" indent="0" algn="ctr" defTabSz="457246" eaLnBrk="1" fontAlgn="auto" latinLnBrk="0" hangingPunct="1">
              <a:lnSpc>
                <a:spcPct val="12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2E3A"/>
                </a:solidFill>
                <a:effectLst/>
                <a:uLnTx/>
                <a:uFillTx/>
                <a:latin typeface="Montserrat Light "/>
              </a:rPr>
              <a:t>Interested in accuracy and effectiveness</a:t>
            </a:r>
          </a:p>
        </p:txBody>
      </p:sp>
      <p:sp>
        <p:nvSpPr>
          <p:cNvPr id="28" name="Rectangle 27">
            <a:extLst>
              <a:ext uri="{FF2B5EF4-FFF2-40B4-BE49-F238E27FC236}">
                <a16:creationId xmlns:a16="http://schemas.microsoft.com/office/drawing/2014/main" id="{2E194656-BB43-66B3-2B75-4F84DBC84AAA}"/>
              </a:ext>
            </a:extLst>
          </p:cNvPr>
          <p:cNvSpPr/>
          <p:nvPr/>
        </p:nvSpPr>
        <p:spPr>
          <a:xfrm>
            <a:off x="63930" y="1777710"/>
            <a:ext cx="2608728" cy="276999"/>
          </a:xfrm>
          <a:prstGeom prst="rect">
            <a:avLst/>
          </a:prstGeom>
        </p:spPr>
        <p:txBody>
          <a:bodyPr wrap="square">
            <a:spAutoFit/>
          </a:bodyPr>
          <a:lstStyle/>
          <a:p>
            <a:pPr marL="0" marR="0" lvl="0" indent="0" algn="ctr" defTabSz="45724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95959"/>
                </a:solidFill>
                <a:effectLst/>
                <a:uLnTx/>
                <a:uFillTx/>
                <a:latin typeface="Montserrat" panose="00000500000000000000" pitchFamily="2" charset="0"/>
              </a:rPr>
              <a:t>Bank Management</a:t>
            </a:r>
          </a:p>
        </p:txBody>
      </p:sp>
      <p:sp>
        <p:nvSpPr>
          <p:cNvPr id="29" name="Rectangle 28">
            <a:extLst>
              <a:ext uri="{FF2B5EF4-FFF2-40B4-BE49-F238E27FC236}">
                <a16:creationId xmlns:a16="http://schemas.microsoft.com/office/drawing/2014/main" id="{33442AB4-FF90-8969-4A76-7F14EEFEA236}"/>
              </a:ext>
            </a:extLst>
          </p:cNvPr>
          <p:cNvSpPr/>
          <p:nvPr/>
        </p:nvSpPr>
        <p:spPr>
          <a:xfrm>
            <a:off x="6320542" y="2113060"/>
            <a:ext cx="2611655" cy="482633"/>
          </a:xfrm>
          <a:prstGeom prst="rect">
            <a:avLst/>
          </a:prstGeom>
        </p:spPr>
        <p:txBody>
          <a:bodyPr wrap="square">
            <a:spAutoFit/>
          </a:bodyPr>
          <a:lstStyle/>
          <a:p>
            <a:pPr marL="0" marR="0" lvl="0" indent="0" algn="ctr" defTabSz="457246" eaLnBrk="1" fontAlgn="auto" latinLnBrk="0" hangingPunct="1">
              <a:lnSpc>
                <a:spcPct val="12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2E3A"/>
                </a:solidFill>
                <a:effectLst/>
                <a:uLnTx/>
                <a:uFillTx/>
                <a:latin typeface="Montserrat Light "/>
              </a:rPr>
              <a:t>Data Scientists and </a:t>
            </a:r>
          </a:p>
          <a:p>
            <a:pPr marL="0" marR="0" lvl="0" indent="0" algn="ctr" defTabSz="457246" eaLnBrk="1" fontAlgn="auto" latinLnBrk="0" hangingPunct="1">
              <a:lnSpc>
                <a:spcPct val="12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2E3A"/>
                </a:solidFill>
                <a:effectLst/>
                <a:uLnTx/>
                <a:uFillTx/>
                <a:latin typeface="Montserrat Light "/>
              </a:rPr>
              <a:t>Finance Analysts</a:t>
            </a:r>
          </a:p>
        </p:txBody>
      </p:sp>
      <p:sp>
        <p:nvSpPr>
          <p:cNvPr id="30" name="Rectangle 29">
            <a:extLst>
              <a:ext uri="{FF2B5EF4-FFF2-40B4-BE49-F238E27FC236}">
                <a16:creationId xmlns:a16="http://schemas.microsoft.com/office/drawing/2014/main" id="{D1EB6709-55A0-2D5F-6E9B-1993DB175003}"/>
              </a:ext>
            </a:extLst>
          </p:cNvPr>
          <p:cNvSpPr/>
          <p:nvPr/>
        </p:nvSpPr>
        <p:spPr>
          <a:xfrm>
            <a:off x="6320542" y="1883820"/>
            <a:ext cx="2608728" cy="276999"/>
          </a:xfrm>
          <a:prstGeom prst="rect">
            <a:avLst/>
          </a:prstGeom>
        </p:spPr>
        <p:txBody>
          <a:bodyPr wrap="square">
            <a:spAutoFit/>
          </a:bodyPr>
          <a:lstStyle/>
          <a:p>
            <a:pPr marL="0" marR="0" lvl="0" indent="0" algn="ctr" defTabSz="45724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95959"/>
                </a:solidFill>
                <a:effectLst/>
                <a:uLnTx/>
                <a:uFillTx/>
                <a:latin typeface="Montserrat" panose="00000500000000000000" pitchFamily="2" charset="0"/>
              </a:rPr>
              <a:t>Data Team</a:t>
            </a:r>
          </a:p>
        </p:txBody>
      </p:sp>
      <p:sp>
        <p:nvSpPr>
          <p:cNvPr id="31" name="Rectangle 30">
            <a:extLst>
              <a:ext uri="{FF2B5EF4-FFF2-40B4-BE49-F238E27FC236}">
                <a16:creationId xmlns:a16="http://schemas.microsoft.com/office/drawing/2014/main" id="{D93F47B9-A5EB-DF95-7E5C-EAA7FDD5FF24}"/>
              </a:ext>
            </a:extLst>
          </p:cNvPr>
          <p:cNvSpPr/>
          <p:nvPr/>
        </p:nvSpPr>
        <p:spPr>
          <a:xfrm>
            <a:off x="3084231" y="5379505"/>
            <a:ext cx="2611655" cy="482633"/>
          </a:xfrm>
          <a:prstGeom prst="rect">
            <a:avLst/>
          </a:prstGeom>
        </p:spPr>
        <p:txBody>
          <a:bodyPr wrap="square">
            <a:spAutoFit/>
          </a:bodyPr>
          <a:lstStyle/>
          <a:p>
            <a:pPr marL="0" marR="0" lvl="0" indent="0" algn="ctr" defTabSz="457246" eaLnBrk="1" fontAlgn="auto" latinLnBrk="0" hangingPunct="1">
              <a:lnSpc>
                <a:spcPct val="12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2E3A"/>
                </a:solidFill>
                <a:effectLst/>
                <a:uLnTx/>
                <a:uFillTx/>
                <a:latin typeface="Montserrat Light "/>
              </a:rPr>
              <a:t>Evaluating loan applications and making lending decisions</a:t>
            </a:r>
          </a:p>
        </p:txBody>
      </p:sp>
      <p:sp>
        <p:nvSpPr>
          <p:cNvPr id="32" name="Rectangle 31">
            <a:extLst>
              <a:ext uri="{FF2B5EF4-FFF2-40B4-BE49-F238E27FC236}">
                <a16:creationId xmlns:a16="http://schemas.microsoft.com/office/drawing/2014/main" id="{6CFA8DC4-EEDC-4B68-EA40-B58FF92C014B}"/>
              </a:ext>
            </a:extLst>
          </p:cNvPr>
          <p:cNvSpPr/>
          <p:nvPr/>
        </p:nvSpPr>
        <p:spPr>
          <a:xfrm>
            <a:off x="3087158" y="5107409"/>
            <a:ext cx="2608728" cy="276999"/>
          </a:xfrm>
          <a:prstGeom prst="rect">
            <a:avLst/>
          </a:prstGeom>
        </p:spPr>
        <p:txBody>
          <a:bodyPr wrap="square">
            <a:spAutoFit/>
          </a:bodyPr>
          <a:lstStyle/>
          <a:p>
            <a:pPr marL="0" marR="0" lvl="0" indent="0" algn="ctr" defTabSz="45724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95959"/>
                </a:solidFill>
                <a:effectLst/>
                <a:uLnTx/>
                <a:uFillTx/>
                <a:latin typeface="Montserrat" panose="00000500000000000000" pitchFamily="2" charset="0"/>
              </a:rPr>
              <a:t>Loan Officers</a:t>
            </a:r>
          </a:p>
        </p:txBody>
      </p:sp>
      <p:sp>
        <p:nvSpPr>
          <p:cNvPr id="33" name="Rectangle 32">
            <a:extLst>
              <a:ext uri="{FF2B5EF4-FFF2-40B4-BE49-F238E27FC236}">
                <a16:creationId xmlns:a16="http://schemas.microsoft.com/office/drawing/2014/main" id="{716FE19D-1A40-A855-81EA-2046FA731441}"/>
              </a:ext>
            </a:extLst>
          </p:cNvPr>
          <p:cNvSpPr/>
          <p:nvPr/>
        </p:nvSpPr>
        <p:spPr>
          <a:xfrm>
            <a:off x="9348842" y="5357059"/>
            <a:ext cx="2611655" cy="482633"/>
          </a:xfrm>
          <a:prstGeom prst="rect">
            <a:avLst/>
          </a:prstGeom>
        </p:spPr>
        <p:txBody>
          <a:bodyPr wrap="square">
            <a:spAutoFit/>
          </a:bodyPr>
          <a:lstStyle/>
          <a:p>
            <a:pPr marL="0" marR="0" lvl="0" indent="0" algn="ctr" defTabSz="457246" eaLnBrk="1" fontAlgn="auto" latinLnBrk="0" hangingPunct="1">
              <a:lnSpc>
                <a:spcPct val="12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72E3A"/>
                </a:solidFill>
                <a:effectLst/>
                <a:uLnTx/>
                <a:uFillTx/>
                <a:latin typeface="Montserrat Light "/>
              </a:rPr>
              <a:t>Individuals and businesses seeking loans</a:t>
            </a:r>
          </a:p>
        </p:txBody>
      </p:sp>
      <p:sp>
        <p:nvSpPr>
          <p:cNvPr id="34" name="Rectangle 33">
            <a:extLst>
              <a:ext uri="{FF2B5EF4-FFF2-40B4-BE49-F238E27FC236}">
                <a16:creationId xmlns:a16="http://schemas.microsoft.com/office/drawing/2014/main" id="{0DA87C7D-DEFB-F99F-9282-B755CD181B27}"/>
              </a:ext>
            </a:extLst>
          </p:cNvPr>
          <p:cNvSpPr/>
          <p:nvPr/>
        </p:nvSpPr>
        <p:spPr>
          <a:xfrm>
            <a:off x="9351769" y="5084963"/>
            <a:ext cx="2608728" cy="276999"/>
          </a:xfrm>
          <a:prstGeom prst="rect">
            <a:avLst/>
          </a:prstGeom>
        </p:spPr>
        <p:txBody>
          <a:bodyPr wrap="square">
            <a:spAutoFit/>
          </a:bodyPr>
          <a:lstStyle/>
          <a:p>
            <a:pPr marL="0" marR="0" lvl="0" indent="0" algn="ctr" defTabSz="45724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95959"/>
                </a:solidFill>
                <a:effectLst/>
                <a:uLnTx/>
                <a:uFillTx/>
                <a:latin typeface="Montserrat" panose="00000500000000000000" pitchFamily="2" charset="0"/>
              </a:rPr>
              <a:t>Customers</a:t>
            </a:r>
          </a:p>
        </p:txBody>
      </p:sp>
      <p:grpSp>
        <p:nvGrpSpPr>
          <p:cNvPr id="38" name="Google Shape;1466;p36">
            <a:extLst>
              <a:ext uri="{FF2B5EF4-FFF2-40B4-BE49-F238E27FC236}">
                <a16:creationId xmlns:a16="http://schemas.microsoft.com/office/drawing/2014/main" id="{576A19D3-006F-4B20-2602-3E3340240DA3}"/>
              </a:ext>
            </a:extLst>
          </p:cNvPr>
          <p:cNvGrpSpPr/>
          <p:nvPr/>
        </p:nvGrpSpPr>
        <p:grpSpPr>
          <a:xfrm>
            <a:off x="10379779" y="3429000"/>
            <a:ext cx="657155" cy="744574"/>
            <a:chOff x="5309775" y="3556025"/>
            <a:chExt cx="380700" cy="380675"/>
          </a:xfrm>
          <a:solidFill>
            <a:schemeClr val="tx1"/>
          </a:solidFill>
        </p:grpSpPr>
        <p:sp>
          <p:nvSpPr>
            <p:cNvPr id="39" name="Google Shape;1467;p36">
              <a:extLst>
                <a:ext uri="{FF2B5EF4-FFF2-40B4-BE49-F238E27FC236}">
                  <a16:creationId xmlns:a16="http://schemas.microsoft.com/office/drawing/2014/main" id="{CD95AC8B-7F65-1A4C-B68D-FA526918882A}"/>
                </a:ext>
              </a:extLst>
            </p:cNvPr>
            <p:cNvSpPr/>
            <p:nvPr/>
          </p:nvSpPr>
          <p:spPr>
            <a:xfrm>
              <a:off x="5506875" y="3586925"/>
              <a:ext cx="183600" cy="349775"/>
            </a:xfrm>
            <a:custGeom>
              <a:avLst/>
              <a:gdLst/>
              <a:ahLst/>
              <a:cxnLst/>
              <a:rect l="l" t="t" r="r" b="b"/>
              <a:pathLst>
                <a:path w="7344" h="13991" extrusionOk="0">
                  <a:moveTo>
                    <a:pt x="4664" y="1959"/>
                  </a:moveTo>
                  <a:lnTo>
                    <a:pt x="4664" y="4690"/>
                  </a:lnTo>
                  <a:lnTo>
                    <a:pt x="4535" y="4690"/>
                  </a:lnTo>
                  <a:lnTo>
                    <a:pt x="4252" y="4716"/>
                  </a:lnTo>
                  <a:lnTo>
                    <a:pt x="4020" y="4793"/>
                  </a:lnTo>
                  <a:lnTo>
                    <a:pt x="4020" y="2809"/>
                  </a:lnTo>
                  <a:lnTo>
                    <a:pt x="4020" y="2654"/>
                  </a:lnTo>
                  <a:lnTo>
                    <a:pt x="4071" y="2526"/>
                  </a:lnTo>
                  <a:lnTo>
                    <a:pt x="4123" y="2397"/>
                  </a:lnTo>
                  <a:lnTo>
                    <a:pt x="4200" y="2268"/>
                  </a:lnTo>
                  <a:lnTo>
                    <a:pt x="4303" y="2165"/>
                  </a:lnTo>
                  <a:lnTo>
                    <a:pt x="4406" y="2062"/>
                  </a:lnTo>
                  <a:lnTo>
                    <a:pt x="4535" y="2010"/>
                  </a:lnTo>
                  <a:lnTo>
                    <a:pt x="4664" y="1959"/>
                  </a:lnTo>
                  <a:close/>
                  <a:moveTo>
                    <a:pt x="6004" y="439"/>
                  </a:moveTo>
                  <a:lnTo>
                    <a:pt x="6184" y="465"/>
                  </a:lnTo>
                  <a:lnTo>
                    <a:pt x="6339" y="516"/>
                  </a:lnTo>
                  <a:lnTo>
                    <a:pt x="6493" y="593"/>
                  </a:lnTo>
                  <a:lnTo>
                    <a:pt x="6622" y="696"/>
                  </a:lnTo>
                  <a:lnTo>
                    <a:pt x="6725" y="825"/>
                  </a:lnTo>
                  <a:lnTo>
                    <a:pt x="6828" y="980"/>
                  </a:lnTo>
                  <a:lnTo>
                    <a:pt x="6880" y="1160"/>
                  </a:lnTo>
                  <a:lnTo>
                    <a:pt x="6880" y="1341"/>
                  </a:lnTo>
                  <a:lnTo>
                    <a:pt x="6880" y="7498"/>
                  </a:lnTo>
                  <a:lnTo>
                    <a:pt x="6854" y="7704"/>
                  </a:lnTo>
                  <a:lnTo>
                    <a:pt x="6802" y="7885"/>
                  </a:lnTo>
                  <a:lnTo>
                    <a:pt x="6674" y="8065"/>
                  </a:lnTo>
                  <a:lnTo>
                    <a:pt x="6519" y="8220"/>
                  </a:lnTo>
                  <a:lnTo>
                    <a:pt x="4484" y="9740"/>
                  </a:lnTo>
                  <a:lnTo>
                    <a:pt x="4355" y="9843"/>
                  </a:lnTo>
                  <a:lnTo>
                    <a:pt x="4252" y="9946"/>
                  </a:lnTo>
                  <a:lnTo>
                    <a:pt x="4149" y="10075"/>
                  </a:lnTo>
                  <a:lnTo>
                    <a:pt x="4071" y="10203"/>
                  </a:lnTo>
                  <a:lnTo>
                    <a:pt x="4020" y="10358"/>
                  </a:lnTo>
                  <a:lnTo>
                    <a:pt x="3968" y="10513"/>
                  </a:lnTo>
                  <a:lnTo>
                    <a:pt x="3943" y="10667"/>
                  </a:lnTo>
                  <a:lnTo>
                    <a:pt x="3943" y="10822"/>
                  </a:lnTo>
                  <a:lnTo>
                    <a:pt x="3943" y="11079"/>
                  </a:lnTo>
                  <a:lnTo>
                    <a:pt x="1418" y="11079"/>
                  </a:lnTo>
                  <a:lnTo>
                    <a:pt x="1418" y="7859"/>
                  </a:lnTo>
                  <a:lnTo>
                    <a:pt x="1443" y="7678"/>
                  </a:lnTo>
                  <a:lnTo>
                    <a:pt x="1495" y="7472"/>
                  </a:lnTo>
                  <a:lnTo>
                    <a:pt x="1598" y="7318"/>
                  </a:lnTo>
                  <a:lnTo>
                    <a:pt x="1753" y="7189"/>
                  </a:lnTo>
                  <a:lnTo>
                    <a:pt x="3943" y="5334"/>
                  </a:lnTo>
                  <a:lnTo>
                    <a:pt x="4071" y="5257"/>
                  </a:lnTo>
                  <a:lnTo>
                    <a:pt x="4226" y="5179"/>
                  </a:lnTo>
                  <a:lnTo>
                    <a:pt x="4381" y="5154"/>
                  </a:lnTo>
                  <a:lnTo>
                    <a:pt x="4535" y="5128"/>
                  </a:lnTo>
                  <a:lnTo>
                    <a:pt x="4715" y="5154"/>
                  </a:lnTo>
                  <a:lnTo>
                    <a:pt x="4870" y="5205"/>
                  </a:lnTo>
                  <a:lnTo>
                    <a:pt x="5025" y="5282"/>
                  </a:lnTo>
                  <a:lnTo>
                    <a:pt x="5153" y="5385"/>
                  </a:lnTo>
                  <a:lnTo>
                    <a:pt x="5256" y="5514"/>
                  </a:lnTo>
                  <a:lnTo>
                    <a:pt x="5334" y="5669"/>
                  </a:lnTo>
                  <a:lnTo>
                    <a:pt x="5385" y="5823"/>
                  </a:lnTo>
                  <a:lnTo>
                    <a:pt x="5411" y="6004"/>
                  </a:lnTo>
                  <a:lnTo>
                    <a:pt x="5385" y="6210"/>
                  </a:lnTo>
                  <a:lnTo>
                    <a:pt x="5334" y="6390"/>
                  </a:lnTo>
                  <a:lnTo>
                    <a:pt x="5231" y="6545"/>
                  </a:lnTo>
                  <a:lnTo>
                    <a:pt x="5076" y="6699"/>
                  </a:lnTo>
                  <a:lnTo>
                    <a:pt x="2989" y="8426"/>
                  </a:lnTo>
                  <a:lnTo>
                    <a:pt x="2938" y="8503"/>
                  </a:lnTo>
                  <a:lnTo>
                    <a:pt x="2912" y="8580"/>
                  </a:lnTo>
                  <a:lnTo>
                    <a:pt x="2912" y="8657"/>
                  </a:lnTo>
                  <a:lnTo>
                    <a:pt x="2963" y="8735"/>
                  </a:lnTo>
                  <a:lnTo>
                    <a:pt x="3041" y="8786"/>
                  </a:lnTo>
                  <a:lnTo>
                    <a:pt x="3118" y="8812"/>
                  </a:lnTo>
                  <a:lnTo>
                    <a:pt x="3195" y="8812"/>
                  </a:lnTo>
                  <a:lnTo>
                    <a:pt x="3273" y="8761"/>
                  </a:lnTo>
                  <a:lnTo>
                    <a:pt x="5360" y="7034"/>
                  </a:lnTo>
                  <a:lnTo>
                    <a:pt x="5488" y="6931"/>
                  </a:lnTo>
                  <a:lnTo>
                    <a:pt x="5566" y="6828"/>
                  </a:lnTo>
                  <a:lnTo>
                    <a:pt x="5669" y="6699"/>
                  </a:lnTo>
                  <a:lnTo>
                    <a:pt x="5720" y="6571"/>
                  </a:lnTo>
                  <a:lnTo>
                    <a:pt x="5772" y="6442"/>
                  </a:lnTo>
                  <a:lnTo>
                    <a:pt x="5823" y="6313"/>
                  </a:lnTo>
                  <a:lnTo>
                    <a:pt x="5849" y="6158"/>
                  </a:lnTo>
                  <a:lnTo>
                    <a:pt x="5849" y="6004"/>
                  </a:lnTo>
                  <a:lnTo>
                    <a:pt x="5849" y="5823"/>
                  </a:lnTo>
                  <a:lnTo>
                    <a:pt x="5798" y="5643"/>
                  </a:lnTo>
                  <a:lnTo>
                    <a:pt x="5746" y="5463"/>
                  </a:lnTo>
                  <a:lnTo>
                    <a:pt x="5643" y="5308"/>
                  </a:lnTo>
                  <a:lnTo>
                    <a:pt x="5540" y="5154"/>
                  </a:lnTo>
                  <a:lnTo>
                    <a:pt x="5411" y="5025"/>
                  </a:lnTo>
                  <a:lnTo>
                    <a:pt x="5282" y="4922"/>
                  </a:lnTo>
                  <a:lnTo>
                    <a:pt x="5128" y="4819"/>
                  </a:lnTo>
                  <a:lnTo>
                    <a:pt x="5128" y="1341"/>
                  </a:lnTo>
                  <a:lnTo>
                    <a:pt x="5128" y="1160"/>
                  </a:lnTo>
                  <a:lnTo>
                    <a:pt x="5179" y="980"/>
                  </a:lnTo>
                  <a:lnTo>
                    <a:pt x="5256" y="825"/>
                  </a:lnTo>
                  <a:lnTo>
                    <a:pt x="5385" y="696"/>
                  </a:lnTo>
                  <a:lnTo>
                    <a:pt x="5514" y="593"/>
                  </a:lnTo>
                  <a:lnTo>
                    <a:pt x="5669" y="516"/>
                  </a:lnTo>
                  <a:lnTo>
                    <a:pt x="5823" y="465"/>
                  </a:lnTo>
                  <a:lnTo>
                    <a:pt x="6004" y="439"/>
                  </a:lnTo>
                  <a:close/>
                  <a:moveTo>
                    <a:pt x="4406" y="11543"/>
                  </a:moveTo>
                  <a:lnTo>
                    <a:pt x="4432" y="11569"/>
                  </a:lnTo>
                  <a:lnTo>
                    <a:pt x="4432" y="12084"/>
                  </a:lnTo>
                  <a:lnTo>
                    <a:pt x="928" y="12084"/>
                  </a:lnTo>
                  <a:lnTo>
                    <a:pt x="928" y="11569"/>
                  </a:lnTo>
                  <a:lnTo>
                    <a:pt x="954" y="11543"/>
                  </a:lnTo>
                  <a:close/>
                  <a:moveTo>
                    <a:pt x="4638" y="12522"/>
                  </a:moveTo>
                  <a:lnTo>
                    <a:pt x="4741" y="12548"/>
                  </a:lnTo>
                  <a:lnTo>
                    <a:pt x="4844" y="12599"/>
                  </a:lnTo>
                  <a:lnTo>
                    <a:pt x="4896" y="12677"/>
                  </a:lnTo>
                  <a:lnTo>
                    <a:pt x="4922" y="12780"/>
                  </a:lnTo>
                  <a:lnTo>
                    <a:pt x="4922" y="13527"/>
                  </a:lnTo>
                  <a:lnTo>
                    <a:pt x="4896" y="13553"/>
                  </a:lnTo>
                  <a:lnTo>
                    <a:pt x="464" y="13553"/>
                  </a:lnTo>
                  <a:lnTo>
                    <a:pt x="439" y="13527"/>
                  </a:lnTo>
                  <a:lnTo>
                    <a:pt x="439" y="12780"/>
                  </a:lnTo>
                  <a:lnTo>
                    <a:pt x="464" y="12677"/>
                  </a:lnTo>
                  <a:lnTo>
                    <a:pt x="516" y="12599"/>
                  </a:lnTo>
                  <a:lnTo>
                    <a:pt x="593" y="12548"/>
                  </a:lnTo>
                  <a:lnTo>
                    <a:pt x="696" y="12522"/>
                  </a:lnTo>
                  <a:close/>
                  <a:moveTo>
                    <a:pt x="6004" y="1"/>
                  </a:moveTo>
                  <a:lnTo>
                    <a:pt x="5746" y="27"/>
                  </a:lnTo>
                  <a:lnTo>
                    <a:pt x="5488" y="104"/>
                  </a:lnTo>
                  <a:lnTo>
                    <a:pt x="5256" y="233"/>
                  </a:lnTo>
                  <a:lnTo>
                    <a:pt x="5050" y="387"/>
                  </a:lnTo>
                  <a:lnTo>
                    <a:pt x="4896" y="593"/>
                  </a:lnTo>
                  <a:lnTo>
                    <a:pt x="4767" y="825"/>
                  </a:lnTo>
                  <a:lnTo>
                    <a:pt x="4690" y="1057"/>
                  </a:lnTo>
                  <a:lnTo>
                    <a:pt x="4664" y="1341"/>
                  </a:lnTo>
                  <a:lnTo>
                    <a:pt x="4664" y="1495"/>
                  </a:lnTo>
                  <a:lnTo>
                    <a:pt x="4432" y="1547"/>
                  </a:lnTo>
                  <a:lnTo>
                    <a:pt x="4226" y="1650"/>
                  </a:lnTo>
                  <a:lnTo>
                    <a:pt x="4046" y="1778"/>
                  </a:lnTo>
                  <a:lnTo>
                    <a:pt x="3891" y="1959"/>
                  </a:lnTo>
                  <a:lnTo>
                    <a:pt x="3736" y="2139"/>
                  </a:lnTo>
                  <a:lnTo>
                    <a:pt x="3659" y="2345"/>
                  </a:lnTo>
                  <a:lnTo>
                    <a:pt x="3582" y="2577"/>
                  </a:lnTo>
                  <a:lnTo>
                    <a:pt x="3556" y="2809"/>
                  </a:lnTo>
                  <a:lnTo>
                    <a:pt x="3556" y="5051"/>
                  </a:lnTo>
                  <a:lnTo>
                    <a:pt x="3556" y="5076"/>
                  </a:lnTo>
                  <a:lnTo>
                    <a:pt x="1469" y="6828"/>
                  </a:lnTo>
                  <a:lnTo>
                    <a:pt x="1340" y="6931"/>
                  </a:lnTo>
                  <a:lnTo>
                    <a:pt x="1263" y="7034"/>
                  </a:lnTo>
                  <a:lnTo>
                    <a:pt x="1160" y="7163"/>
                  </a:lnTo>
                  <a:lnTo>
                    <a:pt x="1108" y="7292"/>
                  </a:lnTo>
                  <a:lnTo>
                    <a:pt x="1057" y="7421"/>
                  </a:lnTo>
                  <a:lnTo>
                    <a:pt x="1005" y="7575"/>
                  </a:lnTo>
                  <a:lnTo>
                    <a:pt x="980" y="7704"/>
                  </a:lnTo>
                  <a:lnTo>
                    <a:pt x="980" y="7859"/>
                  </a:lnTo>
                  <a:lnTo>
                    <a:pt x="980" y="11079"/>
                  </a:lnTo>
                  <a:lnTo>
                    <a:pt x="954" y="11079"/>
                  </a:lnTo>
                  <a:lnTo>
                    <a:pt x="851" y="11105"/>
                  </a:lnTo>
                  <a:lnTo>
                    <a:pt x="774" y="11131"/>
                  </a:lnTo>
                  <a:lnTo>
                    <a:pt x="696" y="11157"/>
                  </a:lnTo>
                  <a:lnTo>
                    <a:pt x="619" y="11234"/>
                  </a:lnTo>
                  <a:lnTo>
                    <a:pt x="567" y="11285"/>
                  </a:lnTo>
                  <a:lnTo>
                    <a:pt x="516" y="11363"/>
                  </a:lnTo>
                  <a:lnTo>
                    <a:pt x="490" y="11466"/>
                  </a:lnTo>
                  <a:lnTo>
                    <a:pt x="490" y="11569"/>
                  </a:lnTo>
                  <a:lnTo>
                    <a:pt x="490" y="12110"/>
                  </a:lnTo>
                  <a:lnTo>
                    <a:pt x="387" y="12161"/>
                  </a:lnTo>
                  <a:lnTo>
                    <a:pt x="284" y="12213"/>
                  </a:lnTo>
                  <a:lnTo>
                    <a:pt x="207" y="12290"/>
                  </a:lnTo>
                  <a:lnTo>
                    <a:pt x="129" y="12368"/>
                  </a:lnTo>
                  <a:lnTo>
                    <a:pt x="78" y="12471"/>
                  </a:lnTo>
                  <a:lnTo>
                    <a:pt x="26" y="12574"/>
                  </a:lnTo>
                  <a:lnTo>
                    <a:pt x="1" y="12677"/>
                  </a:lnTo>
                  <a:lnTo>
                    <a:pt x="1" y="12780"/>
                  </a:lnTo>
                  <a:lnTo>
                    <a:pt x="1" y="13527"/>
                  </a:lnTo>
                  <a:lnTo>
                    <a:pt x="1" y="13630"/>
                  </a:lnTo>
                  <a:lnTo>
                    <a:pt x="26" y="13707"/>
                  </a:lnTo>
                  <a:lnTo>
                    <a:pt x="78" y="13785"/>
                  </a:lnTo>
                  <a:lnTo>
                    <a:pt x="129" y="13862"/>
                  </a:lnTo>
                  <a:lnTo>
                    <a:pt x="207" y="13913"/>
                  </a:lnTo>
                  <a:lnTo>
                    <a:pt x="284" y="13965"/>
                  </a:lnTo>
                  <a:lnTo>
                    <a:pt x="361" y="13991"/>
                  </a:lnTo>
                  <a:lnTo>
                    <a:pt x="4999" y="13991"/>
                  </a:lnTo>
                  <a:lnTo>
                    <a:pt x="5076" y="13965"/>
                  </a:lnTo>
                  <a:lnTo>
                    <a:pt x="5153" y="13913"/>
                  </a:lnTo>
                  <a:lnTo>
                    <a:pt x="5231" y="13862"/>
                  </a:lnTo>
                  <a:lnTo>
                    <a:pt x="5282" y="13785"/>
                  </a:lnTo>
                  <a:lnTo>
                    <a:pt x="5334" y="13707"/>
                  </a:lnTo>
                  <a:lnTo>
                    <a:pt x="5360" y="13630"/>
                  </a:lnTo>
                  <a:lnTo>
                    <a:pt x="5360" y="13527"/>
                  </a:lnTo>
                  <a:lnTo>
                    <a:pt x="5360" y="12780"/>
                  </a:lnTo>
                  <a:lnTo>
                    <a:pt x="5360" y="12677"/>
                  </a:lnTo>
                  <a:lnTo>
                    <a:pt x="5334" y="12574"/>
                  </a:lnTo>
                  <a:lnTo>
                    <a:pt x="5282" y="12471"/>
                  </a:lnTo>
                  <a:lnTo>
                    <a:pt x="5231" y="12368"/>
                  </a:lnTo>
                  <a:lnTo>
                    <a:pt x="5153" y="12290"/>
                  </a:lnTo>
                  <a:lnTo>
                    <a:pt x="5076" y="12213"/>
                  </a:lnTo>
                  <a:lnTo>
                    <a:pt x="4973" y="12161"/>
                  </a:lnTo>
                  <a:lnTo>
                    <a:pt x="4870" y="12110"/>
                  </a:lnTo>
                  <a:lnTo>
                    <a:pt x="4870" y="11569"/>
                  </a:lnTo>
                  <a:lnTo>
                    <a:pt x="4870" y="11466"/>
                  </a:lnTo>
                  <a:lnTo>
                    <a:pt x="4844" y="11363"/>
                  </a:lnTo>
                  <a:lnTo>
                    <a:pt x="4793" y="11285"/>
                  </a:lnTo>
                  <a:lnTo>
                    <a:pt x="4741" y="11234"/>
                  </a:lnTo>
                  <a:lnTo>
                    <a:pt x="4664" y="11157"/>
                  </a:lnTo>
                  <a:lnTo>
                    <a:pt x="4587" y="11131"/>
                  </a:lnTo>
                  <a:lnTo>
                    <a:pt x="4484" y="11105"/>
                  </a:lnTo>
                  <a:lnTo>
                    <a:pt x="4406" y="11079"/>
                  </a:lnTo>
                  <a:lnTo>
                    <a:pt x="4381" y="11079"/>
                  </a:lnTo>
                  <a:lnTo>
                    <a:pt x="4381" y="10822"/>
                  </a:lnTo>
                  <a:lnTo>
                    <a:pt x="4406" y="10616"/>
                  </a:lnTo>
                  <a:lnTo>
                    <a:pt x="4484" y="10409"/>
                  </a:lnTo>
                  <a:lnTo>
                    <a:pt x="4587" y="10255"/>
                  </a:lnTo>
                  <a:lnTo>
                    <a:pt x="4741" y="10100"/>
                  </a:lnTo>
                  <a:lnTo>
                    <a:pt x="6777" y="8554"/>
                  </a:lnTo>
                  <a:lnTo>
                    <a:pt x="6905" y="8477"/>
                  </a:lnTo>
                  <a:lnTo>
                    <a:pt x="7008" y="8348"/>
                  </a:lnTo>
                  <a:lnTo>
                    <a:pt x="7112" y="8220"/>
                  </a:lnTo>
                  <a:lnTo>
                    <a:pt x="7189" y="8091"/>
                  </a:lnTo>
                  <a:lnTo>
                    <a:pt x="7240" y="7962"/>
                  </a:lnTo>
                  <a:lnTo>
                    <a:pt x="7292" y="7807"/>
                  </a:lnTo>
                  <a:lnTo>
                    <a:pt x="7318" y="7653"/>
                  </a:lnTo>
                  <a:lnTo>
                    <a:pt x="7343" y="7498"/>
                  </a:lnTo>
                  <a:lnTo>
                    <a:pt x="7343" y="1341"/>
                  </a:lnTo>
                  <a:lnTo>
                    <a:pt x="7318" y="1057"/>
                  </a:lnTo>
                  <a:lnTo>
                    <a:pt x="7240" y="825"/>
                  </a:lnTo>
                  <a:lnTo>
                    <a:pt x="7112" y="593"/>
                  </a:lnTo>
                  <a:lnTo>
                    <a:pt x="6957" y="387"/>
                  </a:lnTo>
                  <a:lnTo>
                    <a:pt x="6751" y="233"/>
                  </a:lnTo>
                  <a:lnTo>
                    <a:pt x="6519" y="104"/>
                  </a:lnTo>
                  <a:lnTo>
                    <a:pt x="6261" y="27"/>
                  </a:lnTo>
                  <a:lnTo>
                    <a:pt x="6004"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1468;p36">
              <a:extLst>
                <a:ext uri="{FF2B5EF4-FFF2-40B4-BE49-F238E27FC236}">
                  <a16:creationId xmlns:a16="http://schemas.microsoft.com/office/drawing/2014/main" id="{6F6A56C5-E85A-7CA8-35F3-FBAD45FDB763}"/>
                </a:ext>
              </a:extLst>
            </p:cNvPr>
            <p:cNvSpPr/>
            <p:nvPr/>
          </p:nvSpPr>
          <p:spPr>
            <a:xfrm>
              <a:off x="5309775" y="3586925"/>
              <a:ext cx="183600" cy="349775"/>
            </a:xfrm>
            <a:custGeom>
              <a:avLst/>
              <a:gdLst/>
              <a:ahLst/>
              <a:cxnLst/>
              <a:rect l="l" t="t" r="r" b="b"/>
              <a:pathLst>
                <a:path w="7344" h="13991" extrusionOk="0">
                  <a:moveTo>
                    <a:pt x="2654" y="1959"/>
                  </a:moveTo>
                  <a:lnTo>
                    <a:pt x="2783" y="2010"/>
                  </a:lnTo>
                  <a:lnTo>
                    <a:pt x="2912" y="2062"/>
                  </a:lnTo>
                  <a:lnTo>
                    <a:pt x="3041" y="2165"/>
                  </a:lnTo>
                  <a:lnTo>
                    <a:pt x="3118" y="2268"/>
                  </a:lnTo>
                  <a:lnTo>
                    <a:pt x="3196" y="2397"/>
                  </a:lnTo>
                  <a:lnTo>
                    <a:pt x="3273" y="2526"/>
                  </a:lnTo>
                  <a:lnTo>
                    <a:pt x="3299" y="2654"/>
                  </a:lnTo>
                  <a:lnTo>
                    <a:pt x="3324" y="2809"/>
                  </a:lnTo>
                  <a:lnTo>
                    <a:pt x="3324" y="4793"/>
                  </a:lnTo>
                  <a:lnTo>
                    <a:pt x="3067" y="4716"/>
                  </a:lnTo>
                  <a:lnTo>
                    <a:pt x="2809" y="4690"/>
                  </a:lnTo>
                  <a:lnTo>
                    <a:pt x="2654" y="4690"/>
                  </a:lnTo>
                  <a:lnTo>
                    <a:pt x="2654" y="1959"/>
                  </a:lnTo>
                  <a:close/>
                  <a:moveTo>
                    <a:pt x="6365" y="11543"/>
                  </a:moveTo>
                  <a:lnTo>
                    <a:pt x="6390" y="11569"/>
                  </a:lnTo>
                  <a:lnTo>
                    <a:pt x="6390" y="12084"/>
                  </a:lnTo>
                  <a:lnTo>
                    <a:pt x="2912" y="12084"/>
                  </a:lnTo>
                  <a:lnTo>
                    <a:pt x="2912" y="11569"/>
                  </a:lnTo>
                  <a:lnTo>
                    <a:pt x="2912" y="11543"/>
                  </a:lnTo>
                  <a:close/>
                  <a:moveTo>
                    <a:pt x="6622" y="12522"/>
                  </a:moveTo>
                  <a:lnTo>
                    <a:pt x="6725" y="12548"/>
                  </a:lnTo>
                  <a:lnTo>
                    <a:pt x="6803" y="12599"/>
                  </a:lnTo>
                  <a:lnTo>
                    <a:pt x="6880" y="12677"/>
                  </a:lnTo>
                  <a:lnTo>
                    <a:pt x="6880" y="12780"/>
                  </a:lnTo>
                  <a:lnTo>
                    <a:pt x="6880" y="13527"/>
                  </a:lnTo>
                  <a:lnTo>
                    <a:pt x="6854" y="13553"/>
                  </a:lnTo>
                  <a:lnTo>
                    <a:pt x="2423" y="13553"/>
                  </a:lnTo>
                  <a:lnTo>
                    <a:pt x="2397" y="13527"/>
                  </a:lnTo>
                  <a:lnTo>
                    <a:pt x="2397" y="12780"/>
                  </a:lnTo>
                  <a:lnTo>
                    <a:pt x="2423" y="12677"/>
                  </a:lnTo>
                  <a:lnTo>
                    <a:pt x="2474" y="12599"/>
                  </a:lnTo>
                  <a:lnTo>
                    <a:pt x="2577" y="12548"/>
                  </a:lnTo>
                  <a:lnTo>
                    <a:pt x="2680" y="12522"/>
                  </a:lnTo>
                  <a:close/>
                  <a:moveTo>
                    <a:pt x="1315" y="1"/>
                  </a:moveTo>
                  <a:lnTo>
                    <a:pt x="1057" y="27"/>
                  </a:lnTo>
                  <a:lnTo>
                    <a:pt x="799" y="104"/>
                  </a:lnTo>
                  <a:lnTo>
                    <a:pt x="568" y="233"/>
                  </a:lnTo>
                  <a:lnTo>
                    <a:pt x="387" y="387"/>
                  </a:lnTo>
                  <a:lnTo>
                    <a:pt x="207" y="593"/>
                  </a:lnTo>
                  <a:lnTo>
                    <a:pt x="104" y="825"/>
                  </a:lnTo>
                  <a:lnTo>
                    <a:pt x="27" y="1057"/>
                  </a:lnTo>
                  <a:lnTo>
                    <a:pt x="1" y="1341"/>
                  </a:lnTo>
                  <a:lnTo>
                    <a:pt x="1" y="2448"/>
                  </a:lnTo>
                  <a:lnTo>
                    <a:pt x="1" y="2526"/>
                  </a:lnTo>
                  <a:lnTo>
                    <a:pt x="52" y="2603"/>
                  </a:lnTo>
                  <a:lnTo>
                    <a:pt x="130" y="2654"/>
                  </a:lnTo>
                  <a:lnTo>
                    <a:pt x="310" y="2654"/>
                  </a:lnTo>
                  <a:lnTo>
                    <a:pt x="361" y="2603"/>
                  </a:lnTo>
                  <a:lnTo>
                    <a:pt x="413" y="2526"/>
                  </a:lnTo>
                  <a:lnTo>
                    <a:pt x="439" y="2448"/>
                  </a:lnTo>
                  <a:lnTo>
                    <a:pt x="439" y="1341"/>
                  </a:lnTo>
                  <a:lnTo>
                    <a:pt x="465" y="1160"/>
                  </a:lnTo>
                  <a:lnTo>
                    <a:pt x="516" y="980"/>
                  </a:lnTo>
                  <a:lnTo>
                    <a:pt x="593" y="825"/>
                  </a:lnTo>
                  <a:lnTo>
                    <a:pt x="696" y="696"/>
                  </a:lnTo>
                  <a:lnTo>
                    <a:pt x="825" y="593"/>
                  </a:lnTo>
                  <a:lnTo>
                    <a:pt x="980" y="516"/>
                  </a:lnTo>
                  <a:lnTo>
                    <a:pt x="1134" y="465"/>
                  </a:lnTo>
                  <a:lnTo>
                    <a:pt x="1315" y="439"/>
                  </a:lnTo>
                  <a:lnTo>
                    <a:pt x="1495" y="465"/>
                  </a:lnTo>
                  <a:lnTo>
                    <a:pt x="1675" y="516"/>
                  </a:lnTo>
                  <a:lnTo>
                    <a:pt x="1804" y="593"/>
                  </a:lnTo>
                  <a:lnTo>
                    <a:pt x="1959" y="696"/>
                  </a:lnTo>
                  <a:lnTo>
                    <a:pt x="2062" y="825"/>
                  </a:lnTo>
                  <a:lnTo>
                    <a:pt x="2139" y="980"/>
                  </a:lnTo>
                  <a:lnTo>
                    <a:pt x="2191" y="1160"/>
                  </a:lnTo>
                  <a:lnTo>
                    <a:pt x="2217" y="1341"/>
                  </a:lnTo>
                  <a:lnTo>
                    <a:pt x="2217" y="4819"/>
                  </a:lnTo>
                  <a:lnTo>
                    <a:pt x="2062" y="4922"/>
                  </a:lnTo>
                  <a:lnTo>
                    <a:pt x="1907" y="5025"/>
                  </a:lnTo>
                  <a:lnTo>
                    <a:pt x="1779" y="5154"/>
                  </a:lnTo>
                  <a:lnTo>
                    <a:pt x="1675" y="5308"/>
                  </a:lnTo>
                  <a:lnTo>
                    <a:pt x="1598" y="5463"/>
                  </a:lnTo>
                  <a:lnTo>
                    <a:pt x="1521" y="5643"/>
                  </a:lnTo>
                  <a:lnTo>
                    <a:pt x="1469" y="5823"/>
                  </a:lnTo>
                  <a:lnTo>
                    <a:pt x="1469" y="6004"/>
                  </a:lnTo>
                  <a:lnTo>
                    <a:pt x="1469" y="6158"/>
                  </a:lnTo>
                  <a:lnTo>
                    <a:pt x="1495" y="6313"/>
                  </a:lnTo>
                  <a:lnTo>
                    <a:pt x="1547" y="6442"/>
                  </a:lnTo>
                  <a:lnTo>
                    <a:pt x="1598" y="6571"/>
                  </a:lnTo>
                  <a:lnTo>
                    <a:pt x="1675" y="6699"/>
                  </a:lnTo>
                  <a:lnTo>
                    <a:pt x="1753" y="6828"/>
                  </a:lnTo>
                  <a:lnTo>
                    <a:pt x="1856" y="6931"/>
                  </a:lnTo>
                  <a:lnTo>
                    <a:pt x="1959" y="7034"/>
                  </a:lnTo>
                  <a:lnTo>
                    <a:pt x="4046" y="8761"/>
                  </a:lnTo>
                  <a:lnTo>
                    <a:pt x="4123" y="8812"/>
                  </a:lnTo>
                  <a:lnTo>
                    <a:pt x="4200" y="8812"/>
                  </a:lnTo>
                  <a:lnTo>
                    <a:pt x="4303" y="8786"/>
                  </a:lnTo>
                  <a:lnTo>
                    <a:pt x="4355" y="8735"/>
                  </a:lnTo>
                  <a:lnTo>
                    <a:pt x="4406" y="8657"/>
                  </a:lnTo>
                  <a:lnTo>
                    <a:pt x="4406" y="8580"/>
                  </a:lnTo>
                  <a:lnTo>
                    <a:pt x="4381" y="8503"/>
                  </a:lnTo>
                  <a:lnTo>
                    <a:pt x="4329" y="8426"/>
                  </a:lnTo>
                  <a:lnTo>
                    <a:pt x="2242" y="6699"/>
                  </a:lnTo>
                  <a:lnTo>
                    <a:pt x="2088" y="6545"/>
                  </a:lnTo>
                  <a:lnTo>
                    <a:pt x="2010" y="6390"/>
                  </a:lnTo>
                  <a:lnTo>
                    <a:pt x="1933" y="6210"/>
                  </a:lnTo>
                  <a:lnTo>
                    <a:pt x="1907" y="6004"/>
                  </a:lnTo>
                  <a:lnTo>
                    <a:pt x="1933" y="5823"/>
                  </a:lnTo>
                  <a:lnTo>
                    <a:pt x="1985" y="5669"/>
                  </a:lnTo>
                  <a:lnTo>
                    <a:pt x="2062" y="5514"/>
                  </a:lnTo>
                  <a:lnTo>
                    <a:pt x="2165" y="5385"/>
                  </a:lnTo>
                  <a:lnTo>
                    <a:pt x="2294" y="5282"/>
                  </a:lnTo>
                  <a:lnTo>
                    <a:pt x="2448" y="5205"/>
                  </a:lnTo>
                  <a:lnTo>
                    <a:pt x="2629" y="5154"/>
                  </a:lnTo>
                  <a:lnTo>
                    <a:pt x="2809" y="5128"/>
                  </a:lnTo>
                  <a:lnTo>
                    <a:pt x="2964" y="5154"/>
                  </a:lnTo>
                  <a:lnTo>
                    <a:pt x="3118" y="5179"/>
                  </a:lnTo>
                  <a:lnTo>
                    <a:pt x="3247" y="5257"/>
                  </a:lnTo>
                  <a:lnTo>
                    <a:pt x="3376" y="5334"/>
                  </a:lnTo>
                  <a:lnTo>
                    <a:pt x="5592" y="7189"/>
                  </a:lnTo>
                  <a:lnTo>
                    <a:pt x="5720" y="7318"/>
                  </a:lnTo>
                  <a:lnTo>
                    <a:pt x="5823" y="7472"/>
                  </a:lnTo>
                  <a:lnTo>
                    <a:pt x="5875" y="7678"/>
                  </a:lnTo>
                  <a:lnTo>
                    <a:pt x="5901" y="7859"/>
                  </a:lnTo>
                  <a:lnTo>
                    <a:pt x="5901" y="11079"/>
                  </a:lnTo>
                  <a:lnTo>
                    <a:pt x="3402" y="11079"/>
                  </a:lnTo>
                  <a:lnTo>
                    <a:pt x="3402" y="10822"/>
                  </a:lnTo>
                  <a:lnTo>
                    <a:pt x="3376" y="10667"/>
                  </a:lnTo>
                  <a:lnTo>
                    <a:pt x="3350" y="10513"/>
                  </a:lnTo>
                  <a:lnTo>
                    <a:pt x="3299" y="10358"/>
                  </a:lnTo>
                  <a:lnTo>
                    <a:pt x="3247" y="10203"/>
                  </a:lnTo>
                  <a:lnTo>
                    <a:pt x="3170" y="10075"/>
                  </a:lnTo>
                  <a:lnTo>
                    <a:pt x="3067" y="9946"/>
                  </a:lnTo>
                  <a:lnTo>
                    <a:pt x="2964" y="9843"/>
                  </a:lnTo>
                  <a:lnTo>
                    <a:pt x="2835" y="9740"/>
                  </a:lnTo>
                  <a:lnTo>
                    <a:pt x="799" y="8220"/>
                  </a:lnTo>
                  <a:lnTo>
                    <a:pt x="645" y="8065"/>
                  </a:lnTo>
                  <a:lnTo>
                    <a:pt x="542" y="7885"/>
                  </a:lnTo>
                  <a:lnTo>
                    <a:pt x="465" y="7704"/>
                  </a:lnTo>
                  <a:lnTo>
                    <a:pt x="439" y="7498"/>
                  </a:lnTo>
                  <a:lnTo>
                    <a:pt x="439" y="3324"/>
                  </a:lnTo>
                  <a:lnTo>
                    <a:pt x="413" y="3247"/>
                  </a:lnTo>
                  <a:lnTo>
                    <a:pt x="361" y="3170"/>
                  </a:lnTo>
                  <a:lnTo>
                    <a:pt x="310" y="3118"/>
                  </a:lnTo>
                  <a:lnTo>
                    <a:pt x="130" y="3118"/>
                  </a:lnTo>
                  <a:lnTo>
                    <a:pt x="52" y="3170"/>
                  </a:lnTo>
                  <a:lnTo>
                    <a:pt x="1" y="3247"/>
                  </a:lnTo>
                  <a:lnTo>
                    <a:pt x="1" y="3324"/>
                  </a:lnTo>
                  <a:lnTo>
                    <a:pt x="1" y="7498"/>
                  </a:lnTo>
                  <a:lnTo>
                    <a:pt x="1" y="7653"/>
                  </a:lnTo>
                  <a:lnTo>
                    <a:pt x="27" y="7807"/>
                  </a:lnTo>
                  <a:lnTo>
                    <a:pt x="78" y="7962"/>
                  </a:lnTo>
                  <a:lnTo>
                    <a:pt x="130" y="8091"/>
                  </a:lnTo>
                  <a:lnTo>
                    <a:pt x="207" y="8220"/>
                  </a:lnTo>
                  <a:lnTo>
                    <a:pt x="310" y="8348"/>
                  </a:lnTo>
                  <a:lnTo>
                    <a:pt x="413" y="8477"/>
                  </a:lnTo>
                  <a:lnTo>
                    <a:pt x="542" y="8554"/>
                  </a:lnTo>
                  <a:lnTo>
                    <a:pt x="2577" y="10100"/>
                  </a:lnTo>
                  <a:lnTo>
                    <a:pt x="2732" y="10255"/>
                  </a:lnTo>
                  <a:lnTo>
                    <a:pt x="2861" y="10409"/>
                  </a:lnTo>
                  <a:lnTo>
                    <a:pt x="2912" y="10616"/>
                  </a:lnTo>
                  <a:lnTo>
                    <a:pt x="2938" y="10822"/>
                  </a:lnTo>
                  <a:lnTo>
                    <a:pt x="2938" y="11079"/>
                  </a:lnTo>
                  <a:lnTo>
                    <a:pt x="2912" y="11079"/>
                  </a:lnTo>
                  <a:lnTo>
                    <a:pt x="2835" y="11105"/>
                  </a:lnTo>
                  <a:lnTo>
                    <a:pt x="2732" y="11131"/>
                  </a:lnTo>
                  <a:lnTo>
                    <a:pt x="2654" y="11157"/>
                  </a:lnTo>
                  <a:lnTo>
                    <a:pt x="2603" y="11234"/>
                  </a:lnTo>
                  <a:lnTo>
                    <a:pt x="2526" y="11285"/>
                  </a:lnTo>
                  <a:lnTo>
                    <a:pt x="2500" y="11363"/>
                  </a:lnTo>
                  <a:lnTo>
                    <a:pt x="2474" y="11466"/>
                  </a:lnTo>
                  <a:lnTo>
                    <a:pt x="2448" y="11569"/>
                  </a:lnTo>
                  <a:lnTo>
                    <a:pt x="2448" y="12110"/>
                  </a:lnTo>
                  <a:lnTo>
                    <a:pt x="2345" y="12161"/>
                  </a:lnTo>
                  <a:lnTo>
                    <a:pt x="2268" y="12213"/>
                  </a:lnTo>
                  <a:lnTo>
                    <a:pt x="2165" y="12290"/>
                  </a:lnTo>
                  <a:lnTo>
                    <a:pt x="2088" y="12368"/>
                  </a:lnTo>
                  <a:lnTo>
                    <a:pt x="2036" y="12471"/>
                  </a:lnTo>
                  <a:lnTo>
                    <a:pt x="1985" y="12574"/>
                  </a:lnTo>
                  <a:lnTo>
                    <a:pt x="1959" y="12677"/>
                  </a:lnTo>
                  <a:lnTo>
                    <a:pt x="1959" y="12780"/>
                  </a:lnTo>
                  <a:lnTo>
                    <a:pt x="1959" y="13527"/>
                  </a:lnTo>
                  <a:lnTo>
                    <a:pt x="1959" y="13630"/>
                  </a:lnTo>
                  <a:lnTo>
                    <a:pt x="2010" y="13707"/>
                  </a:lnTo>
                  <a:lnTo>
                    <a:pt x="2036" y="13785"/>
                  </a:lnTo>
                  <a:lnTo>
                    <a:pt x="2088" y="13862"/>
                  </a:lnTo>
                  <a:lnTo>
                    <a:pt x="2165" y="13913"/>
                  </a:lnTo>
                  <a:lnTo>
                    <a:pt x="2242" y="13965"/>
                  </a:lnTo>
                  <a:lnTo>
                    <a:pt x="2345" y="13991"/>
                  </a:lnTo>
                  <a:lnTo>
                    <a:pt x="6957" y="13991"/>
                  </a:lnTo>
                  <a:lnTo>
                    <a:pt x="7060" y="13965"/>
                  </a:lnTo>
                  <a:lnTo>
                    <a:pt x="7137" y="13913"/>
                  </a:lnTo>
                  <a:lnTo>
                    <a:pt x="7189" y="13862"/>
                  </a:lnTo>
                  <a:lnTo>
                    <a:pt x="7266" y="13785"/>
                  </a:lnTo>
                  <a:lnTo>
                    <a:pt x="7292" y="13707"/>
                  </a:lnTo>
                  <a:lnTo>
                    <a:pt x="7318" y="13630"/>
                  </a:lnTo>
                  <a:lnTo>
                    <a:pt x="7344" y="13527"/>
                  </a:lnTo>
                  <a:lnTo>
                    <a:pt x="7344" y="12780"/>
                  </a:lnTo>
                  <a:lnTo>
                    <a:pt x="7318" y="12677"/>
                  </a:lnTo>
                  <a:lnTo>
                    <a:pt x="7292" y="12574"/>
                  </a:lnTo>
                  <a:lnTo>
                    <a:pt x="7266" y="12471"/>
                  </a:lnTo>
                  <a:lnTo>
                    <a:pt x="7189" y="12368"/>
                  </a:lnTo>
                  <a:lnTo>
                    <a:pt x="7112" y="12290"/>
                  </a:lnTo>
                  <a:lnTo>
                    <a:pt x="7034" y="12213"/>
                  </a:lnTo>
                  <a:lnTo>
                    <a:pt x="6957" y="12161"/>
                  </a:lnTo>
                  <a:lnTo>
                    <a:pt x="6854" y="12110"/>
                  </a:lnTo>
                  <a:lnTo>
                    <a:pt x="6854" y="11569"/>
                  </a:lnTo>
                  <a:lnTo>
                    <a:pt x="6828" y="11466"/>
                  </a:lnTo>
                  <a:lnTo>
                    <a:pt x="6803" y="11363"/>
                  </a:lnTo>
                  <a:lnTo>
                    <a:pt x="6751" y="11285"/>
                  </a:lnTo>
                  <a:lnTo>
                    <a:pt x="6699" y="11234"/>
                  </a:lnTo>
                  <a:lnTo>
                    <a:pt x="6622" y="11157"/>
                  </a:lnTo>
                  <a:lnTo>
                    <a:pt x="6545" y="11131"/>
                  </a:lnTo>
                  <a:lnTo>
                    <a:pt x="6468" y="11105"/>
                  </a:lnTo>
                  <a:lnTo>
                    <a:pt x="6365" y="11079"/>
                  </a:lnTo>
                  <a:lnTo>
                    <a:pt x="6339" y="11079"/>
                  </a:lnTo>
                  <a:lnTo>
                    <a:pt x="6339" y="7859"/>
                  </a:lnTo>
                  <a:lnTo>
                    <a:pt x="6339" y="7704"/>
                  </a:lnTo>
                  <a:lnTo>
                    <a:pt x="6313" y="7575"/>
                  </a:lnTo>
                  <a:lnTo>
                    <a:pt x="6287" y="7421"/>
                  </a:lnTo>
                  <a:lnTo>
                    <a:pt x="6210" y="7292"/>
                  </a:lnTo>
                  <a:lnTo>
                    <a:pt x="6158" y="7163"/>
                  </a:lnTo>
                  <a:lnTo>
                    <a:pt x="6081" y="7034"/>
                  </a:lnTo>
                  <a:lnTo>
                    <a:pt x="5978" y="6931"/>
                  </a:lnTo>
                  <a:lnTo>
                    <a:pt x="5875" y="6828"/>
                  </a:lnTo>
                  <a:lnTo>
                    <a:pt x="3762" y="5076"/>
                  </a:lnTo>
                  <a:lnTo>
                    <a:pt x="3762" y="5051"/>
                  </a:lnTo>
                  <a:lnTo>
                    <a:pt x="3762" y="2809"/>
                  </a:lnTo>
                  <a:lnTo>
                    <a:pt x="3737" y="2577"/>
                  </a:lnTo>
                  <a:lnTo>
                    <a:pt x="3685" y="2345"/>
                  </a:lnTo>
                  <a:lnTo>
                    <a:pt x="3582" y="2139"/>
                  </a:lnTo>
                  <a:lnTo>
                    <a:pt x="3453" y="1959"/>
                  </a:lnTo>
                  <a:lnTo>
                    <a:pt x="3273" y="1778"/>
                  </a:lnTo>
                  <a:lnTo>
                    <a:pt x="3092" y="1650"/>
                  </a:lnTo>
                  <a:lnTo>
                    <a:pt x="2886" y="1547"/>
                  </a:lnTo>
                  <a:lnTo>
                    <a:pt x="2654" y="1495"/>
                  </a:lnTo>
                  <a:lnTo>
                    <a:pt x="2654" y="1341"/>
                  </a:lnTo>
                  <a:lnTo>
                    <a:pt x="2629" y="1057"/>
                  </a:lnTo>
                  <a:lnTo>
                    <a:pt x="2551" y="825"/>
                  </a:lnTo>
                  <a:lnTo>
                    <a:pt x="2423" y="593"/>
                  </a:lnTo>
                  <a:lnTo>
                    <a:pt x="2268" y="387"/>
                  </a:lnTo>
                  <a:lnTo>
                    <a:pt x="2062" y="233"/>
                  </a:lnTo>
                  <a:lnTo>
                    <a:pt x="1830" y="104"/>
                  </a:lnTo>
                  <a:lnTo>
                    <a:pt x="1598" y="27"/>
                  </a:lnTo>
                  <a:lnTo>
                    <a:pt x="1315"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1469;p36">
              <a:extLst>
                <a:ext uri="{FF2B5EF4-FFF2-40B4-BE49-F238E27FC236}">
                  <a16:creationId xmlns:a16="http://schemas.microsoft.com/office/drawing/2014/main" id="{269126F9-A206-3693-1DB7-DB939AD2AE47}"/>
                </a:ext>
              </a:extLst>
            </p:cNvPr>
            <p:cNvSpPr/>
            <p:nvPr/>
          </p:nvSpPr>
          <p:spPr>
            <a:xfrm>
              <a:off x="5408325" y="3556025"/>
              <a:ext cx="183600" cy="183575"/>
            </a:xfrm>
            <a:custGeom>
              <a:avLst/>
              <a:gdLst/>
              <a:ahLst/>
              <a:cxnLst/>
              <a:rect l="l" t="t" r="r" b="b"/>
              <a:pathLst>
                <a:path w="7344" h="7343" extrusionOk="0">
                  <a:moveTo>
                    <a:pt x="3891" y="464"/>
                  </a:moveTo>
                  <a:lnTo>
                    <a:pt x="4149" y="490"/>
                  </a:lnTo>
                  <a:lnTo>
                    <a:pt x="4406" y="541"/>
                  </a:lnTo>
                  <a:lnTo>
                    <a:pt x="4664" y="618"/>
                  </a:lnTo>
                  <a:lnTo>
                    <a:pt x="4922" y="696"/>
                  </a:lnTo>
                  <a:lnTo>
                    <a:pt x="5154" y="799"/>
                  </a:lnTo>
                  <a:lnTo>
                    <a:pt x="5360" y="928"/>
                  </a:lnTo>
                  <a:lnTo>
                    <a:pt x="5592" y="1082"/>
                  </a:lnTo>
                  <a:lnTo>
                    <a:pt x="5772" y="1237"/>
                  </a:lnTo>
                  <a:lnTo>
                    <a:pt x="5385" y="1623"/>
                  </a:lnTo>
                  <a:lnTo>
                    <a:pt x="5231" y="1494"/>
                  </a:lnTo>
                  <a:lnTo>
                    <a:pt x="5076" y="1391"/>
                  </a:lnTo>
                  <a:lnTo>
                    <a:pt x="4896" y="1288"/>
                  </a:lnTo>
                  <a:lnTo>
                    <a:pt x="4690" y="1211"/>
                  </a:lnTo>
                  <a:lnTo>
                    <a:pt x="4509" y="1134"/>
                  </a:lnTo>
                  <a:lnTo>
                    <a:pt x="4303" y="1056"/>
                  </a:lnTo>
                  <a:lnTo>
                    <a:pt x="4097" y="1031"/>
                  </a:lnTo>
                  <a:lnTo>
                    <a:pt x="3891" y="1005"/>
                  </a:lnTo>
                  <a:lnTo>
                    <a:pt x="3891" y="464"/>
                  </a:lnTo>
                  <a:close/>
                  <a:moveTo>
                    <a:pt x="1237" y="1546"/>
                  </a:moveTo>
                  <a:lnTo>
                    <a:pt x="1624" y="1932"/>
                  </a:lnTo>
                  <a:lnTo>
                    <a:pt x="1495" y="2113"/>
                  </a:lnTo>
                  <a:lnTo>
                    <a:pt x="1366" y="2267"/>
                  </a:lnTo>
                  <a:lnTo>
                    <a:pt x="1263" y="2448"/>
                  </a:lnTo>
                  <a:lnTo>
                    <a:pt x="1186" y="2628"/>
                  </a:lnTo>
                  <a:lnTo>
                    <a:pt x="1109" y="2834"/>
                  </a:lnTo>
                  <a:lnTo>
                    <a:pt x="1057" y="3040"/>
                  </a:lnTo>
                  <a:lnTo>
                    <a:pt x="1006" y="3246"/>
                  </a:lnTo>
                  <a:lnTo>
                    <a:pt x="980" y="3452"/>
                  </a:lnTo>
                  <a:lnTo>
                    <a:pt x="439" y="3452"/>
                  </a:lnTo>
                  <a:lnTo>
                    <a:pt x="464" y="3195"/>
                  </a:lnTo>
                  <a:lnTo>
                    <a:pt x="516" y="2937"/>
                  </a:lnTo>
                  <a:lnTo>
                    <a:pt x="593" y="2680"/>
                  </a:lnTo>
                  <a:lnTo>
                    <a:pt x="671" y="2448"/>
                  </a:lnTo>
                  <a:lnTo>
                    <a:pt x="799" y="2216"/>
                  </a:lnTo>
                  <a:lnTo>
                    <a:pt x="928" y="1984"/>
                  </a:lnTo>
                  <a:lnTo>
                    <a:pt x="1057" y="1752"/>
                  </a:lnTo>
                  <a:lnTo>
                    <a:pt x="1237" y="1546"/>
                  </a:lnTo>
                  <a:close/>
                  <a:moveTo>
                    <a:pt x="6107" y="1572"/>
                  </a:moveTo>
                  <a:lnTo>
                    <a:pt x="6261" y="1752"/>
                  </a:lnTo>
                  <a:lnTo>
                    <a:pt x="6390" y="1958"/>
                  </a:lnTo>
                  <a:lnTo>
                    <a:pt x="6519" y="2190"/>
                  </a:lnTo>
                  <a:lnTo>
                    <a:pt x="6648" y="2422"/>
                  </a:lnTo>
                  <a:lnTo>
                    <a:pt x="6725" y="2680"/>
                  </a:lnTo>
                  <a:lnTo>
                    <a:pt x="6802" y="2937"/>
                  </a:lnTo>
                  <a:lnTo>
                    <a:pt x="6854" y="3195"/>
                  </a:lnTo>
                  <a:lnTo>
                    <a:pt x="6880" y="3452"/>
                  </a:lnTo>
                  <a:lnTo>
                    <a:pt x="6339" y="3452"/>
                  </a:lnTo>
                  <a:lnTo>
                    <a:pt x="6313" y="3246"/>
                  </a:lnTo>
                  <a:lnTo>
                    <a:pt x="6261" y="3040"/>
                  </a:lnTo>
                  <a:lnTo>
                    <a:pt x="6210" y="2834"/>
                  </a:lnTo>
                  <a:lnTo>
                    <a:pt x="6133" y="2628"/>
                  </a:lnTo>
                  <a:lnTo>
                    <a:pt x="6055" y="2448"/>
                  </a:lnTo>
                  <a:lnTo>
                    <a:pt x="5952" y="2267"/>
                  </a:lnTo>
                  <a:lnTo>
                    <a:pt x="5849" y="2113"/>
                  </a:lnTo>
                  <a:lnTo>
                    <a:pt x="5720" y="1932"/>
                  </a:lnTo>
                  <a:lnTo>
                    <a:pt x="6107" y="1572"/>
                  </a:lnTo>
                  <a:close/>
                  <a:moveTo>
                    <a:pt x="980" y="3890"/>
                  </a:moveTo>
                  <a:lnTo>
                    <a:pt x="1006" y="4122"/>
                  </a:lnTo>
                  <a:lnTo>
                    <a:pt x="1057" y="4328"/>
                  </a:lnTo>
                  <a:lnTo>
                    <a:pt x="1109" y="4509"/>
                  </a:lnTo>
                  <a:lnTo>
                    <a:pt x="1186" y="4715"/>
                  </a:lnTo>
                  <a:lnTo>
                    <a:pt x="1263" y="4895"/>
                  </a:lnTo>
                  <a:lnTo>
                    <a:pt x="1366" y="5076"/>
                  </a:lnTo>
                  <a:lnTo>
                    <a:pt x="1495" y="5256"/>
                  </a:lnTo>
                  <a:lnTo>
                    <a:pt x="1624" y="5411"/>
                  </a:lnTo>
                  <a:lnTo>
                    <a:pt x="1237" y="5797"/>
                  </a:lnTo>
                  <a:lnTo>
                    <a:pt x="1057" y="5591"/>
                  </a:lnTo>
                  <a:lnTo>
                    <a:pt x="928" y="5385"/>
                  </a:lnTo>
                  <a:lnTo>
                    <a:pt x="799" y="5153"/>
                  </a:lnTo>
                  <a:lnTo>
                    <a:pt x="696" y="4921"/>
                  </a:lnTo>
                  <a:lnTo>
                    <a:pt x="593" y="4689"/>
                  </a:lnTo>
                  <a:lnTo>
                    <a:pt x="516" y="4432"/>
                  </a:lnTo>
                  <a:lnTo>
                    <a:pt x="464" y="4174"/>
                  </a:lnTo>
                  <a:lnTo>
                    <a:pt x="439" y="3890"/>
                  </a:lnTo>
                  <a:close/>
                  <a:moveTo>
                    <a:pt x="6880" y="3890"/>
                  </a:moveTo>
                  <a:lnTo>
                    <a:pt x="6854" y="4174"/>
                  </a:lnTo>
                  <a:lnTo>
                    <a:pt x="6802" y="4432"/>
                  </a:lnTo>
                  <a:lnTo>
                    <a:pt x="6725" y="4689"/>
                  </a:lnTo>
                  <a:lnTo>
                    <a:pt x="6648" y="4921"/>
                  </a:lnTo>
                  <a:lnTo>
                    <a:pt x="6519" y="5153"/>
                  </a:lnTo>
                  <a:lnTo>
                    <a:pt x="6390" y="5385"/>
                  </a:lnTo>
                  <a:lnTo>
                    <a:pt x="6261" y="5591"/>
                  </a:lnTo>
                  <a:lnTo>
                    <a:pt x="6107" y="5797"/>
                  </a:lnTo>
                  <a:lnTo>
                    <a:pt x="5720" y="5411"/>
                  </a:lnTo>
                  <a:lnTo>
                    <a:pt x="5849" y="5256"/>
                  </a:lnTo>
                  <a:lnTo>
                    <a:pt x="5952" y="5076"/>
                  </a:lnTo>
                  <a:lnTo>
                    <a:pt x="6055" y="4895"/>
                  </a:lnTo>
                  <a:lnTo>
                    <a:pt x="6133" y="4715"/>
                  </a:lnTo>
                  <a:lnTo>
                    <a:pt x="6210" y="4509"/>
                  </a:lnTo>
                  <a:lnTo>
                    <a:pt x="6261" y="4328"/>
                  </a:lnTo>
                  <a:lnTo>
                    <a:pt x="6313" y="4122"/>
                  </a:lnTo>
                  <a:lnTo>
                    <a:pt x="6339" y="3890"/>
                  </a:lnTo>
                  <a:close/>
                  <a:moveTo>
                    <a:pt x="3891" y="1443"/>
                  </a:moveTo>
                  <a:lnTo>
                    <a:pt x="4123" y="1469"/>
                  </a:lnTo>
                  <a:lnTo>
                    <a:pt x="4329" y="1546"/>
                  </a:lnTo>
                  <a:lnTo>
                    <a:pt x="4535" y="1623"/>
                  </a:lnTo>
                  <a:lnTo>
                    <a:pt x="4741" y="1701"/>
                  </a:lnTo>
                  <a:lnTo>
                    <a:pt x="4922" y="1829"/>
                  </a:lnTo>
                  <a:lnTo>
                    <a:pt x="5076" y="1958"/>
                  </a:lnTo>
                  <a:lnTo>
                    <a:pt x="5257" y="2087"/>
                  </a:lnTo>
                  <a:lnTo>
                    <a:pt x="5385" y="2242"/>
                  </a:lnTo>
                  <a:lnTo>
                    <a:pt x="5514" y="2422"/>
                  </a:lnTo>
                  <a:lnTo>
                    <a:pt x="5643" y="2602"/>
                  </a:lnTo>
                  <a:lnTo>
                    <a:pt x="5720" y="2808"/>
                  </a:lnTo>
                  <a:lnTo>
                    <a:pt x="5798" y="3014"/>
                  </a:lnTo>
                  <a:lnTo>
                    <a:pt x="5849" y="3221"/>
                  </a:lnTo>
                  <a:lnTo>
                    <a:pt x="5901" y="3452"/>
                  </a:lnTo>
                  <a:lnTo>
                    <a:pt x="5901" y="3684"/>
                  </a:lnTo>
                  <a:lnTo>
                    <a:pt x="5901" y="3916"/>
                  </a:lnTo>
                  <a:lnTo>
                    <a:pt x="5849" y="4122"/>
                  </a:lnTo>
                  <a:lnTo>
                    <a:pt x="5798" y="4354"/>
                  </a:lnTo>
                  <a:lnTo>
                    <a:pt x="5720" y="4560"/>
                  </a:lnTo>
                  <a:lnTo>
                    <a:pt x="5643" y="4741"/>
                  </a:lnTo>
                  <a:lnTo>
                    <a:pt x="5514" y="4921"/>
                  </a:lnTo>
                  <a:lnTo>
                    <a:pt x="5385" y="5101"/>
                  </a:lnTo>
                  <a:lnTo>
                    <a:pt x="5257" y="5256"/>
                  </a:lnTo>
                  <a:lnTo>
                    <a:pt x="5076" y="5411"/>
                  </a:lnTo>
                  <a:lnTo>
                    <a:pt x="4922" y="5539"/>
                  </a:lnTo>
                  <a:lnTo>
                    <a:pt x="4741" y="5642"/>
                  </a:lnTo>
                  <a:lnTo>
                    <a:pt x="4535" y="5745"/>
                  </a:lnTo>
                  <a:lnTo>
                    <a:pt x="4329" y="5823"/>
                  </a:lnTo>
                  <a:lnTo>
                    <a:pt x="4123" y="5874"/>
                  </a:lnTo>
                  <a:lnTo>
                    <a:pt x="3891" y="5900"/>
                  </a:lnTo>
                  <a:lnTo>
                    <a:pt x="3659" y="5926"/>
                  </a:lnTo>
                  <a:lnTo>
                    <a:pt x="3427" y="5900"/>
                  </a:lnTo>
                  <a:lnTo>
                    <a:pt x="3221" y="5874"/>
                  </a:lnTo>
                  <a:lnTo>
                    <a:pt x="2989" y="5823"/>
                  </a:lnTo>
                  <a:lnTo>
                    <a:pt x="2783" y="5745"/>
                  </a:lnTo>
                  <a:lnTo>
                    <a:pt x="2603" y="5642"/>
                  </a:lnTo>
                  <a:lnTo>
                    <a:pt x="2423" y="5539"/>
                  </a:lnTo>
                  <a:lnTo>
                    <a:pt x="2242" y="5411"/>
                  </a:lnTo>
                  <a:lnTo>
                    <a:pt x="2088" y="5256"/>
                  </a:lnTo>
                  <a:lnTo>
                    <a:pt x="1933" y="5101"/>
                  </a:lnTo>
                  <a:lnTo>
                    <a:pt x="1804" y="4921"/>
                  </a:lnTo>
                  <a:lnTo>
                    <a:pt x="1701" y="4741"/>
                  </a:lnTo>
                  <a:lnTo>
                    <a:pt x="1598" y="4560"/>
                  </a:lnTo>
                  <a:lnTo>
                    <a:pt x="1521" y="4354"/>
                  </a:lnTo>
                  <a:lnTo>
                    <a:pt x="1469" y="4122"/>
                  </a:lnTo>
                  <a:lnTo>
                    <a:pt x="1443" y="3916"/>
                  </a:lnTo>
                  <a:lnTo>
                    <a:pt x="1418" y="3684"/>
                  </a:lnTo>
                  <a:lnTo>
                    <a:pt x="1443" y="3452"/>
                  </a:lnTo>
                  <a:lnTo>
                    <a:pt x="1469" y="3221"/>
                  </a:lnTo>
                  <a:lnTo>
                    <a:pt x="1521" y="3014"/>
                  </a:lnTo>
                  <a:lnTo>
                    <a:pt x="1598" y="2808"/>
                  </a:lnTo>
                  <a:lnTo>
                    <a:pt x="1701" y="2602"/>
                  </a:lnTo>
                  <a:lnTo>
                    <a:pt x="1804" y="2422"/>
                  </a:lnTo>
                  <a:lnTo>
                    <a:pt x="1933" y="2242"/>
                  </a:lnTo>
                  <a:lnTo>
                    <a:pt x="2088" y="2087"/>
                  </a:lnTo>
                  <a:lnTo>
                    <a:pt x="2242" y="1958"/>
                  </a:lnTo>
                  <a:lnTo>
                    <a:pt x="2423" y="1829"/>
                  </a:lnTo>
                  <a:lnTo>
                    <a:pt x="2603" y="1701"/>
                  </a:lnTo>
                  <a:lnTo>
                    <a:pt x="2783" y="1623"/>
                  </a:lnTo>
                  <a:lnTo>
                    <a:pt x="2989" y="1546"/>
                  </a:lnTo>
                  <a:lnTo>
                    <a:pt x="3221" y="1469"/>
                  </a:lnTo>
                  <a:lnTo>
                    <a:pt x="3427" y="1443"/>
                  </a:lnTo>
                  <a:close/>
                  <a:moveTo>
                    <a:pt x="1933" y="5720"/>
                  </a:moveTo>
                  <a:lnTo>
                    <a:pt x="2088" y="5849"/>
                  </a:lnTo>
                  <a:lnTo>
                    <a:pt x="2268" y="5977"/>
                  </a:lnTo>
                  <a:lnTo>
                    <a:pt x="2448" y="6055"/>
                  </a:lnTo>
                  <a:lnTo>
                    <a:pt x="2629" y="6158"/>
                  </a:lnTo>
                  <a:lnTo>
                    <a:pt x="2809" y="6235"/>
                  </a:lnTo>
                  <a:lnTo>
                    <a:pt x="3015" y="6287"/>
                  </a:lnTo>
                  <a:lnTo>
                    <a:pt x="3221" y="6338"/>
                  </a:lnTo>
                  <a:lnTo>
                    <a:pt x="3427" y="6364"/>
                  </a:lnTo>
                  <a:lnTo>
                    <a:pt x="3427" y="6905"/>
                  </a:lnTo>
                  <a:lnTo>
                    <a:pt x="3170" y="6853"/>
                  </a:lnTo>
                  <a:lnTo>
                    <a:pt x="2912" y="6802"/>
                  </a:lnTo>
                  <a:lnTo>
                    <a:pt x="2654" y="6750"/>
                  </a:lnTo>
                  <a:lnTo>
                    <a:pt x="2423" y="6647"/>
                  </a:lnTo>
                  <a:lnTo>
                    <a:pt x="2191" y="6544"/>
                  </a:lnTo>
                  <a:lnTo>
                    <a:pt x="1959" y="6415"/>
                  </a:lnTo>
                  <a:lnTo>
                    <a:pt x="1753" y="6261"/>
                  </a:lnTo>
                  <a:lnTo>
                    <a:pt x="1547" y="6106"/>
                  </a:lnTo>
                  <a:lnTo>
                    <a:pt x="1933" y="5720"/>
                  </a:lnTo>
                  <a:close/>
                  <a:moveTo>
                    <a:pt x="5385" y="5720"/>
                  </a:moveTo>
                  <a:lnTo>
                    <a:pt x="5772" y="6106"/>
                  </a:lnTo>
                  <a:lnTo>
                    <a:pt x="5592" y="6261"/>
                  </a:lnTo>
                  <a:lnTo>
                    <a:pt x="5360" y="6415"/>
                  </a:lnTo>
                  <a:lnTo>
                    <a:pt x="5154" y="6544"/>
                  </a:lnTo>
                  <a:lnTo>
                    <a:pt x="4922" y="6647"/>
                  </a:lnTo>
                  <a:lnTo>
                    <a:pt x="4664" y="6750"/>
                  </a:lnTo>
                  <a:lnTo>
                    <a:pt x="4406" y="6802"/>
                  </a:lnTo>
                  <a:lnTo>
                    <a:pt x="4149" y="6853"/>
                  </a:lnTo>
                  <a:lnTo>
                    <a:pt x="3891" y="6905"/>
                  </a:lnTo>
                  <a:lnTo>
                    <a:pt x="3891" y="6364"/>
                  </a:lnTo>
                  <a:lnTo>
                    <a:pt x="4097" y="6338"/>
                  </a:lnTo>
                  <a:lnTo>
                    <a:pt x="4303" y="6287"/>
                  </a:lnTo>
                  <a:lnTo>
                    <a:pt x="4509" y="6235"/>
                  </a:lnTo>
                  <a:lnTo>
                    <a:pt x="4690" y="6158"/>
                  </a:lnTo>
                  <a:lnTo>
                    <a:pt x="4896" y="6055"/>
                  </a:lnTo>
                  <a:lnTo>
                    <a:pt x="5076" y="5977"/>
                  </a:lnTo>
                  <a:lnTo>
                    <a:pt x="5231" y="5849"/>
                  </a:lnTo>
                  <a:lnTo>
                    <a:pt x="5385" y="5720"/>
                  </a:lnTo>
                  <a:close/>
                  <a:moveTo>
                    <a:pt x="3659" y="0"/>
                  </a:moveTo>
                  <a:lnTo>
                    <a:pt x="3350" y="26"/>
                  </a:lnTo>
                  <a:lnTo>
                    <a:pt x="3041" y="52"/>
                  </a:lnTo>
                  <a:lnTo>
                    <a:pt x="2757" y="129"/>
                  </a:lnTo>
                  <a:lnTo>
                    <a:pt x="2448" y="206"/>
                  </a:lnTo>
                  <a:lnTo>
                    <a:pt x="2371" y="258"/>
                  </a:lnTo>
                  <a:lnTo>
                    <a:pt x="2319" y="309"/>
                  </a:lnTo>
                  <a:lnTo>
                    <a:pt x="2319" y="412"/>
                  </a:lnTo>
                  <a:lnTo>
                    <a:pt x="2319" y="490"/>
                  </a:lnTo>
                  <a:lnTo>
                    <a:pt x="2371" y="567"/>
                  </a:lnTo>
                  <a:lnTo>
                    <a:pt x="2423" y="618"/>
                  </a:lnTo>
                  <a:lnTo>
                    <a:pt x="2526" y="644"/>
                  </a:lnTo>
                  <a:lnTo>
                    <a:pt x="2603" y="618"/>
                  </a:lnTo>
                  <a:lnTo>
                    <a:pt x="3015" y="515"/>
                  </a:lnTo>
                  <a:lnTo>
                    <a:pt x="3427" y="464"/>
                  </a:lnTo>
                  <a:lnTo>
                    <a:pt x="3427" y="1005"/>
                  </a:lnTo>
                  <a:lnTo>
                    <a:pt x="3221" y="1031"/>
                  </a:lnTo>
                  <a:lnTo>
                    <a:pt x="3015" y="1056"/>
                  </a:lnTo>
                  <a:lnTo>
                    <a:pt x="2809" y="1134"/>
                  </a:lnTo>
                  <a:lnTo>
                    <a:pt x="2629" y="1211"/>
                  </a:lnTo>
                  <a:lnTo>
                    <a:pt x="2448" y="1288"/>
                  </a:lnTo>
                  <a:lnTo>
                    <a:pt x="2268" y="1391"/>
                  </a:lnTo>
                  <a:lnTo>
                    <a:pt x="2088" y="1494"/>
                  </a:lnTo>
                  <a:lnTo>
                    <a:pt x="1933" y="1623"/>
                  </a:lnTo>
                  <a:lnTo>
                    <a:pt x="1547" y="1237"/>
                  </a:lnTo>
                  <a:lnTo>
                    <a:pt x="1830" y="1031"/>
                  </a:lnTo>
                  <a:lnTo>
                    <a:pt x="1881" y="953"/>
                  </a:lnTo>
                  <a:lnTo>
                    <a:pt x="1907" y="876"/>
                  </a:lnTo>
                  <a:lnTo>
                    <a:pt x="1907" y="799"/>
                  </a:lnTo>
                  <a:lnTo>
                    <a:pt x="1881" y="721"/>
                  </a:lnTo>
                  <a:lnTo>
                    <a:pt x="1804" y="644"/>
                  </a:lnTo>
                  <a:lnTo>
                    <a:pt x="1727" y="618"/>
                  </a:lnTo>
                  <a:lnTo>
                    <a:pt x="1650" y="618"/>
                  </a:lnTo>
                  <a:lnTo>
                    <a:pt x="1572" y="670"/>
                  </a:lnTo>
                  <a:lnTo>
                    <a:pt x="1212" y="928"/>
                  </a:lnTo>
                  <a:lnTo>
                    <a:pt x="902" y="1263"/>
                  </a:lnTo>
                  <a:lnTo>
                    <a:pt x="645" y="1597"/>
                  </a:lnTo>
                  <a:lnTo>
                    <a:pt x="413" y="1984"/>
                  </a:lnTo>
                  <a:lnTo>
                    <a:pt x="233" y="2370"/>
                  </a:lnTo>
                  <a:lnTo>
                    <a:pt x="104" y="2808"/>
                  </a:lnTo>
                  <a:lnTo>
                    <a:pt x="26" y="3221"/>
                  </a:lnTo>
                  <a:lnTo>
                    <a:pt x="1" y="3684"/>
                  </a:lnTo>
                  <a:lnTo>
                    <a:pt x="1" y="4045"/>
                  </a:lnTo>
                  <a:lnTo>
                    <a:pt x="52" y="4406"/>
                  </a:lnTo>
                  <a:lnTo>
                    <a:pt x="155" y="4766"/>
                  </a:lnTo>
                  <a:lnTo>
                    <a:pt x="284" y="5101"/>
                  </a:lnTo>
                  <a:lnTo>
                    <a:pt x="439" y="5436"/>
                  </a:lnTo>
                  <a:lnTo>
                    <a:pt x="619" y="5720"/>
                  </a:lnTo>
                  <a:lnTo>
                    <a:pt x="825" y="6003"/>
                  </a:lnTo>
                  <a:lnTo>
                    <a:pt x="1057" y="6261"/>
                  </a:lnTo>
                  <a:lnTo>
                    <a:pt x="1315" y="6518"/>
                  </a:lnTo>
                  <a:lnTo>
                    <a:pt x="1598" y="6725"/>
                  </a:lnTo>
                  <a:lnTo>
                    <a:pt x="1907" y="6905"/>
                  </a:lnTo>
                  <a:lnTo>
                    <a:pt x="2242" y="7059"/>
                  </a:lnTo>
                  <a:lnTo>
                    <a:pt x="2577" y="7188"/>
                  </a:lnTo>
                  <a:lnTo>
                    <a:pt x="2912" y="7266"/>
                  </a:lnTo>
                  <a:lnTo>
                    <a:pt x="3299" y="7317"/>
                  </a:lnTo>
                  <a:lnTo>
                    <a:pt x="3659" y="7343"/>
                  </a:lnTo>
                  <a:lnTo>
                    <a:pt x="4046" y="7317"/>
                  </a:lnTo>
                  <a:lnTo>
                    <a:pt x="4406" y="7266"/>
                  </a:lnTo>
                  <a:lnTo>
                    <a:pt x="4741" y="7188"/>
                  </a:lnTo>
                  <a:lnTo>
                    <a:pt x="5102" y="7059"/>
                  </a:lnTo>
                  <a:lnTo>
                    <a:pt x="5411" y="6905"/>
                  </a:lnTo>
                  <a:lnTo>
                    <a:pt x="5720" y="6725"/>
                  </a:lnTo>
                  <a:lnTo>
                    <a:pt x="6004" y="6518"/>
                  </a:lnTo>
                  <a:lnTo>
                    <a:pt x="6261" y="6261"/>
                  </a:lnTo>
                  <a:lnTo>
                    <a:pt x="6493" y="6003"/>
                  </a:lnTo>
                  <a:lnTo>
                    <a:pt x="6699" y="5720"/>
                  </a:lnTo>
                  <a:lnTo>
                    <a:pt x="6880" y="5436"/>
                  </a:lnTo>
                  <a:lnTo>
                    <a:pt x="7034" y="5101"/>
                  </a:lnTo>
                  <a:lnTo>
                    <a:pt x="7163" y="4766"/>
                  </a:lnTo>
                  <a:lnTo>
                    <a:pt x="7266" y="4406"/>
                  </a:lnTo>
                  <a:lnTo>
                    <a:pt x="7318" y="4045"/>
                  </a:lnTo>
                  <a:lnTo>
                    <a:pt x="7343" y="3684"/>
                  </a:lnTo>
                  <a:lnTo>
                    <a:pt x="7318" y="3298"/>
                  </a:lnTo>
                  <a:lnTo>
                    <a:pt x="7266" y="2937"/>
                  </a:lnTo>
                  <a:lnTo>
                    <a:pt x="7163" y="2577"/>
                  </a:lnTo>
                  <a:lnTo>
                    <a:pt x="7034" y="2242"/>
                  </a:lnTo>
                  <a:lnTo>
                    <a:pt x="6880" y="1932"/>
                  </a:lnTo>
                  <a:lnTo>
                    <a:pt x="6699" y="1623"/>
                  </a:lnTo>
                  <a:lnTo>
                    <a:pt x="6493" y="1340"/>
                  </a:lnTo>
                  <a:lnTo>
                    <a:pt x="6261" y="1082"/>
                  </a:lnTo>
                  <a:lnTo>
                    <a:pt x="6004" y="850"/>
                  </a:lnTo>
                  <a:lnTo>
                    <a:pt x="5720" y="644"/>
                  </a:lnTo>
                  <a:lnTo>
                    <a:pt x="5411" y="438"/>
                  </a:lnTo>
                  <a:lnTo>
                    <a:pt x="5102" y="284"/>
                  </a:lnTo>
                  <a:lnTo>
                    <a:pt x="4741" y="180"/>
                  </a:lnTo>
                  <a:lnTo>
                    <a:pt x="4406" y="77"/>
                  </a:lnTo>
                  <a:lnTo>
                    <a:pt x="4046" y="26"/>
                  </a:lnTo>
                  <a:lnTo>
                    <a:pt x="3659"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1470;p36">
              <a:extLst>
                <a:ext uri="{FF2B5EF4-FFF2-40B4-BE49-F238E27FC236}">
                  <a16:creationId xmlns:a16="http://schemas.microsoft.com/office/drawing/2014/main" id="{93A21D0A-8C54-FB12-19F0-6BFE4A43B059}"/>
                </a:ext>
              </a:extLst>
            </p:cNvPr>
            <p:cNvSpPr/>
            <p:nvPr/>
          </p:nvSpPr>
          <p:spPr>
            <a:xfrm>
              <a:off x="5479825" y="3605600"/>
              <a:ext cx="40600" cy="85050"/>
            </a:xfrm>
            <a:custGeom>
              <a:avLst/>
              <a:gdLst/>
              <a:ahLst/>
              <a:cxnLst/>
              <a:rect l="l" t="t" r="r" b="b"/>
              <a:pathLst>
                <a:path w="1624" h="3402" extrusionOk="0">
                  <a:moveTo>
                    <a:pt x="722" y="1"/>
                  </a:moveTo>
                  <a:lnTo>
                    <a:pt x="645" y="52"/>
                  </a:lnTo>
                  <a:lnTo>
                    <a:pt x="593" y="130"/>
                  </a:lnTo>
                  <a:lnTo>
                    <a:pt x="567" y="207"/>
                  </a:lnTo>
                  <a:lnTo>
                    <a:pt x="567" y="310"/>
                  </a:lnTo>
                  <a:lnTo>
                    <a:pt x="464" y="362"/>
                  </a:lnTo>
                  <a:lnTo>
                    <a:pt x="335" y="439"/>
                  </a:lnTo>
                  <a:lnTo>
                    <a:pt x="232" y="516"/>
                  </a:lnTo>
                  <a:lnTo>
                    <a:pt x="155" y="619"/>
                  </a:lnTo>
                  <a:lnTo>
                    <a:pt x="78" y="722"/>
                  </a:lnTo>
                  <a:lnTo>
                    <a:pt x="26" y="825"/>
                  </a:lnTo>
                  <a:lnTo>
                    <a:pt x="1" y="954"/>
                  </a:lnTo>
                  <a:lnTo>
                    <a:pt x="1" y="1109"/>
                  </a:lnTo>
                  <a:lnTo>
                    <a:pt x="1" y="1263"/>
                  </a:lnTo>
                  <a:lnTo>
                    <a:pt x="52" y="1418"/>
                  </a:lnTo>
                  <a:lnTo>
                    <a:pt x="129" y="1547"/>
                  </a:lnTo>
                  <a:lnTo>
                    <a:pt x="232" y="1676"/>
                  </a:lnTo>
                  <a:lnTo>
                    <a:pt x="335" y="1779"/>
                  </a:lnTo>
                  <a:lnTo>
                    <a:pt x="490" y="1856"/>
                  </a:lnTo>
                  <a:lnTo>
                    <a:pt x="645" y="1907"/>
                  </a:lnTo>
                  <a:lnTo>
                    <a:pt x="799" y="1907"/>
                  </a:lnTo>
                  <a:lnTo>
                    <a:pt x="954" y="1933"/>
                  </a:lnTo>
                  <a:lnTo>
                    <a:pt x="1057" y="2036"/>
                  </a:lnTo>
                  <a:lnTo>
                    <a:pt x="1134" y="2139"/>
                  </a:lnTo>
                  <a:lnTo>
                    <a:pt x="1160" y="2294"/>
                  </a:lnTo>
                  <a:lnTo>
                    <a:pt x="1134" y="2423"/>
                  </a:lnTo>
                  <a:lnTo>
                    <a:pt x="1057" y="2552"/>
                  </a:lnTo>
                  <a:lnTo>
                    <a:pt x="954" y="2629"/>
                  </a:lnTo>
                  <a:lnTo>
                    <a:pt x="799" y="2655"/>
                  </a:lnTo>
                  <a:lnTo>
                    <a:pt x="670" y="2629"/>
                  </a:lnTo>
                  <a:lnTo>
                    <a:pt x="542" y="2552"/>
                  </a:lnTo>
                  <a:lnTo>
                    <a:pt x="464" y="2423"/>
                  </a:lnTo>
                  <a:lnTo>
                    <a:pt x="439" y="2294"/>
                  </a:lnTo>
                  <a:lnTo>
                    <a:pt x="413" y="2191"/>
                  </a:lnTo>
                  <a:lnTo>
                    <a:pt x="361" y="2139"/>
                  </a:lnTo>
                  <a:lnTo>
                    <a:pt x="310" y="2088"/>
                  </a:lnTo>
                  <a:lnTo>
                    <a:pt x="207" y="2062"/>
                  </a:lnTo>
                  <a:lnTo>
                    <a:pt x="129" y="2088"/>
                  </a:lnTo>
                  <a:lnTo>
                    <a:pt x="52" y="2139"/>
                  </a:lnTo>
                  <a:lnTo>
                    <a:pt x="1" y="2191"/>
                  </a:lnTo>
                  <a:lnTo>
                    <a:pt x="1" y="2294"/>
                  </a:lnTo>
                  <a:lnTo>
                    <a:pt x="1" y="2423"/>
                  </a:lnTo>
                  <a:lnTo>
                    <a:pt x="26" y="2552"/>
                  </a:lnTo>
                  <a:lnTo>
                    <a:pt x="78" y="2680"/>
                  </a:lnTo>
                  <a:lnTo>
                    <a:pt x="155" y="2783"/>
                  </a:lnTo>
                  <a:lnTo>
                    <a:pt x="232" y="2887"/>
                  </a:lnTo>
                  <a:lnTo>
                    <a:pt x="335" y="2964"/>
                  </a:lnTo>
                  <a:lnTo>
                    <a:pt x="464" y="3015"/>
                  </a:lnTo>
                  <a:lnTo>
                    <a:pt x="567" y="3067"/>
                  </a:lnTo>
                  <a:lnTo>
                    <a:pt x="567" y="3170"/>
                  </a:lnTo>
                  <a:lnTo>
                    <a:pt x="593" y="3247"/>
                  </a:lnTo>
                  <a:lnTo>
                    <a:pt x="645" y="3324"/>
                  </a:lnTo>
                  <a:lnTo>
                    <a:pt x="722" y="3376"/>
                  </a:lnTo>
                  <a:lnTo>
                    <a:pt x="799" y="3402"/>
                  </a:lnTo>
                  <a:lnTo>
                    <a:pt x="877" y="3376"/>
                  </a:lnTo>
                  <a:lnTo>
                    <a:pt x="954" y="3324"/>
                  </a:lnTo>
                  <a:lnTo>
                    <a:pt x="1005" y="3247"/>
                  </a:lnTo>
                  <a:lnTo>
                    <a:pt x="1031" y="3170"/>
                  </a:lnTo>
                  <a:lnTo>
                    <a:pt x="1031" y="3067"/>
                  </a:lnTo>
                  <a:lnTo>
                    <a:pt x="1160" y="3015"/>
                  </a:lnTo>
                  <a:lnTo>
                    <a:pt x="1263" y="2964"/>
                  </a:lnTo>
                  <a:lnTo>
                    <a:pt x="1366" y="2887"/>
                  </a:lnTo>
                  <a:lnTo>
                    <a:pt x="1443" y="2783"/>
                  </a:lnTo>
                  <a:lnTo>
                    <a:pt x="1521" y="2680"/>
                  </a:lnTo>
                  <a:lnTo>
                    <a:pt x="1572" y="2552"/>
                  </a:lnTo>
                  <a:lnTo>
                    <a:pt x="1598" y="2423"/>
                  </a:lnTo>
                  <a:lnTo>
                    <a:pt x="1624" y="2294"/>
                  </a:lnTo>
                  <a:lnTo>
                    <a:pt x="1598" y="2114"/>
                  </a:lnTo>
                  <a:lnTo>
                    <a:pt x="1546" y="1959"/>
                  </a:lnTo>
                  <a:lnTo>
                    <a:pt x="1469" y="1830"/>
                  </a:lnTo>
                  <a:lnTo>
                    <a:pt x="1366" y="1701"/>
                  </a:lnTo>
                  <a:lnTo>
                    <a:pt x="1263" y="1598"/>
                  </a:lnTo>
                  <a:lnTo>
                    <a:pt x="1108" y="1547"/>
                  </a:lnTo>
                  <a:lnTo>
                    <a:pt x="954" y="1495"/>
                  </a:lnTo>
                  <a:lnTo>
                    <a:pt x="799" y="1469"/>
                  </a:lnTo>
                  <a:lnTo>
                    <a:pt x="670" y="1444"/>
                  </a:lnTo>
                  <a:lnTo>
                    <a:pt x="542" y="1366"/>
                  </a:lnTo>
                  <a:lnTo>
                    <a:pt x="464" y="1238"/>
                  </a:lnTo>
                  <a:lnTo>
                    <a:pt x="439" y="1109"/>
                  </a:lnTo>
                  <a:lnTo>
                    <a:pt x="464" y="954"/>
                  </a:lnTo>
                  <a:lnTo>
                    <a:pt x="542" y="851"/>
                  </a:lnTo>
                  <a:lnTo>
                    <a:pt x="670" y="774"/>
                  </a:lnTo>
                  <a:lnTo>
                    <a:pt x="799" y="722"/>
                  </a:lnTo>
                  <a:lnTo>
                    <a:pt x="954" y="774"/>
                  </a:lnTo>
                  <a:lnTo>
                    <a:pt x="1057" y="851"/>
                  </a:lnTo>
                  <a:lnTo>
                    <a:pt x="1134" y="954"/>
                  </a:lnTo>
                  <a:lnTo>
                    <a:pt x="1160" y="1109"/>
                  </a:lnTo>
                  <a:lnTo>
                    <a:pt x="1186" y="1186"/>
                  </a:lnTo>
                  <a:lnTo>
                    <a:pt x="1237" y="1263"/>
                  </a:lnTo>
                  <a:lnTo>
                    <a:pt x="1314" y="1315"/>
                  </a:lnTo>
                  <a:lnTo>
                    <a:pt x="1469" y="1315"/>
                  </a:lnTo>
                  <a:lnTo>
                    <a:pt x="1546" y="1263"/>
                  </a:lnTo>
                  <a:lnTo>
                    <a:pt x="1598" y="1186"/>
                  </a:lnTo>
                  <a:lnTo>
                    <a:pt x="1624" y="1109"/>
                  </a:lnTo>
                  <a:lnTo>
                    <a:pt x="1598" y="954"/>
                  </a:lnTo>
                  <a:lnTo>
                    <a:pt x="1572" y="825"/>
                  </a:lnTo>
                  <a:lnTo>
                    <a:pt x="1521" y="722"/>
                  </a:lnTo>
                  <a:lnTo>
                    <a:pt x="1443" y="619"/>
                  </a:lnTo>
                  <a:lnTo>
                    <a:pt x="1366" y="516"/>
                  </a:lnTo>
                  <a:lnTo>
                    <a:pt x="1263" y="439"/>
                  </a:lnTo>
                  <a:lnTo>
                    <a:pt x="1160" y="362"/>
                  </a:lnTo>
                  <a:lnTo>
                    <a:pt x="1031" y="310"/>
                  </a:lnTo>
                  <a:lnTo>
                    <a:pt x="1031" y="207"/>
                  </a:lnTo>
                  <a:lnTo>
                    <a:pt x="1005" y="130"/>
                  </a:lnTo>
                  <a:lnTo>
                    <a:pt x="954" y="52"/>
                  </a:lnTo>
                  <a:lnTo>
                    <a:pt x="877"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125732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4818" y="282016"/>
            <a:ext cx="6468732" cy="746358"/>
          </a:xfrm>
          <a:prstGeom prst="rect">
            <a:avLst/>
          </a:prstGeom>
          <a:noFill/>
        </p:spPr>
        <p:txBody>
          <a:bodyPr wrap="square" rtlCol="0">
            <a:spAutoFit/>
          </a:bodyPr>
          <a:lstStyle/>
          <a:p>
            <a:r>
              <a:rPr lang="en-US" sz="3200" b="1" i="0" u="sng" strike="noStrike" dirty="0">
                <a:solidFill>
                  <a:srgbClr val="000000"/>
                </a:solidFill>
                <a:effectLst/>
                <a:latin typeface="Ayuthaya" pitchFamily="2" charset="-34"/>
                <a:ea typeface="Ayuthaya" pitchFamily="2" charset="-34"/>
                <a:cs typeface="Ayuthaya" pitchFamily="2" charset="-34"/>
              </a:rPr>
              <a:t>Pro</a:t>
            </a:r>
            <a:r>
              <a:rPr lang="en-US" sz="3200" b="1" i="0" strike="noStrike" dirty="0">
                <a:solidFill>
                  <a:srgbClr val="000000"/>
                </a:solidFill>
                <a:effectLst/>
                <a:latin typeface="Ayuthaya" pitchFamily="2" charset="-34"/>
                <a:ea typeface="Ayuthaya" pitchFamily="2" charset="-34"/>
                <a:cs typeface="Ayuthaya" pitchFamily="2" charset="-34"/>
              </a:rPr>
              <a:t>j</a:t>
            </a:r>
            <a:r>
              <a:rPr lang="en-US" sz="3200" b="1" i="0" u="sng" strike="noStrike" dirty="0">
                <a:solidFill>
                  <a:srgbClr val="000000"/>
                </a:solidFill>
                <a:effectLst/>
                <a:latin typeface="Ayuthaya" pitchFamily="2" charset="-34"/>
                <a:ea typeface="Ayuthaya" pitchFamily="2" charset="-34"/>
                <a:cs typeface="Ayuthaya" pitchFamily="2" charset="-34"/>
              </a:rPr>
              <a:t>ect Development</a:t>
            </a:r>
          </a:p>
          <a:p>
            <a:endParaRPr lang="en-US" sz="1000" u="sng" dirty="0">
              <a:solidFill>
                <a:srgbClr val="000000"/>
              </a:solidFill>
              <a:latin typeface="Ayuthaya" pitchFamily="2" charset="-34"/>
              <a:ea typeface="Ayuthaya" pitchFamily="2" charset="-34"/>
              <a:cs typeface="Ayuthaya" pitchFamily="2" charset="-34"/>
            </a:endParaRPr>
          </a:p>
        </p:txBody>
      </p:sp>
      <p:sp>
        <p:nvSpPr>
          <p:cNvPr id="82" name="Freeform: Shape 55">
            <a:extLst>
              <a:ext uri="{FF2B5EF4-FFF2-40B4-BE49-F238E27FC236}">
                <a16:creationId xmlns:a16="http://schemas.microsoft.com/office/drawing/2014/main" id="{EDF90A9E-6443-6BE3-E08F-18678C478607}"/>
              </a:ext>
            </a:extLst>
          </p:cNvPr>
          <p:cNvSpPr/>
          <p:nvPr/>
        </p:nvSpPr>
        <p:spPr>
          <a:xfrm>
            <a:off x="4555922" y="1397436"/>
            <a:ext cx="1855870" cy="4102833"/>
          </a:xfrm>
          <a:custGeom>
            <a:avLst/>
            <a:gdLst>
              <a:gd name="connsiteX0" fmla="*/ 3849858 w 3848877"/>
              <a:gd name="connsiteY0" fmla="*/ 65322 h 8278584"/>
              <a:gd name="connsiteX1" fmla="*/ 3662032 w 3848877"/>
              <a:gd name="connsiteY1" fmla="*/ 170712 h 8278584"/>
              <a:gd name="connsiteX2" fmla="*/ 3662032 w 3848877"/>
              <a:gd name="connsiteY2" fmla="*/ 860430 h 8278584"/>
              <a:gd name="connsiteX3" fmla="*/ 1383007 w 3848877"/>
              <a:gd name="connsiteY3" fmla="*/ 860430 h 8278584"/>
              <a:gd name="connsiteX4" fmla="*/ 47236 w 3848877"/>
              <a:gd name="connsiteY4" fmla="*/ 2196201 h 8278584"/>
              <a:gd name="connsiteX5" fmla="*/ 47236 w 3848877"/>
              <a:gd name="connsiteY5" fmla="*/ 7723049 h 8278584"/>
              <a:gd name="connsiteX6" fmla="*/ 265643 w 3848877"/>
              <a:gd name="connsiteY6" fmla="*/ 8278546 h 8278584"/>
              <a:gd name="connsiteX7" fmla="*/ 5248 w 3848877"/>
              <a:gd name="connsiteY7" fmla="*/ 7681061 h 8278584"/>
              <a:gd name="connsiteX8" fmla="*/ 5248 w 3848877"/>
              <a:gd name="connsiteY8" fmla="*/ 2154213 h 8278584"/>
              <a:gd name="connsiteX9" fmla="*/ 1341019 w 3848877"/>
              <a:gd name="connsiteY9" fmla="*/ 818443 h 8278584"/>
              <a:gd name="connsiteX10" fmla="*/ 3620044 w 3848877"/>
              <a:gd name="connsiteY10" fmla="*/ 818443 h 8278584"/>
              <a:gd name="connsiteX11" fmla="*/ 3620044 w 3848877"/>
              <a:gd name="connsiteY11" fmla="*/ 128724 h 8278584"/>
              <a:gd name="connsiteX12" fmla="*/ 3841390 w 3848877"/>
              <a:gd name="connsiteY12" fmla="*/ 54126 h 8278584"/>
              <a:gd name="connsiteX13" fmla="*/ 3849858 w 3848877"/>
              <a:gd name="connsiteY13" fmla="*/ 65322 h 827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48877" h="8278584">
                <a:moveTo>
                  <a:pt x="3849858" y="65322"/>
                </a:moveTo>
                <a:cubicBezTo>
                  <a:pt x="3773440" y="17386"/>
                  <a:pt x="3662032" y="68961"/>
                  <a:pt x="3662032" y="170712"/>
                </a:cubicBezTo>
                <a:lnTo>
                  <a:pt x="3662032" y="860430"/>
                </a:lnTo>
                <a:lnTo>
                  <a:pt x="1383007" y="860430"/>
                </a:lnTo>
                <a:cubicBezTo>
                  <a:pt x="645282" y="860430"/>
                  <a:pt x="47236" y="1458476"/>
                  <a:pt x="47236" y="2196201"/>
                </a:cubicBezTo>
                <a:lnTo>
                  <a:pt x="47236" y="7723049"/>
                </a:lnTo>
                <a:cubicBezTo>
                  <a:pt x="47236" y="7937676"/>
                  <a:pt x="130022" y="8132919"/>
                  <a:pt x="265643" y="8278546"/>
                </a:cubicBezTo>
                <a:cubicBezTo>
                  <a:pt x="105389" y="8129630"/>
                  <a:pt x="5248" y="7917032"/>
                  <a:pt x="5248" y="7681061"/>
                </a:cubicBezTo>
                <a:lnTo>
                  <a:pt x="5248" y="2154213"/>
                </a:lnTo>
                <a:cubicBezTo>
                  <a:pt x="5248" y="1416488"/>
                  <a:pt x="603294" y="818443"/>
                  <a:pt x="1341019" y="818443"/>
                </a:cubicBezTo>
                <a:lnTo>
                  <a:pt x="3620044" y="818443"/>
                </a:lnTo>
                <a:lnTo>
                  <a:pt x="3620044" y="128724"/>
                </a:lnTo>
                <a:cubicBezTo>
                  <a:pt x="3620044" y="10668"/>
                  <a:pt x="3770011" y="-39787"/>
                  <a:pt x="3841390" y="54126"/>
                </a:cubicBezTo>
                <a:lnTo>
                  <a:pt x="3849858" y="65322"/>
                </a:lnTo>
                <a:close/>
              </a:path>
            </a:pathLst>
          </a:custGeom>
          <a:solidFill>
            <a:srgbClr val="FFFFFF">
              <a:alpha val="50000"/>
            </a:srgbClr>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83" name="Freeform: Shape 57">
            <a:extLst>
              <a:ext uri="{FF2B5EF4-FFF2-40B4-BE49-F238E27FC236}">
                <a16:creationId xmlns:a16="http://schemas.microsoft.com/office/drawing/2014/main" id="{8BF08DBB-1273-2905-F37B-5B9E7B6F49E0}"/>
              </a:ext>
            </a:extLst>
          </p:cNvPr>
          <p:cNvSpPr/>
          <p:nvPr/>
        </p:nvSpPr>
        <p:spPr>
          <a:xfrm>
            <a:off x="6390159" y="1407055"/>
            <a:ext cx="482526" cy="652014"/>
          </a:xfrm>
          <a:custGeom>
            <a:avLst/>
            <a:gdLst>
              <a:gd name="connsiteX0" fmla="*/ 998966 w 1000708"/>
              <a:gd name="connsiteY0" fmla="*/ 1314574 h 1315616"/>
              <a:gd name="connsiteX1" fmla="*/ 912890 w 1000708"/>
              <a:gd name="connsiteY1" fmla="*/ 1201207 h 1315616"/>
              <a:gd name="connsiteX2" fmla="*/ 3856 w 1000708"/>
              <a:gd name="connsiteY2" fmla="*/ 3856 h 1315616"/>
              <a:gd name="connsiteX3" fmla="*/ 37376 w 1000708"/>
              <a:gd name="connsiteY3" fmla="*/ 34647 h 1315616"/>
              <a:gd name="connsiteX4" fmla="*/ 617647 w 1000708"/>
              <a:gd name="connsiteY4" fmla="*/ 798894 h 1315616"/>
              <a:gd name="connsiteX5" fmla="*/ 954878 w 1000708"/>
              <a:gd name="connsiteY5" fmla="*/ 1243124 h 1315616"/>
              <a:gd name="connsiteX6" fmla="*/ 998966 w 1000708"/>
              <a:gd name="connsiteY6" fmla="*/ 1314574 h 131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708" h="1315616">
                <a:moveTo>
                  <a:pt x="998966" y="1314574"/>
                </a:moveTo>
                <a:lnTo>
                  <a:pt x="912890" y="1201207"/>
                </a:lnTo>
                <a:lnTo>
                  <a:pt x="3856" y="3856"/>
                </a:lnTo>
                <a:cubicBezTo>
                  <a:pt x="16102" y="11484"/>
                  <a:pt x="27508" y="21631"/>
                  <a:pt x="37376" y="34647"/>
                </a:cubicBezTo>
                <a:lnTo>
                  <a:pt x="617647" y="798894"/>
                </a:lnTo>
                <a:lnTo>
                  <a:pt x="954878" y="1243124"/>
                </a:lnTo>
                <a:cubicBezTo>
                  <a:pt x="972094" y="1265868"/>
                  <a:pt x="986789" y="1289731"/>
                  <a:pt x="998966" y="1314574"/>
                </a:cubicBezTo>
                <a:close/>
              </a:path>
            </a:pathLst>
          </a:custGeom>
          <a:solidFill>
            <a:srgbClr val="61657A">
              <a:alpha val="25000"/>
            </a:srgbClr>
          </a:solidFill>
          <a:ln w="699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84" name="Freeform: Shape 54">
            <a:extLst>
              <a:ext uri="{FF2B5EF4-FFF2-40B4-BE49-F238E27FC236}">
                <a16:creationId xmlns:a16="http://schemas.microsoft.com/office/drawing/2014/main" id="{16572F67-CDDC-7C2A-EA2B-2B8160E3A167}"/>
              </a:ext>
            </a:extLst>
          </p:cNvPr>
          <p:cNvSpPr/>
          <p:nvPr/>
        </p:nvSpPr>
        <p:spPr>
          <a:xfrm>
            <a:off x="3265625" y="1912166"/>
            <a:ext cx="2355459" cy="4463670"/>
          </a:xfrm>
          <a:custGeom>
            <a:avLst/>
            <a:gdLst>
              <a:gd name="connsiteX0" fmla="*/ 99045 w 4884974"/>
              <a:gd name="connsiteY0" fmla="*/ 9002262 h 9006670"/>
              <a:gd name="connsiteX1" fmla="*/ 4797310 w 4884974"/>
              <a:gd name="connsiteY1" fmla="*/ 9002262 h 9006670"/>
              <a:gd name="connsiteX2" fmla="*/ 4865065 w 4884974"/>
              <a:gd name="connsiteY2" fmla="*/ 8970439 h 9006670"/>
              <a:gd name="connsiteX3" fmla="*/ 4885381 w 4884974"/>
              <a:gd name="connsiteY3" fmla="*/ 8914192 h 9006670"/>
              <a:gd name="connsiteX4" fmla="*/ 4885381 w 4884974"/>
              <a:gd name="connsiteY4" fmla="*/ 2946538 h 9006670"/>
              <a:gd name="connsiteX5" fmla="*/ 4534155 w 4884974"/>
              <a:gd name="connsiteY5" fmla="*/ 1552912 h 9006670"/>
              <a:gd name="connsiteX6" fmla="*/ 1949581 w 4884974"/>
              <a:gd name="connsiteY6" fmla="*/ 10857 h 9006670"/>
              <a:gd name="connsiteX7" fmla="*/ 98927 w 4884974"/>
              <a:gd name="connsiteY7" fmla="*/ 10857 h 9006670"/>
              <a:gd name="connsiteX8" fmla="*/ 28941 w 4884974"/>
              <a:gd name="connsiteY8" fmla="*/ 45498 h 9006670"/>
              <a:gd name="connsiteX9" fmla="*/ 10857 w 4884974"/>
              <a:gd name="connsiteY9" fmla="*/ 98927 h 9006670"/>
              <a:gd name="connsiteX10" fmla="*/ 10857 w 4884974"/>
              <a:gd name="connsiteY10" fmla="*/ 8914192 h 9006670"/>
              <a:gd name="connsiteX11" fmla="*/ 33286 w 4884974"/>
              <a:gd name="connsiteY11" fmla="*/ 8972905 h 9006670"/>
              <a:gd name="connsiteX12" fmla="*/ 99045 w 4884974"/>
              <a:gd name="connsiteY12" fmla="*/ 9002262 h 900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4974" h="9006670">
                <a:moveTo>
                  <a:pt x="99045" y="9002262"/>
                </a:moveTo>
                <a:lnTo>
                  <a:pt x="4797310" y="9002262"/>
                </a:lnTo>
                <a:cubicBezTo>
                  <a:pt x="4824553" y="9002262"/>
                  <a:pt x="4848978" y="8989815"/>
                  <a:pt x="4865065" y="8970439"/>
                </a:cubicBezTo>
                <a:cubicBezTo>
                  <a:pt x="4877748" y="8955174"/>
                  <a:pt x="4885381" y="8935564"/>
                  <a:pt x="4885381" y="8914192"/>
                </a:cubicBezTo>
                <a:lnTo>
                  <a:pt x="4885381" y="2946538"/>
                </a:lnTo>
                <a:cubicBezTo>
                  <a:pt x="4885381" y="2442188"/>
                  <a:pt x="4758207" y="1967547"/>
                  <a:pt x="4534155" y="1552912"/>
                </a:cubicBezTo>
                <a:cubicBezTo>
                  <a:pt x="4037790" y="634630"/>
                  <a:pt x="3066550" y="10857"/>
                  <a:pt x="1949581" y="10857"/>
                </a:cubicBezTo>
                <a:lnTo>
                  <a:pt x="98927" y="10857"/>
                </a:lnTo>
                <a:cubicBezTo>
                  <a:pt x="70393" y="10857"/>
                  <a:pt x="45029" y="24478"/>
                  <a:pt x="28941" y="45498"/>
                </a:cubicBezTo>
                <a:cubicBezTo>
                  <a:pt x="17550" y="60294"/>
                  <a:pt x="10857" y="78847"/>
                  <a:pt x="10857" y="98927"/>
                </a:cubicBezTo>
                <a:lnTo>
                  <a:pt x="10857" y="8914192"/>
                </a:lnTo>
                <a:cubicBezTo>
                  <a:pt x="10857" y="8936738"/>
                  <a:pt x="19312" y="8957287"/>
                  <a:pt x="33286" y="8972905"/>
                </a:cubicBezTo>
                <a:cubicBezTo>
                  <a:pt x="49373" y="8990871"/>
                  <a:pt x="72859" y="9002262"/>
                  <a:pt x="99045" y="9002262"/>
                </a:cubicBezTo>
                <a:close/>
              </a:path>
            </a:pathLst>
          </a:custGeom>
          <a:solidFill>
            <a:srgbClr val="FFFFFF">
              <a:lumMod val="9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85" name="Freeform: Shape 85">
            <a:extLst>
              <a:ext uri="{FF2B5EF4-FFF2-40B4-BE49-F238E27FC236}">
                <a16:creationId xmlns:a16="http://schemas.microsoft.com/office/drawing/2014/main" id="{DE8ADD63-07D9-D50D-9EEE-069E994E2690}"/>
              </a:ext>
            </a:extLst>
          </p:cNvPr>
          <p:cNvSpPr/>
          <p:nvPr/>
        </p:nvSpPr>
        <p:spPr>
          <a:xfrm>
            <a:off x="3265625" y="1912166"/>
            <a:ext cx="2355459" cy="2554825"/>
          </a:xfrm>
          <a:custGeom>
            <a:avLst/>
            <a:gdLst>
              <a:gd name="connsiteX0" fmla="*/ 4885263 w 4884974"/>
              <a:gd name="connsiteY0" fmla="*/ 2946538 h 5155056"/>
              <a:gd name="connsiteX1" fmla="*/ 4176237 w 4884974"/>
              <a:gd name="connsiteY1" fmla="*/ 1033296 h 5155056"/>
              <a:gd name="connsiteX2" fmla="*/ 1949581 w 4884974"/>
              <a:gd name="connsiteY2" fmla="*/ 10857 h 5155056"/>
              <a:gd name="connsiteX3" fmla="*/ 98927 w 4884974"/>
              <a:gd name="connsiteY3" fmla="*/ 10857 h 5155056"/>
              <a:gd name="connsiteX4" fmla="*/ 39275 w 4884974"/>
              <a:gd name="connsiteY4" fmla="*/ 34107 h 5155056"/>
              <a:gd name="connsiteX5" fmla="*/ 10857 w 4884974"/>
              <a:gd name="connsiteY5" fmla="*/ 98927 h 5155056"/>
              <a:gd name="connsiteX6" fmla="*/ 10857 w 4884974"/>
              <a:gd name="connsiteY6" fmla="*/ 186998 h 5155056"/>
              <a:gd name="connsiteX7" fmla="*/ 1949581 w 4884974"/>
              <a:gd name="connsiteY7" fmla="*/ 186998 h 5155056"/>
              <a:gd name="connsiteX8" fmla="*/ 3023688 w 4884974"/>
              <a:gd name="connsiteY8" fmla="*/ 403768 h 5155056"/>
              <a:gd name="connsiteX9" fmla="*/ 3900870 w 4884974"/>
              <a:gd name="connsiteY9" fmla="*/ 995250 h 5155056"/>
              <a:gd name="connsiteX10" fmla="*/ 4492351 w 4884974"/>
              <a:gd name="connsiteY10" fmla="*/ 1872431 h 5155056"/>
              <a:gd name="connsiteX11" fmla="*/ 4709122 w 4884974"/>
              <a:gd name="connsiteY11" fmla="*/ 2946538 h 5155056"/>
              <a:gd name="connsiteX12" fmla="*/ 4709122 w 4884974"/>
              <a:gd name="connsiteY12" fmla="*/ 4968871 h 5155056"/>
              <a:gd name="connsiteX13" fmla="*/ 4751749 w 4884974"/>
              <a:gd name="connsiteY13" fmla="*/ 5083715 h 5155056"/>
              <a:gd name="connsiteX14" fmla="*/ 4885263 w 4884974"/>
              <a:gd name="connsiteY14" fmla="*/ 5145012 h 5155056"/>
              <a:gd name="connsiteX15" fmla="*/ 4885263 w 4884974"/>
              <a:gd name="connsiteY15" fmla="*/ 5145012 h 5155056"/>
              <a:gd name="connsiteX16" fmla="*/ 4885263 w 4884974"/>
              <a:gd name="connsiteY16" fmla="*/ 2946538 h 515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74" h="5155056">
                <a:moveTo>
                  <a:pt x="4885263" y="2946538"/>
                </a:moveTo>
                <a:cubicBezTo>
                  <a:pt x="4885263" y="2215671"/>
                  <a:pt x="4618234" y="1547158"/>
                  <a:pt x="4176237" y="1033296"/>
                </a:cubicBezTo>
                <a:cubicBezTo>
                  <a:pt x="3637950" y="407291"/>
                  <a:pt x="2840032" y="10857"/>
                  <a:pt x="1949581" y="10857"/>
                </a:cubicBezTo>
                <a:lnTo>
                  <a:pt x="98927" y="10857"/>
                </a:lnTo>
                <a:cubicBezTo>
                  <a:pt x="75912" y="10857"/>
                  <a:pt x="54892" y="19664"/>
                  <a:pt x="39275" y="34107"/>
                </a:cubicBezTo>
                <a:cubicBezTo>
                  <a:pt x="21777" y="50195"/>
                  <a:pt x="10857" y="73211"/>
                  <a:pt x="10857" y="98927"/>
                </a:cubicBezTo>
                <a:lnTo>
                  <a:pt x="10857" y="186998"/>
                </a:lnTo>
                <a:lnTo>
                  <a:pt x="1949581" y="186998"/>
                </a:lnTo>
                <a:cubicBezTo>
                  <a:pt x="2322178" y="186998"/>
                  <a:pt x="2683619" y="259920"/>
                  <a:pt x="3023688" y="403768"/>
                </a:cubicBezTo>
                <a:cubicBezTo>
                  <a:pt x="3352250" y="542802"/>
                  <a:pt x="3647462" y="741724"/>
                  <a:pt x="3900870" y="995250"/>
                </a:cubicBezTo>
                <a:cubicBezTo>
                  <a:pt x="4154396" y="1248775"/>
                  <a:pt x="4353318" y="1543870"/>
                  <a:pt x="4492351" y="1872431"/>
                </a:cubicBezTo>
                <a:cubicBezTo>
                  <a:pt x="4636200" y="2212501"/>
                  <a:pt x="4709122" y="2573942"/>
                  <a:pt x="4709122" y="2946538"/>
                </a:cubicBezTo>
                <a:lnTo>
                  <a:pt x="4709122" y="4968871"/>
                </a:lnTo>
                <a:cubicBezTo>
                  <a:pt x="4709122" y="5012788"/>
                  <a:pt x="4725210" y="5052949"/>
                  <a:pt x="4751749" y="5083715"/>
                </a:cubicBezTo>
                <a:cubicBezTo>
                  <a:pt x="4784041" y="5121174"/>
                  <a:pt x="4831834" y="5145012"/>
                  <a:pt x="4885263" y="5145012"/>
                </a:cubicBezTo>
                <a:lnTo>
                  <a:pt x="4885263" y="5145012"/>
                </a:lnTo>
                <a:lnTo>
                  <a:pt x="4885263" y="2946538"/>
                </a:lnTo>
                <a:close/>
              </a:path>
            </a:pathLst>
          </a:custGeom>
          <a:solidFill>
            <a:srgbClr val="E9C46A"/>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nvGrpSpPr>
          <p:cNvPr id="86" name="Group 85">
            <a:extLst>
              <a:ext uri="{FF2B5EF4-FFF2-40B4-BE49-F238E27FC236}">
                <a16:creationId xmlns:a16="http://schemas.microsoft.com/office/drawing/2014/main" id="{D18E889E-889F-511B-B09A-6BDF5FD6265D}"/>
              </a:ext>
            </a:extLst>
          </p:cNvPr>
          <p:cNvGrpSpPr/>
          <p:nvPr/>
        </p:nvGrpSpPr>
        <p:grpSpPr>
          <a:xfrm>
            <a:off x="3150004" y="5366767"/>
            <a:ext cx="2078014" cy="832210"/>
            <a:chOff x="6594601" y="10618931"/>
            <a:chExt cx="4309581" cy="1679210"/>
          </a:xfrm>
        </p:grpSpPr>
        <p:sp>
          <p:nvSpPr>
            <p:cNvPr id="122" name="Freeform: Shape 53">
              <a:extLst>
                <a:ext uri="{FF2B5EF4-FFF2-40B4-BE49-F238E27FC236}">
                  <a16:creationId xmlns:a16="http://schemas.microsoft.com/office/drawing/2014/main" id="{6D44F835-20C2-8283-3686-2F6F23D4D9D4}"/>
                </a:ext>
              </a:extLst>
            </p:cNvPr>
            <p:cNvSpPr/>
            <p:nvPr/>
          </p:nvSpPr>
          <p:spPr>
            <a:xfrm>
              <a:off x="6594601" y="10618931"/>
              <a:ext cx="305311" cy="1679210"/>
            </a:xfrm>
            <a:custGeom>
              <a:avLst/>
              <a:gdLst>
                <a:gd name="connsiteX0" fmla="*/ 284815 w 305310"/>
                <a:gd name="connsiteY0" fmla="*/ 10857 h 1679209"/>
                <a:gd name="connsiteX1" fmla="*/ 10857 w 305310"/>
                <a:gd name="connsiteY1" fmla="*/ 284697 h 1679209"/>
                <a:gd name="connsiteX2" fmla="*/ 10857 w 305310"/>
                <a:gd name="connsiteY2" fmla="*/ 1386165 h 1679209"/>
                <a:gd name="connsiteX3" fmla="*/ 295736 w 305310"/>
                <a:gd name="connsiteY3" fmla="*/ 1671044 h 1679209"/>
              </a:gdLst>
              <a:ahLst/>
              <a:cxnLst>
                <a:cxn ang="0">
                  <a:pos x="connsiteX0" y="connsiteY0"/>
                </a:cxn>
                <a:cxn ang="0">
                  <a:pos x="connsiteX1" y="connsiteY1"/>
                </a:cxn>
                <a:cxn ang="0">
                  <a:pos x="connsiteX2" y="connsiteY2"/>
                </a:cxn>
                <a:cxn ang="0">
                  <a:pos x="connsiteX3" y="connsiteY3"/>
                </a:cxn>
              </a:cxnLst>
              <a:rect l="l" t="t" r="r" b="b"/>
              <a:pathLst>
                <a:path w="305310" h="1679209">
                  <a:moveTo>
                    <a:pt x="284815" y="10857"/>
                  </a:moveTo>
                  <a:lnTo>
                    <a:pt x="10857" y="284697"/>
                  </a:lnTo>
                  <a:lnTo>
                    <a:pt x="10857" y="1386165"/>
                  </a:lnTo>
                  <a:lnTo>
                    <a:pt x="295736" y="1671044"/>
                  </a:lnTo>
                  <a:close/>
                </a:path>
              </a:pathLst>
            </a:custGeom>
            <a:solidFill>
              <a:srgbClr val="E9C46A">
                <a:lumMod val="7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23" name="Freeform: Shape 86">
              <a:extLst>
                <a:ext uri="{FF2B5EF4-FFF2-40B4-BE49-F238E27FC236}">
                  <a16:creationId xmlns:a16="http://schemas.microsoft.com/office/drawing/2014/main" id="{0C120358-B493-F32F-B170-0947291877DF}"/>
                </a:ext>
              </a:extLst>
            </p:cNvPr>
            <p:cNvSpPr/>
            <p:nvPr/>
          </p:nvSpPr>
          <p:spPr>
            <a:xfrm>
              <a:off x="6594601" y="10892889"/>
              <a:ext cx="4309581" cy="1115559"/>
            </a:xfrm>
            <a:custGeom>
              <a:avLst/>
              <a:gdLst>
                <a:gd name="connsiteX0" fmla="*/ 4217102 w 4309580"/>
                <a:gd name="connsiteY0" fmla="*/ 1112207 h 1115558"/>
                <a:gd name="connsiteX1" fmla="*/ 10857 w 4309580"/>
                <a:gd name="connsiteY1" fmla="*/ 1112207 h 1115558"/>
                <a:gd name="connsiteX2" fmla="*/ 10857 w 4309580"/>
                <a:gd name="connsiteY2" fmla="*/ 10857 h 1115558"/>
                <a:gd name="connsiteX3" fmla="*/ 3600609 w 4309580"/>
                <a:gd name="connsiteY3" fmla="*/ 10857 h 1115558"/>
                <a:gd name="connsiteX4" fmla="*/ 4098852 w 4309580"/>
                <a:gd name="connsiteY4" fmla="*/ 217177 h 1115558"/>
                <a:gd name="connsiteX5" fmla="*/ 4305172 w 4309580"/>
                <a:gd name="connsiteY5" fmla="*/ 715420 h 1115558"/>
                <a:gd name="connsiteX6" fmla="*/ 4305172 w 4309580"/>
                <a:gd name="connsiteY6" fmla="*/ 1024136 h 1115558"/>
                <a:gd name="connsiteX7" fmla="*/ 4279691 w 4309580"/>
                <a:gd name="connsiteY7" fmla="*/ 1086021 h 1115558"/>
                <a:gd name="connsiteX8" fmla="*/ 4217102 w 4309580"/>
                <a:gd name="connsiteY8" fmla="*/ 1112207 h 11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9580" h="1115558">
                  <a:moveTo>
                    <a:pt x="4217102" y="1112207"/>
                  </a:moveTo>
                  <a:lnTo>
                    <a:pt x="10857" y="1112207"/>
                  </a:lnTo>
                  <a:lnTo>
                    <a:pt x="10857" y="10857"/>
                  </a:lnTo>
                  <a:lnTo>
                    <a:pt x="3600609" y="10857"/>
                  </a:lnTo>
                  <a:cubicBezTo>
                    <a:pt x="3795186" y="10857"/>
                    <a:pt x="3971327" y="89768"/>
                    <a:pt x="4098852" y="217177"/>
                  </a:cubicBezTo>
                  <a:cubicBezTo>
                    <a:pt x="4226378" y="344702"/>
                    <a:pt x="4305172" y="520843"/>
                    <a:pt x="4305172" y="715420"/>
                  </a:cubicBezTo>
                  <a:lnTo>
                    <a:pt x="4305172" y="1024136"/>
                  </a:lnTo>
                  <a:cubicBezTo>
                    <a:pt x="4305172" y="1048326"/>
                    <a:pt x="4295426" y="1070168"/>
                    <a:pt x="4279691" y="1086021"/>
                  </a:cubicBezTo>
                  <a:cubicBezTo>
                    <a:pt x="4263720" y="1102108"/>
                    <a:pt x="4241644" y="1112207"/>
                    <a:pt x="4217102" y="1112207"/>
                  </a:cubicBezTo>
                  <a:close/>
                </a:path>
              </a:pathLst>
            </a:custGeom>
            <a:solidFill>
              <a:srgbClr val="E9C46A"/>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sp>
        <p:nvSpPr>
          <p:cNvPr id="87" name="Freeform: Shape 104">
            <a:extLst>
              <a:ext uri="{FF2B5EF4-FFF2-40B4-BE49-F238E27FC236}">
                <a16:creationId xmlns:a16="http://schemas.microsoft.com/office/drawing/2014/main" id="{6392D7CB-26AE-C24D-3268-6135B5EEAE3B}"/>
              </a:ext>
            </a:extLst>
          </p:cNvPr>
          <p:cNvSpPr/>
          <p:nvPr/>
        </p:nvSpPr>
        <p:spPr>
          <a:xfrm>
            <a:off x="6190812" y="1912166"/>
            <a:ext cx="2355459" cy="4463670"/>
          </a:xfrm>
          <a:custGeom>
            <a:avLst/>
            <a:gdLst>
              <a:gd name="connsiteX0" fmla="*/ 98927 w 4884974"/>
              <a:gd name="connsiteY0" fmla="*/ 9002262 h 9006670"/>
              <a:gd name="connsiteX1" fmla="*/ 4797192 w 4884974"/>
              <a:gd name="connsiteY1" fmla="*/ 9002262 h 9006670"/>
              <a:gd name="connsiteX2" fmla="*/ 4862365 w 4884974"/>
              <a:gd name="connsiteY2" fmla="*/ 8973492 h 9006670"/>
              <a:gd name="connsiteX3" fmla="*/ 4885263 w 4884974"/>
              <a:gd name="connsiteY3" fmla="*/ 8914192 h 9006670"/>
              <a:gd name="connsiteX4" fmla="*/ 4885263 w 4884974"/>
              <a:gd name="connsiteY4" fmla="*/ 2946538 h 9006670"/>
              <a:gd name="connsiteX5" fmla="*/ 4285796 w 4884974"/>
              <a:gd name="connsiteY5" fmla="*/ 1168572 h 9006670"/>
              <a:gd name="connsiteX6" fmla="*/ 1949581 w 4884974"/>
              <a:gd name="connsiteY6" fmla="*/ 10857 h 9006670"/>
              <a:gd name="connsiteX7" fmla="*/ 98927 w 4884974"/>
              <a:gd name="connsiteY7" fmla="*/ 10857 h 9006670"/>
              <a:gd name="connsiteX8" fmla="*/ 28940 w 4884974"/>
              <a:gd name="connsiteY8" fmla="*/ 45498 h 9006670"/>
              <a:gd name="connsiteX9" fmla="*/ 10857 w 4884974"/>
              <a:gd name="connsiteY9" fmla="*/ 98927 h 9006670"/>
              <a:gd name="connsiteX10" fmla="*/ 10857 w 4884974"/>
              <a:gd name="connsiteY10" fmla="*/ 8914192 h 9006670"/>
              <a:gd name="connsiteX11" fmla="*/ 36690 w 4884974"/>
              <a:gd name="connsiteY11" fmla="*/ 8976428 h 9006670"/>
              <a:gd name="connsiteX12" fmla="*/ 98927 w 4884974"/>
              <a:gd name="connsiteY12" fmla="*/ 9002262 h 900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4974" h="9006670">
                <a:moveTo>
                  <a:pt x="98927" y="9002262"/>
                </a:moveTo>
                <a:lnTo>
                  <a:pt x="4797192" y="9002262"/>
                </a:lnTo>
                <a:cubicBezTo>
                  <a:pt x="4823026" y="9002262"/>
                  <a:pt x="4846160" y="8991106"/>
                  <a:pt x="4862365" y="8973492"/>
                </a:cubicBezTo>
                <a:cubicBezTo>
                  <a:pt x="4876573" y="8957874"/>
                  <a:pt x="4885263" y="8937090"/>
                  <a:pt x="4885263" y="8914192"/>
                </a:cubicBezTo>
                <a:lnTo>
                  <a:pt x="4885263" y="2946538"/>
                </a:lnTo>
                <a:cubicBezTo>
                  <a:pt x="4885263" y="2278142"/>
                  <a:pt x="4661916" y="1662002"/>
                  <a:pt x="4285796" y="1168572"/>
                </a:cubicBezTo>
                <a:cubicBezTo>
                  <a:pt x="3749506" y="464948"/>
                  <a:pt x="2902621" y="10857"/>
                  <a:pt x="1949581" y="10857"/>
                </a:cubicBezTo>
                <a:lnTo>
                  <a:pt x="98927" y="10857"/>
                </a:lnTo>
                <a:cubicBezTo>
                  <a:pt x="70392" y="10857"/>
                  <a:pt x="45027" y="24478"/>
                  <a:pt x="28940" y="45498"/>
                </a:cubicBezTo>
                <a:cubicBezTo>
                  <a:pt x="17550" y="60294"/>
                  <a:pt x="10857" y="78847"/>
                  <a:pt x="10857" y="98927"/>
                </a:cubicBezTo>
                <a:lnTo>
                  <a:pt x="10857" y="8914192"/>
                </a:lnTo>
                <a:cubicBezTo>
                  <a:pt x="10857" y="8938499"/>
                  <a:pt x="20720" y="8960576"/>
                  <a:pt x="36690" y="8976428"/>
                </a:cubicBezTo>
                <a:cubicBezTo>
                  <a:pt x="52660" y="8992398"/>
                  <a:pt x="74619" y="9002262"/>
                  <a:pt x="98927" y="9002262"/>
                </a:cubicBezTo>
                <a:close/>
              </a:path>
            </a:pathLst>
          </a:custGeom>
          <a:solidFill>
            <a:srgbClr val="FFFFFF">
              <a:lumMod val="9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88" name="Freeform: Shape 107">
            <a:extLst>
              <a:ext uri="{FF2B5EF4-FFF2-40B4-BE49-F238E27FC236}">
                <a16:creationId xmlns:a16="http://schemas.microsoft.com/office/drawing/2014/main" id="{CDB47E46-9B22-AF26-202E-766F7CA99D58}"/>
              </a:ext>
            </a:extLst>
          </p:cNvPr>
          <p:cNvSpPr/>
          <p:nvPr/>
        </p:nvSpPr>
        <p:spPr>
          <a:xfrm>
            <a:off x="6190812" y="1912166"/>
            <a:ext cx="2355459" cy="2554825"/>
          </a:xfrm>
          <a:custGeom>
            <a:avLst/>
            <a:gdLst>
              <a:gd name="connsiteX0" fmla="*/ 4885263 w 4884974"/>
              <a:gd name="connsiteY0" fmla="*/ 2946538 h 5155056"/>
              <a:gd name="connsiteX1" fmla="*/ 4176237 w 4884974"/>
              <a:gd name="connsiteY1" fmla="*/ 1033296 h 5155056"/>
              <a:gd name="connsiteX2" fmla="*/ 1949581 w 4884974"/>
              <a:gd name="connsiteY2" fmla="*/ 10857 h 5155056"/>
              <a:gd name="connsiteX3" fmla="*/ 98927 w 4884974"/>
              <a:gd name="connsiteY3" fmla="*/ 10857 h 5155056"/>
              <a:gd name="connsiteX4" fmla="*/ 39273 w 4884974"/>
              <a:gd name="connsiteY4" fmla="*/ 34107 h 5155056"/>
              <a:gd name="connsiteX5" fmla="*/ 10857 w 4884974"/>
              <a:gd name="connsiteY5" fmla="*/ 98927 h 5155056"/>
              <a:gd name="connsiteX6" fmla="*/ 10857 w 4884974"/>
              <a:gd name="connsiteY6" fmla="*/ 186998 h 5155056"/>
              <a:gd name="connsiteX7" fmla="*/ 1949581 w 4884974"/>
              <a:gd name="connsiteY7" fmla="*/ 186998 h 5155056"/>
              <a:gd name="connsiteX8" fmla="*/ 3023688 w 4884974"/>
              <a:gd name="connsiteY8" fmla="*/ 403768 h 5155056"/>
              <a:gd name="connsiteX9" fmla="*/ 3900870 w 4884974"/>
              <a:gd name="connsiteY9" fmla="*/ 995250 h 5155056"/>
              <a:gd name="connsiteX10" fmla="*/ 4492351 w 4884974"/>
              <a:gd name="connsiteY10" fmla="*/ 1872431 h 5155056"/>
              <a:gd name="connsiteX11" fmla="*/ 4709122 w 4884974"/>
              <a:gd name="connsiteY11" fmla="*/ 2946538 h 5155056"/>
              <a:gd name="connsiteX12" fmla="*/ 4709122 w 4884974"/>
              <a:gd name="connsiteY12" fmla="*/ 4968871 h 5155056"/>
              <a:gd name="connsiteX13" fmla="*/ 4751748 w 4884974"/>
              <a:gd name="connsiteY13" fmla="*/ 5083715 h 5155056"/>
              <a:gd name="connsiteX14" fmla="*/ 4885263 w 4884974"/>
              <a:gd name="connsiteY14" fmla="*/ 5145012 h 5155056"/>
              <a:gd name="connsiteX15" fmla="*/ 4885263 w 4884974"/>
              <a:gd name="connsiteY15" fmla="*/ 5145012 h 5155056"/>
              <a:gd name="connsiteX16" fmla="*/ 4885263 w 4884974"/>
              <a:gd name="connsiteY16" fmla="*/ 2946538 h 515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74" h="5155056">
                <a:moveTo>
                  <a:pt x="4885263" y="2946538"/>
                </a:moveTo>
                <a:cubicBezTo>
                  <a:pt x="4885263" y="2215671"/>
                  <a:pt x="4618233" y="1547158"/>
                  <a:pt x="4176237" y="1033296"/>
                </a:cubicBezTo>
                <a:cubicBezTo>
                  <a:pt x="3637950" y="407291"/>
                  <a:pt x="2840031" y="10857"/>
                  <a:pt x="1949581" y="10857"/>
                </a:cubicBezTo>
                <a:lnTo>
                  <a:pt x="98927" y="10857"/>
                </a:lnTo>
                <a:cubicBezTo>
                  <a:pt x="75911" y="10857"/>
                  <a:pt x="54892" y="19664"/>
                  <a:pt x="39273" y="34107"/>
                </a:cubicBezTo>
                <a:cubicBezTo>
                  <a:pt x="21777" y="50195"/>
                  <a:pt x="10857" y="73211"/>
                  <a:pt x="10857" y="98927"/>
                </a:cubicBezTo>
                <a:lnTo>
                  <a:pt x="10857" y="186998"/>
                </a:lnTo>
                <a:lnTo>
                  <a:pt x="1949581" y="186998"/>
                </a:lnTo>
                <a:cubicBezTo>
                  <a:pt x="2322177" y="186998"/>
                  <a:pt x="2683619" y="259920"/>
                  <a:pt x="3023688" y="403768"/>
                </a:cubicBezTo>
                <a:cubicBezTo>
                  <a:pt x="3352249" y="542802"/>
                  <a:pt x="3647461" y="741724"/>
                  <a:pt x="3900870" y="995250"/>
                </a:cubicBezTo>
                <a:cubicBezTo>
                  <a:pt x="4154395" y="1248775"/>
                  <a:pt x="4353316" y="1543870"/>
                  <a:pt x="4492351" y="1872431"/>
                </a:cubicBezTo>
                <a:cubicBezTo>
                  <a:pt x="4636200" y="2212501"/>
                  <a:pt x="4709122" y="2573942"/>
                  <a:pt x="4709122" y="2946538"/>
                </a:cubicBezTo>
                <a:lnTo>
                  <a:pt x="4709122" y="4968871"/>
                </a:lnTo>
                <a:cubicBezTo>
                  <a:pt x="4709122" y="5012788"/>
                  <a:pt x="4725209" y="5052949"/>
                  <a:pt x="4751748" y="5083715"/>
                </a:cubicBezTo>
                <a:cubicBezTo>
                  <a:pt x="4784040" y="5121174"/>
                  <a:pt x="4831833" y="5145012"/>
                  <a:pt x="4885263" y="5145012"/>
                </a:cubicBezTo>
                <a:lnTo>
                  <a:pt x="4885263" y="5145012"/>
                </a:lnTo>
                <a:lnTo>
                  <a:pt x="4885263" y="2946538"/>
                </a:lnTo>
                <a:close/>
              </a:path>
            </a:pathLst>
          </a:custGeom>
          <a:solidFill>
            <a:srgbClr val="F4A261"/>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nvGrpSpPr>
          <p:cNvPr id="89" name="Group 88">
            <a:extLst>
              <a:ext uri="{FF2B5EF4-FFF2-40B4-BE49-F238E27FC236}">
                <a16:creationId xmlns:a16="http://schemas.microsoft.com/office/drawing/2014/main" id="{29042C21-C7E9-5434-6BC0-B957F31F4559}"/>
              </a:ext>
            </a:extLst>
          </p:cNvPr>
          <p:cNvGrpSpPr/>
          <p:nvPr/>
        </p:nvGrpSpPr>
        <p:grpSpPr>
          <a:xfrm>
            <a:off x="6075190" y="5366767"/>
            <a:ext cx="2078014" cy="832210"/>
            <a:chOff x="12661129" y="10618931"/>
            <a:chExt cx="4309581" cy="1679210"/>
          </a:xfrm>
        </p:grpSpPr>
        <p:sp>
          <p:nvSpPr>
            <p:cNvPr id="120" name="Freeform: Shape 103">
              <a:extLst>
                <a:ext uri="{FF2B5EF4-FFF2-40B4-BE49-F238E27FC236}">
                  <a16:creationId xmlns:a16="http://schemas.microsoft.com/office/drawing/2014/main" id="{CC99E1D3-87FE-1BC4-0395-774E362ADA06}"/>
                </a:ext>
              </a:extLst>
            </p:cNvPr>
            <p:cNvSpPr/>
            <p:nvPr/>
          </p:nvSpPr>
          <p:spPr>
            <a:xfrm>
              <a:off x="12661129" y="10618931"/>
              <a:ext cx="305311" cy="1679210"/>
            </a:xfrm>
            <a:custGeom>
              <a:avLst/>
              <a:gdLst>
                <a:gd name="connsiteX0" fmla="*/ 284814 w 305310"/>
                <a:gd name="connsiteY0" fmla="*/ 10857 h 1679209"/>
                <a:gd name="connsiteX1" fmla="*/ 10857 w 305310"/>
                <a:gd name="connsiteY1" fmla="*/ 284697 h 1679209"/>
                <a:gd name="connsiteX2" fmla="*/ 10857 w 305310"/>
                <a:gd name="connsiteY2" fmla="*/ 1386165 h 1679209"/>
                <a:gd name="connsiteX3" fmla="*/ 295736 w 305310"/>
                <a:gd name="connsiteY3" fmla="*/ 1671044 h 1679209"/>
              </a:gdLst>
              <a:ahLst/>
              <a:cxnLst>
                <a:cxn ang="0">
                  <a:pos x="connsiteX0" y="connsiteY0"/>
                </a:cxn>
                <a:cxn ang="0">
                  <a:pos x="connsiteX1" y="connsiteY1"/>
                </a:cxn>
                <a:cxn ang="0">
                  <a:pos x="connsiteX2" y="connsiteY2"/>
                </a:cxn>
                <a:cxn ang="0">
                  <a:pos x="connsiteX3" y="connsiteY3"/>
                </a:cxn>
              </a:cxnLst>
              <a:rect l="l" t="t" r="r" b="b"/>
              <a:pathLst>
                <a:path w="305310" h="1679209">
                  <a:moveTo>
                    <a:pt x="284814" y="10857"/>
                  </a:moveTo>
                  <a:lnTo>
                    <a:pt x="10857" y="284697"/>
                  </a:lnTo>
                  <a:lnTo>
                    <a:pt x="10857" y="1386165"/>
                  </a:lnTo>
                  <a:lnTo>
                    <a:pt x="295736" y="1671044"/>
                  </a:lnTo>
                  <a:close/>
                </a:path>
              </a:pathLst>
            </a:custGeom>
            <a:solidFill>
              <a:srgbClr val="F6B682"/>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21" name="Freeform: Shape 108">
              <a:extLst>
                <a:ext uri="{FF2B5EF4-FFF2-40B4-BE49-F238E27FC236}">
                  <a16:creationId xmlns:a16="http://schemas.microsoft.com/office/drawing/2014/main" id="{A50CBA06-9FE1-558E-D232-EAA817B41C62}"/>
                </a:ext>
              </a:extLst>
            </p:cNvPr>
            <p:cNvSpPr/>
            <p:nvPr/>
          </p:nvSpPr>
          <p:spPr>
            <a:xfrm>
              <a:off x="12661129" y="10892889"/>
              <a:ext cx="4309581" cy="1115559"/>
            </a:xfrm>
            <a:custGeom>
              <a:avLst/>
              <a:gdLst>
                <a:gd name="connsiteX0" fmla="*/ 4217101 w 4309580"/>
                <a:gd name="connsiteY0" fmla="*/ 1112207 h 1115558"/>
                <a:gd name="connsiteX1" fmla="*/ 10857 w 4309580"/>
                <a:gd name="connsiteY1" fmla="*/ 1112207 h 1115558"/>
                <a:gd name="connsiteX2" fmla="*/ 10857 w 4309580"/>
                <a:gd name="connsiteY2" fmla="*/ 10857 h 1115558"/>
                <a:gd name="connsiteX3" fmla="*/ 3600608 w 4309580"/>
                <a:gd name="connsiteY3" fmla="*/ 10857 h 1115558"/>
                <a:gd name="connsiteX4" fmla="*/ 4174124 w 4309580"/>
                <a:gd name="connsiteY4" fmla="*/ 306069 h 1115558"/>
                <a:gd name="connsiteX5" fmla="*/ 4305172 w 4309580"/>
                <a:gd name="connsiteY5" fmla="*/ 715420 h 1115558"/>
                <a:gd name="connsiteX6" fmla="*/ 4305172 w 4309580"/>
                <a:gd name="connsiteY6" fmla="*/ 1024136 h 1115558"/>
                <a:gd name="connsiteX7" fmla="*/ 4279691 w 4309580"/>
                <a:gd name="connsiteY7" fmla="*/ 1086021 h 1115558"/>
                <a:gd name="connsiteX8" fmla="*/ 4217101 w 4309580"/>
                <a:gd name="connsiteY8" fmla="*/ 1112207 h 11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9580" h="1115558">
                  <a:moveTo>
                    <a:pt x="4217101" y="1112207"/>
                  </a:moveTo>
                  <a:lnTo>
                    <a:pt x="10857" y="1112207"/>
                  </a:lnTo>
                  <a:lnTo>
                    <a:pt x="10857" y="10857"/>
                  </a:lnTo>
                  <a:lnTo>
                    <a:pt x="3600608" y="10857"/>
                  </a:lnTo>
                  <a:cubicBezTo>
                    <a:pt x="3837107" y="10857"/>
                    <a:pt x="4046245" y="127344"/>
                    <a:pt x="4174124" y="306069"/>
                  </a:cubicBezTo>
                  <a:cubicBezTo>
                    <a:pt x="4256676" y="421500"/>
                    <a:pt x="4305172" y="562765"/>
                    <a:pt x="4305172" y="715420"/>
                  </a:cubicBezTo>
                  <a:lnTo>
                    <a:pt x="4305172" y="1024136"/>
                  </a:lnTo>
                  <a:cubicBezTo>
                    <a:pt x="4305172" y="1048326"/>
                    <a:pt x="4295426" y="1070168"/>
                    <a:pt x="4279691" y="1086021"/>
                  </a:cubicBezTo>
                  <a:cubicBezTo>
                    <a:pt x="4263721" y="1102108"/>
                    <a:pt x="4241527" y="1112207"/>
                    <a:pt x="4217101" y="1112207"/>
                  </a:cubicBezTo>
                  <a:close/>
                </a:path>
              </a:pathLst>
            </a:custGeom>
            <a:solidFill>
              <a:srgbClr val="F4A261"/>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sp>
        <p:nvSpPr>
          <p:cNvPr id="90" name="Freeform: Shape 126">
            <a:extLst>
              <a:ext uri="{FF2B5EF4-FFF2-40B4-BE49-F238E27FC236}">
                <a16:creationId xmlns:a16="http://schemas.microsoft.com/office/drawing/2014/main" id="{771D808D-AEDA-C3CB-C774-1222560FB499}"/>
              </a:ext>
            </a:extLst>
          </p:cNvPr>
          <p:cNvSpPr/>
          <p:nvPr/>
        </p:nvSpPr>
        <p:spPr>
          <a:xfrm>
            <a:off x="9115998" y="1912166"/>
            <a:ext cx="2355459" cy="4463670"/>
          </a:xfrm>
          <a:custGeom>
            <a:avLst/>
            <a:gdLst>
              <a:gd name="connsiteX0" fmla="*/ 98927 w 4884974"/>
              <a:gd name="connsiteY0" fmla="*/ 9002262 h 9006670"/>
              <a:gd name="connsiteX1" fmla="*/ 4797192 w 4884974"/>
              <a:gd name="connsiteY1" fmla="*/ 9002262 h 9006670"/>
              <a:gd name="connsiteX2" fmla="*/ 4869058 w 4884974"/>
              <a:gd name="connsiteY2" fmla="*/ 8965038 h 9006670"/>
              <a:gd name="connsiteX3" fmla="*/ 4885263 w 4884974"/>
              <a:gd name="connsiteY3" fmla="*/ 8914192 h 9006670"/>
              <a:gd name="connsiteX4" fmla="*/ 4885263 w 4884974"/>
              <a:gd name="connsiteY4" fmla="*/ 2946538 h 9006670"/>
              <a:gd name="connsiteX5" fmla="*/ 4476498 w 4884974"/>
              <a:gd name="connsiteY5" fmla="*/ 1451337 h 9006670"/>
              <a:gd name="connsiteX6" fmla="*/ 1949581 w 4884974"/>
              <a:gd name="connsiteY6" fmla="*/ 10857 h 9006670"/>
              <a:gd name="connsiteX7" fmla="*/ 98927 w 4884974"/>
              <a:gd name="connsiteY7" fmla="*/ 10857 h 9006670"/>
              <a:gd name="connsiteX8" fmla="*/ 28940 w 4884974"/>
              <a:gd name="connsiteY8" fmla="*/ 45498 h 9006670"/>
              <a:gd name="connsiteX9" fmla="*/ 10857 w 4884974"/>
              <a:gd name="connsiteY9" fmla="*/ 98927 h 9006670"/>
              <a:gd name="connsiteX10" fmla="*/ 10857 w 4884974"/>
              <a:gd name="connsiteY10" fmla="*/ 8914192 h 9006670"/>
              <a:gd name="connsiteX11" fmla="*/ 49725 w 4884974"/>
              <a:gd name="connsiteY11" fmla="*/ 8987231 h 9006670"/>
              <a:gd name="connsiteX12" fmla="*/ 98927 w 4884974"/>
              <a:gd name="connsiteY12" fmla="*/ 9002262 h 900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4974" h="9006670">
                <a:moveTo>
                  <a:pt x="98927" y="9002262"/>
                </a:moveTo>
                <a:lnTo>
                  <a:pt x="4797192" y="9002262"/>
                </a:lnTo>
                <a:cubicBezTo>
                  <a:pt x="4826902" y="9002262"/>
                  <a:pt x="4853088" y="8987584"/>
                  <a:pt x="4869058" y="8965038"/>
                </a:cubicBezTo>
                <a:cubicBezTo>
                  <a:pt x="4879274" y="8950711"/>
                  <a:pt x="4885263" y="8933097"/>
                  <a:pt x="4885263" y="8914192"/>
                </a:cubicBezTo>
                <a:lnTo>
                  <a:pt x="4885263" y="2946538"/>
                </a:lnTo>
                <a:cubicBezTo>
                  <a:pt x="4885263" y="2400502"/>
                  <a:pt x="4736131" y="1889223"/>
                  <a:pt x="4476498" y="1451337"/>
                </a:cubicBezTo>
                <a:cubicBezTo>
                  <a:pt x="3965103" y="588951"/>
                  <a:pt x="3024862" y="10857"/>
                  <a:pt x="1949581" y="10857"/>
                </a:cubicBezTo>
                <a:lnTo>
                  <a:pt x="98927" y="10857"/>
                </a:lnTo>
                <a:cubicBezTo>
                  <a:pt x="70392" y="10857"/>
                  <a:pt x="45027" y="24478"/>
                  <a:pt x="28940" y="45498"/>
                </a:cubicBezTo>
                <a:cubicBezTo>
                  <a:pt x="17550" y="60294"/>
                  <a:pt x="10857" y="78847"/>
                  <a:pt x="10857" y="98927"/>
                </a:cubicBezTo>
                <a:lnTo>
                  <a:pt x="10857" y="8914192"/>
                </a:lnTo>
                <a:cubicBezTo>
                  <a:pt x="10857" y="8944605"/>
                  <a:pt x="26239" y="8971379"/>
                  <a:pt x="49725" y="8987231"/>
                </a:cubicBezTo>
                <a:cubicBezTo>
                  <a:pt x="63817" y="8996625"/>
                  <a:pt x="80725" y="9002262"/>
                  <a:pt x="98927" y="9002262"/>
                </a:cubicBezTo>
                <a:close/>
              </a:path>
            </a:pathLst>
          </a:custGeom>
          <a:solidFill>
            <a:srgbClr val="FFFFFF">
              <a:lumMod val="9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91" name="Freeform: Shape 131">
            <a:extLst>
              <a:ext uri="{FF2B5EF4-FFF2-40B4-BE49-F238E27FC236}">
                <a16:creationId xmlns:a16="http://schemas.microsoft.com/office/drawing/2014/main" id="{5C0FDCEF-EC92-BDBD-8ED3-E923B077B62E}"/>
              </a:ext>
            </a:extLst>
          </p:cNvPr>
          <p:cNvSpPr/>
          <p:nvPr/>
        </p:nvSpPr>
        <p:spPr>
          <a:xfrm>
            <a:off x="9115998" y="1912166"/>
            <a:ext cx="2355459" cy="2554825"/>
          </a:xfrm>
          <a:custGeom>
            <a:avLst/>
            <a:gdLst>
              <a:gd name="connsiteX0" fmla="*/ 4885263 w 4884974"/>
              <a:gd name="connsiteY0" fmla="*/ 2946538 h 5155056"/>
              <a:gd name="connsiteX1" fmla="*/ 4176237 w 4884974"/>
              <a:gd name="connsiteY1" fmla="*/ 1033296 h 5155056"/>
              <a:gd name="connsiteX2" fmla="*/ 1949581 w 4884974"/>
              <a:gd name="connsiteY2" fmla="*/ 10857 h 5155056"/>
              <a:gd name="connsiteX3" fmla="*/ 98927 w 4884974"/>
              <a:gd name="connsiteY3" fmla="*/ 10857 h 5155056"/>
              <a:gd name="connsiteX4" fmla="*/ 39273 w 4884974"/>
              <a:gd name="connsiteY4" fmla="*/ 34107 h 5155056"/>
              <a:gd name="connsiteX5" fmla="*/ 10857 w 4884974"/>
              <a:gd name="connsiteY5" fmla="*/ 98927 h 5155056"/>
              <a:gd name="connsiteX6" fmla="*/ 10857 w 4884974"/>
              <a:gd name="connsiteY6" fmla="*/ 186998 h 5155056"/>
              <a:gd name="connsiteX7" fmla="*/ 1949581 w 4884974"/>
              <a:gd name="connsiteY7" fmla="*/ 186998 h 5155056"/>
              <a:gd name="connsiteX8" fmla="*/ 3023688 w 4884974"/>
              <a:gd name="connsiteY8" fmla="*/ 403768 h 5155056"/>
              <a:gd name="connsiteX9" fmla="*/ 3900870 w 4884974"/>
              <a:gd name="connsiteY9" fmla="*/ 995250 h 5155056"/>
              <a:gd name="connsiteX10" fmla="*/ 4492351 w 4884974"/>
              <a:gd name="connsiteY10" fmla="*/ 1872431 h 5155056"/>
              <a:gd name="connsiteX11" fmla="*/ 4709122 w 4884974"/>
              <a:gd name="connsiteY11" fmla="*/ 2946538 h 5155056"/>
              <a:gd name="connsiteX12" fmla="*/ 4709122 w 4884974"/>
              <a:gd name="connsiteY12" fmla="*/ 4968871 h 5155056"/>
              <a:gd name="connsiteX13" fmla="*/ 4751748 w 4884974"/>
              <a:gd name="connsiteY13" fmla="*/ 5083715 h 5155056"/>
              <a:gd name="connsiteX14" fmla="*/ 4885263 w 4884974"/>
              <a:gd name="connsiteY14" fmla="*/ 5145012 h 5155056"/>
              <a:gd name="connsiteX15" fmla="*/ 4885263 w 4884974"/>
              <a:gd name="connsiteY15" fmla="*/ 5145012 h 5155056"/>
              <a:gd name="connsiteX16" fmla="*/ 4885263 w 4884974"/>
              <a:gd name="connsiteY16" fmla="*/ 2946538 h 515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74" h="5155056">
                <a:moveTo>
                  <a:pt x="4885263" y="2946538"/>
                </a:moveTo>
                <a:cubicBezTo>
                  <a:pt x="4885263" y="2215671"/>
                  <a:pt x="4618233" y="1547158"/>
                  <a:pt x="4176237" y="1033296"/>
                </a:cubicBezTo>
                <a:cubicBezTo>
                  <a:pt x="3637950" y="407291"/>
                  <a:pt x="2840031" y="10857"/>
                  <a:pt x="1949581" y="10857"/>
                </a:cubicBezTo>
                <a:lnTo>
                  <a:pt x="98927" y="10857"/>
                </a:lnTo>
                <a:cubicBezTo>
                  <a:pt x="75911" y="10857"/>
                  <a:pt x="54892" y="19664"/>
                  <a:pt x="39273" y="34107"/>
                </a:cubicBezTo>
                <a:cubicBezTo>
                  <a:pt x="21777" y="50195"/>
                  <a:pt x="10857" y="73211"/>
                  <a:pt x="10857" y="98927"/>
                </a:cubicBezTo>
                <a:lnTo>
                  <a:pt x="10857" y="186998"/>
                </a:lnTo>
                <a:lnTo>
                  <a:pt x="1949581" y="186998"/>
                </a:lnTo>
                <a:cubicBezTo>
                  <a:pt x="2322177" y="186998"/>
                  <a:pt x="2683619" y="259920"/>
                  <a:pt x="3023688" y="403768"/>
                </a:cubicBezTo>
                <a:cubicBezTo>
                  <a:pt x="3352249" y="542802"/>
                  <a:pt x="3647461" y="741724"/>
                  <a:pt x="3900870" y="995250"/>
                </a:cubicBezTo>
                <a:cubicBezTo>
                  <a:pt x="4154395" y="1248775"/>
                  <a:pt x="4353316" y="1543870"/>
                  <a:pt x="4492351" y="1872431"/>
                </a:cubicBezTo>
                <a:cubicBezTo>
                  <a:pt x="4636200" y="2212501"/>
                  <a:pt x="4709122" y="2573942"/>
                  <a:pt x="4709122" y="2946538"/>
                </a:cubicBezTo>
                <a:lnTo>
                  <a:pt x="4709122" y="4968871"/>
                </a:lnTo>
                <a:cubicBezTo>
                  <a:pt x="4709122" y="5012788"/>
                  <a:pt x="4725209" y="5052949"/>
                  <a:pt x="4751748" y="5083715"/>
                </a:cubicBezTo>
                <a:cubicBezTo>
                  <a:pt x="4784040" y="5121174"/>
                  <a:pt x="4831833" y="5145012"/>
                  <a:pt x="4885263" y="5145012"/>
                </a:cubicBezTo>
                <a:lnTo>
                  <a:pt x="4885263" y="5145012"/>
                </a:lnTo>
                <a:lnTo>
                  <a:pt x="4885263" y="2946538"/>
                </a:lnTo>
                <a:close/>
              </a:path>
            </a:pathLst>
          </a:custGeom>
          <a:solidFill>
            <a:srgbClr val="E76F51"/>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nvGrpSpPr>
          <p:cNvPr id="92" name="Group 91">
            <a:extLst>
              <a:ext uri="{FF2B5EF4-FFF2-40B4-BE49-F238E27FC236}">
                <a16:creationId xmlns:a16="http://schemas.microsoft.com/office/drawing/2014/main" id="{904EBC13-45AC-BA3B-50C5-4916C95CFA1F}"/>
              </a:ext>
            </a:extLst>
          </p:cNvPr>
          <p:cNvGrpSpPr/>
          <p:nvPr/>
        </p:nvGrpSpPr>
        <p:grpSpPr>
          <a:xfrm>
            <a:off x="9000376" y="5366767"/>
            <a:ext cx="2078014" cy="832210"/>
            <a:chOff x="18727656" y="10618931"/>
            <a:chExt cx="4309581" cy="1679210"/>
          </a:xfrm>
        </p:grpSpPr>
        <p:sp>
          <p:nvSpPr>
            <p:cNvPr id="118" name="Freeform: Shape 125">
              <a:extLst>
                <a:ext uri="{FF2B5EF4-FFF2-40B4-BE49-F238E27FC236}">
                  <a16:creationId xmlns:a16="http://schemas.microsoft.com/office/drawing/2014/main" id="{789A77B4-9409-C9AC-D468-722A2A31D2B3}"/>
                </a:ext>
              </a:extLst>
            </p:cNvPr>
            <p:cNvSpPr/>
            <p:nvPr/>
          </p:nvSpPr>
          <p:spPr>
            <a:xfrm>
              <a:off x="18727656" y="10618931"/>
              <a:ext cx="305311" cy="1679210"/>
            </a:xfrm>
            <a:custGeom>
              <a:avLst/>
              <a:gdLst>
                <a:gd name="connsiteX0" fmla="*/ 284698 w 305310"/>
                <a:gd name="connsiteY0" fmla="*/ 10857 h 1679209"/>
                <a:gd name="connsiteX1" fmla="*/ 10857 w 305310"/>
                <a:gd name="connsiteY1" fmla="*/ 284697 h 1679209"/>
                <a:gd name="connsiteX2" fmla="*/ 10857 w 305310"/>
                <a:gd name="connsiteY2" fmla="*/ 1386165 h 1679209"/>
                <a:gd name="connsiteX3" fmla="*/ 295736 w 305310"/>
                <a:gd name="connsiteY3" fmla="*/ 1671044 h 1679209"/>
              </a:gdLst>
              <a:ahLst/>
              <a:cxnLst>
                <a:cxn ang="0">
                  <a:pos x="connsiteX0" y="connsiteY0"/>
                </a:cxn>
                <a:cxn ang="0">
                  <a:pos x="connsiteX1" y="connsiteY1"/>
                </a:cxn>
                <a:cxn ang="0">
                  <a:pos x="connsiteX2" y="connsiteY2"/>
                </a:cxn>
                <a:cxn ang="0">
                  <a:pos x="connsiteX3" y="connsiteY3"/>
                </a:cxn>
              </a:cxnLst>
              <a:rect l="l" t="t" r="r" b="b"/>
              <a:pathLst>
                <a:path w="305310" h="1679209">
                  <a:moveTo>
                    <a:pt x="284698" y="10857"/>
                  </a:moveTo>
                  <a:lnTo>
                    <a:pt x="10857" y="284697"/>
                  </a:lnTo>
                  <a:lnTo>
                    <a:pt x="10857" y="1386165"/>
                  </a:lnTo>
                  <a:lnTo>
                    <a:pt x="295736" y="1671044"/>
                  </a:lnTo>
                  <a:close/>
                </a:path>
              </a:pathLst>
            </a:custGeom>
            <a:solidFill>
              <a:srgbClr val="E76F51">
                <a:lumMod val="7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19" name="Freeform: Shape 132">
              <a:extLst>
                <a:ext uri="{FF2B5EF4-FFF2-40B4-BE49-F238E27FC236}">
                  <a16:creationId xmlns:a16="http://schemas.microsoft.com/office/drawing/2014/main" id="{585CB7C2-7E9C-7835-A216-B3F68A46EA64}"/>
                </a:ext>
              </a:extLst>
            </p:cNvPr>
            <p:cNvSpPr/>
            <p:nvPr/>
          </p:nvSpPr>
          <p:spPr>
            <a:xfrm>
              <a:off x="18727656" y="10892889"/>
              <a:ext cx="4309581" cy="1115559"/>
            </a:xfrm>
            <a:custGeom>
              <a:avLst/>
              <a:gdLst>
                <a:gd name="connsiteX0" fmla="*/ 4217103 w 4309580"/>
                <a:gd name="connsiteY0" fmla="*/ 1112207 h 1115558"/>
                <a:gd name="connsiteX1" fmla="*/ 10857 w 4309580"/>
                <a:gd name="connsiteY1" fmla="*/ 1112207 h 1115558"/>
                <a:gd name="connsiteX2" fmla="*/ 10857 w 4309580"/>
                <a:gd name="connsiteY2" fmla="*/ 10857 h 1115558"/>
                <a:gd name="connsiteX3" fmla="*/ 3600609 w 4309580"/>
                <a:gd name="connsiteY3" fmla="*/ 10857 h 1115558"/>
                <a:gd name="connsiteX4" fmla="*/ 4098852 w 4309580"/>
                <a:gd name="connsiteY4" fmla="*/ 217177 h 1115558"/>
                <a:gd name="connsiteX5" fmla="*/ 4305173 w 4309580"/>
                <a:gd name="connsiteY5" fmla="*/ 715420 h 1115558"/>
                <a:gd name="connsiteX6" fmla="*/ 4305173 w 4309580"/>
                <a:gd name="connsiteY6" fmla="*/ 1024136 h 1115558"/>
                <a:gd name="connsiteX7" fmla="*/ 4279691 w 4309580"/>
                <a:gd name="connsiteY7" fmla="*/ 1086021 h 1115558"/>
                <a:gd name="connsiteX8" fmla="*/ 4217103 w 4309580"/>
                <a:gd name="connsiteY8" fmla="*/ 1112207 h 11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9580" h="1115558">
                  <a:moveTo>
                    <a:pt x="4217103" y="1112207"/>
                  </a:moveTo>
                  <a:lnTo>
                    <a:pt x="10857" y="1112207"/>
                  </a:lnTo>
                  <a:lnTo>
                    <a:pt x="10857" y="10857"/>
                  </a:lnTo>
                  <a:lnTo>
                    <a:pt x="3600609" y="10857"/>
                  </a:lnTo>
                  <a:cubicBezTo>
                    <a:pt x="3795186" y="10857"/>
                    <a:pt x="3971327" y="89768"/>
                    <a:pt x="4098852" y="217177"/>
                  </a:cubicBezTo>
                  <a:cubicBezTo>
                    <a:pt x="4226378" y="344702"/>
                    <a:pt x="4305173" y="520843"/>
                    <a:pt x="4305173" y="715420"/>
                  </a:cubicBezTo>
                  <a:lnTo>
                    <a:pt x="4305173" y="1024136"/>
                  </a:lnTo>
                  <a:cubicBezTo>
                    <a:pt x="4305173" y="1048326"/>
                    <a:pt x="4295426" y="1070168"/>
                    <a:pt x="4279691" y="1086021"/>
                  </a:cubicBezTo>
                  <a:cubicBezTo>
                    <a:pt x="4263721" y="1102108"/>
                    <a:pt x="4241527" y="1112207"/>
                    <a:pt x="4217103" y="1112207"/>
                  </a:cubicBezTo>
                  <a:close/>
                </a:path>
              </a:pathLst>
            </a:custGeom>
            <a:solidFill>
              <a:srgbClr val="E76F51"/>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sp>
        <p:nvSpPr>
          <p:cNvPr id="93" name="Freeform: Shape 150">
            <a:extLst>
              <a:ext uri="{FF2B5EF4-FFF2-40B4-BE49-F238E27FC236}">
                <a16:creationId xmlns:a16="http://schemas.microsoft.com/office/drawing/2014/main" id="{472B116B-7633-FFC5-F85B-DBB7544EE34B}"/>
              </a:ext>
            </a:extLst>
          </p:cNvPr>
          <p:cNvSpPr/>
          <p:nvPr/>
        </p:nvSpPr>
        <p:spPr>
          <a:xfrm>
            <a:off x="340496" y="1912166"/>
            <a:ext cx="2355459" cy="4463670"/>
          </a:xfrm>
          <a:custGeom>
            <a:avLst/>
            <a:gdLst>
              <a:gd name="connsiteX0" fmla="*/ 98927 w 4884974"/>
              <a:gd name="connsiteY0" fmla="*/ 9002262 h 9006670"/>
              <a:gd name="connsiteX1" fmla="*/ 4797192 w 4884974"/>
              <a:gd name="connsiteY1" fmla="*/ 9002262 h 9006670"/>
              <a:gd name="connsiteX2" fmla="*/ 4864713 w 4884974"/>
              <a:gd name="connsiteY2" fmla="*/ 8970674 h 9006670"/>
              <a:gd name="connsiteX3" fmla="*/ 4885263 w 4884974"/>
              <a:gd name="connsiteY3" fmla="*/ 8914192 h 9006670"/>
              <a:gd name="connsiteX4" fmla="*/ 4885263 w 4884974"/>
              <a:gd name="connsiteY4" fmla="*/ 2946538 h 9006670"/>
              <a:gd name="connsiteX5" fmla="*/ 4368231 w 4884974"/>
              <a:gd name="connsiteY5" fmla="*/ 1282242 h 9006670"/>
              <a:gd name="connsiteX6" fmla="*/ 1949464 w 4884974"/>
              <a:gd name="connsiteY6" fmla="*/ 10857 h 9006670"/>
              <a:gd name="connsiteX7" fmla="*/ 98927 w 4884974"/>
              <a:gd name="connsiteY7" fmla="*/ 10857 h 9006670"/>
              <a:gd name="connsiteX8" fmla="*/ 28941 w 4884974"/>
              <a:gd name="connsiteY8" fmla="*/ 45498 h 9006670"/>
              <a:gd name="connsiteX9" fmla="*/ 10857 w 4884974"/>
              <a:gd name="connsiteY9" fmla="*/ 98927 h 9006670"/>
              <a:gd name="connsiteX10" fmla="*/ 10857 w 4884974"/>
              <a:gd name="connsiteY10" fmla="*/ 8914192 h 9006670"/>
              <a:gd name="connsiteX11" fmla="*/ 55949 w 4884974"/>
              <a:gd name="connsiteY11" fmla="*/ 8991106 h 9006670"/>
              <a:gd name="connsiteX12" fmla="*/ 98927 w 4884974"/>
              <a:gd name="connsiteY12" fmla="*/ 9002262 h 900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4974" h="9006670">
                <a:moveTo>
                  <a:pt x="98927" y="9002262"/>
                </a:moveTo>
                <a:lnTo>
                  <a:pt x="4797192" y="9002262"/>
                </a:lnTo>
                <a:cubicBezTo>
                  <a:pt x="4824318" y="9002262"/>
                  <a:pt x="4848626" y="8989932"/>
                  <a:pt x="4864713" y="8970674"/>
                </a:cubicBezTo>
                <a:cubicBezTo>
                  <a:pt x="4877513" y="8955409"/>
                  <a:pt x="4885263" y="8935681"/>
                  <a:pt x="4885263" y="8914192"/>
                </a:cubicBezTo>
                <a:lnTo>
                  <a:pt x="4885263" y="2946538"/>
                </a:lnTo>
                <a:cubicBezTo>
                  <a:pt x="4885263" y="2328636"/>
                  <a:pt x="4694326" y="1755239"/>
                  <a:pt x="4368231" y="1282242"/>
                </a:cubicBezTo>
                <a:cubicBezTo>
                  <a:pt x="3838751" y="514268"/>
                  <a:pt x="2952880" y="10857"/>
                  <a:pt x="1949464" y="10857"/>
                </a:cubicBezTo>
                <a:lnTo>
                  <a:pt x="98927" y="10857"/>
                </a:lnTo>
                <a:cubicBezTo>
                  <a:pt x="70392" y="10857"/>
                  <a:pt x="45028" y="24478"/>
                  <a:pt x="28941" y="45498"/>
                </a:cubicBezTo>
                <a:cubicBezTo>
                  <a:pt x="17550" y="60294"/>
                  <a:pt x="10857" y="78847"/>
                  <a:pt x="10857" y="98927"/>
                </a:cubicBezTo>
                <a:lnTo>
                  <a:pt x="10857" y="8914192"/>
                </a:lnTo>
                <a:cubicBezTo>
                  <a:pt x="10857" y="8947189"/>
                  <a:pt x="29058" y="8975959"/>
                  <a:pt x="55949" y="8991106"/>
                </a:cubicBezTo>
                <a:cubicBezTo>
                  <a:pt x="68631" y="8998152"/>
                  <a:pt x="83309" y="9002262"/>
                  <a:pt x="98927" y="9002262"/>
                </a:cubicBezTo>
                <a:close/>
              </a:path>
            </a:pathLst>
          </a:custGeom>
          <a:solidFill>
            <a:srgbClr val="FFFFFF">
              <a:lumMod val="9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94" name="Freeform: Shape 151">
            <a:extLst>
              <a:ext uri="{FF2B5EF4-FFF2-40B4-BE49-F238E27FC236}">
                <a16:creationId xmlns:a16="http://schemas.microsoft.com/office/drawing/2014/main" id="{2C8CAD34-E7A7-6235-4A3A-09F4D73024AA}"/>
              </a:ext>
            </a:extLst>
          </p:cNvPr>
          <p:cNvSpPr/>
          <p:nvPr/>
        </p:nvSpPr>
        <p:spPr>
          <a:xfrm>
            <a:off x="340496" y="1912166"/>
            <a:ext cx="2355459" cy="2554825"/>
          </a:xfrm>
          <a:custGeom>
            <a:avLst/>
            <a:gdLst>
              <a:gd name="connsiteX0" fmla="*/ 4885145 w 4884974"/>
              <a:gd name="connsiteY0" fmla="*/ 2946538 h 5155056"/>
              <a:gd name="connsiteX1" fmla="*/ 4176120 w 4884974"/>
              <a:gd name="connsiteY1" fmla="*/ 1033296 h 5155056"/>
              <a:gd name="connsiteX2" fmla="*/ 1949464 w 4884974"/>
              <a:gd name="connsiteY2" fmla="*/ 10857 h 5155056"/>
              <a:gd name="connsiteX3" fmla="*/ 98927 w 4884974"/>
              <a:gd name="connsiteY3" fmla="*/ 10857 h 5155056"/>
              <a:gd name="connsiteX4" fmla="*/ 39274 w 4884974"/>
              <a:gd name="connsiteY4" fmla="*/ 34107 h 5155056"/>
              <a:gd name="connsiteX5" fmla="*/ 10857 w 4884974"/>
              <a:gd name="connsiteY5" fmla="*/ 98927 h 5155056"/>
              <a:gd name="connsiteX6" fmla="*/ 10857 w 4884974"/>
              <a:gd name="connsiteY6" fmla="*/ 186998 h 5155056"/>
              <a:gd name="connsiteX7" fmla="*/ 1949581 w 4884974"/>
              <a:gd name="connsiteY7" fmla="*/ 186998 h 5155056"/>
              <a:gd name="connsiteX8" fmla="*/ 3023688 w 4884974"/>
              <a:gd name="connsiteY8" fmla="*/ 403768 h 5155056"/>
              <a:gd name="connsiteX9" fmla="*/ 3900870 w 4884974"/>
              <a:gd name="connsiteY9" fmla="*/ 995250 h 5155056"/>
              <a:gd name="connsiteX10" fmla="*/ 4492351 w 4884974"/>
              <a:gd name="connsiteY10" fmla="*/ 1872431 h 5155056"/>
              <a:gd name="connsiteX11" fmla="*/ 4709122 w 4884974"/>
              <a:gd name="connsiteY11" fmla="*/ 2946538 h 5155056"/>
              <a:gd name="connsiteX12" fmla="*/ 4709122 w 4884974"/>
              <a:gd name="connsiteY12" fmla="*/ 4968871 h 5155056"/>
              <a:gd name="connsiteX13" fmla="*/ 4751748 w 4884974"/>
              <a:gd name="connsiteY13" fmla="*/ 5083715 h 5155056"/>
              <a:gd name="connsiteX14" fmla="*/ 4885263 w 4884974"/>
              <a:gd name="connsiteY14" fmla="*/ 5145012 h 5155056"/>
              <a:gd name="connsiteX15" fmla="*/ 4885263 w 4884974"/>
              <a:gd name="connsiteY15" fmla="*/ 5145012 h 5155056"/>
              <a:gd name="connsiteX16" fmla="*/ 4885263 w 4884974"/>
              <a:gd name="connsiteY16" fmla="*/ 2946538 h 515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74" h="5155056">
                <a:moveTo>
                  <a:pt x="4885145" y="2946538"/>
                </a:moveTo>
                <a:cubicBezTo>
                  <a:pt x="4885145" y="2215671"/>
                  <a:pt x="4618116" y="1547158"/>
                  <a:pt x="4176120" y="1033296"/>
                </a:cubicBezTo>
                <a:cubicBezTo>
                  <a:pt x="3637833" y="407291"/>
                  <a:pt x="2840032" y="10857"/>
                  <a:pt x="1949464" y="10857"/>
                </a:cubicBezTo>
                <a:lnTo>
                  <a:pt x="98927" y="10857"/>
                </a:lnTo>
                <a:cubicBezTo>
                  <a:pt x="75912" y="10857"/>
                  <a:pt x="54892" y="19664"/>
                  <a:pt x="39274" y="34107"/>
                </a:cubicBezTo>
                <a:cubicBezTo>
                  <a:pt x="21778" y="50195"/>
                  <a:pt x="10857" y="73211"/>
                  <a:pt x="10857" y="98927"/>
                </a:cubicBezTo>
                <a:lnTo>
                  <a:pt x="10857" y="186998"/>
                </a:lnTo>
                <a:lnTo>
                  <a:pt x="1949581" y="186998"/>
                </a:lnTo>
                <a:cubicBezTo>
                  <a:pt x="2322178" y="186998"/>
                  <a:pt x="2683619" y="259920"/>
                  <a:pt x="3023688" y="403768"/>
                </a:cubicBezTo>
                <a:cubicBezTo>
                  <a:pt x="3352250" y="542802"/>
                  <a:pt x="3647462" y="741724"/>
                  <a:pt x="3900870" y="995250"/>
                </a:cubicBezTo>
                <a:cubicBezTo>
                  <a:pt x="4154396" y="1248775"/>
                  <a:pt x="4353317" y="1543870"/>
                  <a:pt x="4492351" y="1872431"/>
                </a:cubicBezTo>
                <a:cubicBezTo>
                  <a:pt x="4636200" y="2212501"/>
                  <a:pt x="4709122" y="2573942"/>
                  <a:pt x="4709122" y="2946538"/>
                </a:cubicBezTo>
                <a:lnTo>
                  <a:pt x="4709122" y="4968871"/>
                </a:lnTo>
                <a:cubicBezTo>
                  <a:pt x="4709122" y="5012788"/>
                  <a:pt x="4725209" y="5052949"/>
                  <a:pt x="4751748" y="5083715"/>
                </a:cubicBezTo>
                <a:cubicBezTo>
                  <a:pt x="4784041" y="5121174"/>
                  <a:pt x="4831834" y="5145012"/>
                  <a:pt x="4885263" y="5145012"/>
                </a:cubicBezTo>
                <a:lnTo>
                  <a:pt x="4885263" y="5145012"/>
                </a:lnTo>
                <a:lnTo>
                  <a:pt x="4885263" y="2946538"/>
                </a:lnTo>
                <a:close/>
              </a:path>
            </a:pathLst>
          </a:custGeom>
          <a:solidFill>
            <a:srgbClr val="2A9D8F"/>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nvGrpSpPr>
          <p:cNvPr id="95" name="Group 94">
            <a:extLst>
              <a:ext uri="{FF2B5EF4-FFF2-40B4-BE49-F238E27FC236}">
                <a16:creationId xmlns:a16="http://schemas.microsoft.com/office/drawing/2014/main" id="{6D430C30-633B-77C5-8F3C-E29125A4388F}"/>
              </a:ext>
            </a:extLst>
          </p:cNvPr>
          <p:cNvGrpSpPr/>
          <p:nvPr/>
        </p:nvGrpSpPr>
        <p:grpSpPr>
          <a:xfrm>
            <a:off x="224818" y="5366767"/>
            <a:ext cx="2078014" cy="832210"/>
            <a:chOff x="528074" y="10618931"/>
            <a:chExt cx="4309581" cy="1679210"/>
          </a:xfrm>
        </p:grpSpPr>
        <p:sp>
          <p:nvSpPr>
            <p:cNvPr id="116" name="Freeform: Shape 149">
              <a:extLst>
                <a:ext uri="{FF2B5EF4-FFF2-40B4-BE49-F238E27FC236}">
                  <a16:creationId xmlns:a16="http://schemas.microsoft.com/office/drawing/2014/main" id="{ECB94D88-159E-DBA3-C99A-10A87A2E5ECB}"/>
                </a:ext>
              </a:extLst>
            </p:cNvPr>
            <p:cNvSpPr/>
            <p:nvPr/>
          </p:nvSpPr>
          <p:spPr>
            <a:xfrm>
              <a:off x="528074" y="10618931"/>
              <a:ext cx="305311" cy="1679210"/>
            </a:xfrm>
            <a:custGeom>
              <a:avLst/>
              <a:gdLst>
                <a:gd name="connsiteX0" fmla="*/ 284815 w 305310"/>
                <a:gd name="connsiteY0" fmla="*/ 10857 h 1679209"/>
                <a:gd name="connsiteX1" fmla="*/ 10857 w 305310"/>
                <a:gd name="connsiteY1" fmla="*/ 284697 h 1679209"/>
                <a:gd name="connsiteX2" fmla="*/ 10857 w 305310"/>
                <a:gd name="connsiteY2" fmla="*/ 1386165 h 1679209"/>
                <a:gd name="connsiteX3" fmla="*/ 295735 w 305310"/>
                <a:gd name="connsiteY3" fmla="*/ 1671044 h 1679209"/>
              </a:gdLst>
              <a:ahLst/>
              <a:cxnLst>
                <a:cxn ang="0">
                  <a:pos x="connsiteX0" y="connsiteY0"/>
                </a:cxn>
                <a:cxn ang="0">
                  <a:pos x="connsiteX1" y="connsiteY1"/>
                </a:cxn>
                <a:cxn ang="0">
                  <a:pos x="connsiteX2" y="connsiteY2"/>
                </a:cxn>
                <a:cxn ang="0">
                  <a:pos x="connsiteX3" y="connsiteY3"/>
                </a:cxn>
              </a:cxnLst>
              <a:rect l="l" t="t" r="r" b="b"/>
              <a:pathLst>
                <a:path w="305310" h="1679209">
                  <a:moveTo>
                    <a:pt x="284815" y="10857"/>
                  </a:moveTo>
                  <a:lnTo>
                    <a:pt x="10857" y="284697"/>
                  </a:lnTo>
                  <a:lnTo>
                    <a:pt x="10857" y="1386165"/>
                  </a:lnTo>
                  <a:lnTo>
                    <a:pt x="295735" y="1671044"/>
                  </a:lnTo>
                  <a:close/>
                </a:path>
              </a:pathLst>
            </a:custGeom>
            <a:solidFill>
              <a:srgbClr val="2A9D8F">
                <a:lumMod val="75000"/>
              </a:srgbClr>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17" name="Freeform: Shape 152">
              <a:extLst>
                <a:ext uri="{FF2B5EF4-FFF2-40B4-BE49-F238E27FC236}">
                  <a16:creationId xmlns:a16="http://schemas.microsoft.com/office/drawing/2014/main" id="{50A250F5-BCC7-EDE4-B5FC-8461497CC739}"/>
                </a:ext>
              </a:extLst>
            </p:cNvPr>
            <p:cNvSpPr/>
            <p:nvPr/>
          </p:nvSpPr>
          <p:spPr>
            <a:xfrm>
              <a:off x="528074" y="10892889"/>
              <a:ext cx="4309581" cy="1115559"/>
            </a:xfrm>
            <a:custGeom>
              <a:avLst/>
              <a:gdLst>
                <a:gd name="connsiteX0" fmla="*/ 4217102 w 4309580"/>
                <a:gd name="connsiteY0" fmla="*/ 1112207 h 1115558"/>
                <a:gd name="connsiteX1" fmla="*/ 10857 w 4309580"/>
                <a:gd name="connsiteY1" fmla="*/ 1112207 h 1115558"/>
                <a:gd name="connsiteX2" fmla="*/ 10857 w 4309580"/>
                <a:gd name="connsiteY2" fmla="*/ 10857 h 1115558"/>
                <a:gd name="connsiteX3" fmla="*/ 3600609 w 4309580"/>
                <a:gd name="connsiteY3" fmla="*/ 10857 h 1115558"/>
                <a:gd name="connsiteX4" fmla="*/ 4045540 w 4309580"/>
                <a:gd name="connsiteY4" fmla="*/ 169031 h 1115558"/>
                <a:gd name="connsiteX5" fmla="*/ 4305172 w 4309580"/>
                <a:gd name="connsiteY5" fmla="*/ 715420 h 1115558"/>
                <a:gd name="connsiteX6" fmla="*/ 4305172 w 4309580"/>
                <a:gd name="connsiteY6" fmla="*/ 1024136 h 1115558"/>
                <a:gd name="connsiteX7" fmla="*/ 4279690 w 4309580"/>
                <a:gd name="connsiteY7" fmla="*/ 1086021 h 1115558"/>
                <a:gd name="connsiteX8" fmla="*/ 4217102 w 4309580"/>
                <a:gd name="connsiteY8" fmla="*/ 1112207 h 11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9580" h="1115558">
                  <a:moveTo>
                    <a:pt x="4217102" y="1112207"/>
                  </a:moveTo>
                  <a:lnTo>
                    <a:pt x="10857" y="1112207"/>
                  </a:lnTo>
                  <a:lnTo>
                    <a:pt x="10857" y="10857"/>
                  </a:lnTo>
                  <a:lnTo>
                    <a:pt x="3600609" y="10857"/>
                  </a:lnTo>
                  <a:cubicBezTo>
                    <a:pt x="3769352" y="10857"/>
                    <a:pt x="3924238" y="70157"/>
                    <a:pt x="4045540" y="169031"/>
                  </a:cubicBezTo>
                  <a:cubicBezTo>
                    <a:pt x="4203950" y="298201"/>
                    <a:pt x="4305172" y="495009"/>
                    <a:pt x="4305172" y="715420"/>
                  </a:cubicBezTo>
                  <a:lnTo>
                    <a:pt x="4305172" y="1024136"/>
                  </a:lnTo>
                  <a:cubicBezTo>
                    <a:pt x="4305172" y="1048326"/>
                    <a:pt x="4295426" y="1070168"/>
                    <a:pt x="4279690" y="1086021"/>
                  </a:cubicBezTo>
                  <a:cubicBezTo>
                    <a:pt x="4263720" y="1102108"/>
                    <a:pt x="4241644" y="1112207"/>
                    <a:pt x="4217102" y="1112207"/>
                  </a:cubicBezTo>
                  <a:close/>
                </a:path>
              </a:pathLst>
            </a:custGeom>
            <a:solidFill>
              <a:srgbClr val="2A9D8F"/>
            </a:solidFill>
            <a:ln w="11742"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grpSp>
      <p:sp>
        <p:nvSpPr>
          <p:cNvPr id="96" name="Freeform: Shape 170">
            <a:extLst>
              <a:ext uri="{FF2B5EF4-FFF2-40B4-BE49-F238E27FC236}">
                <a16:creationId xmlns:a16="http://schemas.microsoft.com/office/drawing/2014/main" id="{417370F5-0A70-E855-EFA4-8D3177599486}"/>
              </a:ext>
            </a:extLst>
          </p:cNvPr>
          <p:cNvSpPr/>
          <p:nvPr/>
        </p:nvSpPr>
        <p:spPr>
          <a:xfrm>
            <a:off x="538170" y="3424185"/>
            <a:ext cx="1542563" cy="16055"/>
          </a:xfrm>
          <a:custGeom>
            <a:avLst/>
            <a:gdLst>
              <a:gd name="connsiteX0" fmla="*/ 3182510 w 3199112"/>
              <a:gd name="connsiteY0" fmla="*/ 32801 h 32396"/>
              <a:gd name="connsiteX1" fmla="*/ 19438 w 3199112"/>
              <a:gd name="connsiteY1" fmla="*/ 32801 h 32396"/>
              <a:gd name="connsiteX2" fmla="*/ 6074 w 3199112"/>
              <a:gd name="connsiteY2" fmla="*/ 19438 h 32396"/>
              <a:gd name="connsiteX3" fmla="*/ 19438 w 3199112"/>
              <a:gd name="connsiteY3" fmla="*/ 6074 h 32396"/>
              <a:gd name="connsiteX4" fmla="*/ 3182510 w 3199112"/>
              <a:gd name="connsiteY4" fmla="*/ 6074 h 32396"/>
              <a:gd name="connsiteX5" fmla="*/ 3195873 w 3199112"/>
              <a:gd name="connsiteY5" fmla="*/ 19438 h 32396"/>
              <a:gd name="connsiteX6" fmla="*/ 3182510 w 3199112"/>
              <a:gd name="connsiteY6" fmla="*/ 32801 h 3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2" h="32396">
                <a:moveTo>
                  <a:pt x="3182510" y="32801"/>
                </a:moveTo>
                <a:lnTo>
                  <a:pt x="19438" y="32801"/>
                </a:lnTo>
                <a:cubicBezTo>
                  <a:pt x="12068" y="32801"/>
                  <a:pt x="6074" y="26808"/>
                  <a:pt x="6074" y="19438"/>
                </a:cubicBezTo>
                <a:cubicBezTo>
                  <a:pt x="6074" y="12067"/>
                  <a:pt x="12068" y="6074"/>
                  <a:pt x="19438" y="6074"/>
                </a:cubicBezTo>
                <a:lnTo>
                  <a:pt x="3182510" y="6074"/>
                </a:lnTo>
                <a:cubicBezTo>
                  <a:pt x="3189880" y="6074"/>
                  <a:pt x="3195873" y="12067"/>
                  <a:pt x="3195873" y="19438"/>
                </a:cubicBezTo>
                <a:cubicBezTo>
                  <a:pt x="3195873" y="26889"/>
                  <a:pt x="3189880" y="32801"/>
                  <a:pt x="3182510" y="32801"/>
                </a:cubicBezTo>
                <a:close/>
              </a:path>
            </a:pathLst>
          </a:custGeom>
          <a:solidFill>
            <a:srgbClr val="000000"/>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97" name="Rectangle 96">
            <a:extLst>
              <a:ext uri="{FF2B5EF4-FFF2-40B4-BE49-F238E27FC236}">
                <a16:creationId xmlns:a16="http://schemas.microsoft.com/office/drawing/2014/main" id="{6EE60123-5DB8-25B1-AD8E-26B3C5861FB6}"/>
              </a:ext>
            </a:extLst>
          </p:cNvPr>
          <p:cNvSpPr/>
          <p:nvPr/>
        </p:nvSpPr>
        <p:spPr>
          <a:xfrm>
            <a:off x="486045" y="3536904"/>
            <a:ext cx="1943851" cy="1434432"/>
          </a:xfrm>
          <a:prstGeom prst="rect">
            <a:avLst/>
          </a:prstGeom>
        </p:spPr>
        <p:txBody>
          <a:bodyPr wrap="square">
            <a:spAutoFit/>
          </a:bodyPr>
          <a:lstStyle/>
          <a:p>
            <a:pPr defTabSz="457246">
              <a:lnSpc>
                <a:spcPct val="120000"/>
              </a:lnSpc>
            </a:pPr>
            <a:r>
              <a:rPr lang="en-US" sz="1050" kern="0" dirty="0">
                <a:solidFill>
                  <a:srgbClr val="000000"/>
                </a:solidFill>
                <a:latin typeface="Montserrat Light "/>
              </a:rPr>
              <a:t>Process of visually and statistically summarizing, interpreting, and understanding the main characteristics, patterns, and relationships in a dataset.</a:t>
            </a:r>
          </a:p>
        </p:txBody>
      </p:sp>
      <p:sp>
        <p:nvSpPr>
          <p:cNvPr id="98" name="Rectangle 97">
            <a:extLst>
              <a:ext uri="{FF2B5EF4-FFF2-40B4-BE49-F238E27FC236}">
                <a16:creationId xmlns:a16="http://schemas.microsoft.com/office/drawing/2014/main" id="{21ED3659-5418-164F-AE70-F95DF19BEBB4}"/>
              </a:ext>
            </a:extLst>
          </p:cNvPr>
          <p:cNvSpPr/>
          <p:nvPr/>
        </p:nvSpPr>
        <p:spPr>
          <a:xfrm>
            <a:off x="463653" y="2962369"/>
            <a:ext cx="1899921" cy="523220"/>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ontserrat" panose="00000500000000000000" pitchFamily="2" charset="0"/>
              </a:rPr>
              <a:t>Exploratory Data Analysis</a:t>
            </a:r>
          </a:p>
        </p:txBody>
      </p:sp>
      <p:sp>
        <p:nvSpPr>
          <p:cNvPr id="99" name="Rectangle 98">
            <a:extLst>
              <a:ext uri="{FF2B5EF4-FFF2-40B4-BE49-F238E27FC236}">
                <a16:creationId xmlns:a16="http://schemas.microsoft.com/office/drawing/2014/main" id="{A1F92FB6-39D7-6C91-6EA3-5DBDD56B4933}"/>
              </a:ext>
            </a:extLst>
          </p:cNvPr>
          <p:cNvSpPr/>
          <p:nvPr/>
        </p:nvSpPr>
        <p:spPr>
          <a:xfrm>
            <a:off x="529976" y="5655963"/>
            <a:ext cx="1899921" cy="307777"/>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Montserrat" panose="00000500000000000000" pitchFamily="2" charset="0"/>
              </a:rPr>
              <a:t>Step 01</a:t>
            </a:r>
          </a:p>
        </p:txBody>
      </p:sp>
      <p:sp>
        <p:nvSpPr>
          <p:cNvPr id="100" name="Rectangle 99">
            <a:extLst>
              <a:ext uri="{FF2B5EF4-FFF2-40B4-BE49-F238E27FC236}">
                <a16:creationId xmlns:a16="http://schemas.microsoft.com/office/drawing/2014/main" id="{19418B75-512B-7541-27E1-DEC56A2BE805}"/>
              </a:ext>
            </a:extLst>
          </p:cNvPr>
          <p:cNvSpPr/>
          <p:nvPr/>
        </p:nvSpPr>
        <p:spPr>
          <a:xfrm>
            <a:off x="3343535" y="5655963"/>
            <a:ext cx="1899921" cy="307777"/>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Montserrat" panose="00000500000000000000" pitchFamily="2" charset="0"/>
              </a:rPr>
              <a:t>Step 02</a:t>
            </a:r>
          </a:p>
        </p:txBody>
      </p:sp>
      <p:sp>
        <p:nvSpPr>
          <p:cNvPr id="101" name="Rectangle 100">
            <a:extLst>
              <a:ext uri="{FF2B5EF4-FFF2-40B4-BE49-F238E27FC236}">
                <a16:creationId xmlns:a16="http://schemas.microsoft.com/office/drawing/2014/main" id="{F296A118-5209-283D-88F5-68681D5719C5}"/>
              </a:ext>
            </a:extLst>
          </p:cNvPr>
          <p:cNvSpPr/>
          <p:nvPr/>
        </p:nvSpPr>
        <p:spPr>
          <a:xfrm>
            <a:off x="6208306" y="5655963"/>
            <a:ext cx="1899921" cy="307777"/>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Montserrat" panose="00000500000000000000" pitchFamily="2" charset="0"/>
              </a:rPr>
              <a:t>Step 03</a:t>
            </a:r>
          </a:p>
        </p:txBody>
      </p:sp>
      <p:sp>
        <p:nvSpPr>
          <p:cNvPr id="102" name="Rectangle 101">
            <a:extLst>
              <a:ext uri="{FF2B5EF4-FFF2-40B4-BE49-F238E27FC236}">
                <a16:creationId xmlns:a16="http://schemas.microsoft.com/office/drawing/2014/main" id="{D14C3B17-5581-7828-B389-8D781C7EDFD6}"/>
              </a:ext>
            </a:extLst>
          </p:cNvPr>
          <p:cNvSpPr/>
          <p:nvPr/>
        </p:nvSpPr>
        <p:spPr>
          <a:xfrm>
            <a:off x="9155362" y="5655963"/>
            <a:ext cx="1899921" cy="307777"/>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Montserrat" panose="00000500000000000000" pitchFamily="2" charset="0"/>
              </a:rPr>
              <a:t>Step 04</a:t>
            </a:r>
          </a:p>
        </p:txBody>
      </p:sp>
      <p:sp>
        <p:nvSpPr>
          <p:cNvPr id="103" name="Freeform: Shape 186">
            <a:extLst>
              <a:ext uri="{FF2B5EF4-FFF2-40B4-BE49-F238E27FC236}">
                <a16:creationId xmlns:a16="http://schemas.microsoft.com/office/drawing/2014/main" id="{A2F13350-4265-E492-68D2-735A77B10157}"/>
              </a:ext>
            </a:extLst>
          </p:cNvPr>
          <p:cNvSpPr/>
          <p:nvPr/>
        </p:nvSpPr>
        <p:spPr>
          <a:xfrm>
            <a:off x="3478794" y="3424185"/>
            <a:ext cx="1542563" cy="16055"/>
          </a:xfrm>
          <a:custGeom>
            <a:avLst/>
            <a:gdLst>
              <a:gd name="connsiteX0" fmla="*/ 3182510 w 3199112"/>
              <a:gd name="connsiteY0" fmla="*/ 32801 h 32396"/>
              <a:gd name="connsiteX1" fmla="*/ 19438 w 3199112"/>
              <a:gd name="connsiteY1" fmla="*/ 32801 h 32396"/>
              <a:gd name="connsiteX2" fmla="*/ 6074 w 3199112"/>
              <a:gd name="connsiteY2" fmla="*/ 19438 h 32396"/>
              <a:gd name="connsiteX3" fmla="*/ 19438 w 3199112"/>
              <a:gd name="connsiteY3" fmla="*/ 6074 h 32396"/>
              <a:gd name="connsiteX4" fmla="*/ 3182510 w 3199112"/>
              <a:gd name="connsiteY4" fmla="*/ 6074 h 32396"/>
              <a:gd name="connsiteX5" fmla="*/ 3195873 w 3199112"/>
              <a:gd name="connsiteY5" fmla="*/ 19438 h 32396"/>
              <a:gd name="connsiteX6" fmla="*/ 3182510 w 3199112"/>
              <a:gd name="connsiteY6" fmla="*/ 32801 h 3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2" h="32396">
                <a:moveTo>
                  <a:pt x="3182510" y="32801"/>
                </a:moveTo>
                <a:lnTo>
                  <a:pt x="19438" y="32801"/>
                </a:lnTo>
                <a:cubicBezTo>
                  <a:pt x="12068" y="32801"/>
                  <a:pt x="6074" y="26808"/>
                  <a:pt x="6074" y="19438"/>
                </a:cubicBezTo>
                <a:cubicBezTo>
                  <a:pt x="6074" y="12067"/>
                  <a:pt x="12068" y="6074"/>
                  <a:pt x="19438" y="6074"/>
                </a:cubicBezTo>
                <a:lnTo>
                  <a:pt x="3182510" y="6074"/>
                </a:lnTo>
                <a:cubicBezTo>
                  <a:pt x="3189880" y="6074"/>
                  <a:pt x="3195873" y="12067"/>
                  <a:pt x="3195873" y="19438"/>
                </a:cubicBezTo>
                <a:cubicBezTo>
                  <a:pt x="3195873" y="26889"/>
                  <a:pt x="3189880" y="32801"/>
                  <a:pt x="3182510" y="32801"/>
                </a:cubicBezTo>
                <a:close/>
              </a:path>
            </a:pathLst>
          </a:custGeom>
          <a:solidFill>
            <a:srgbClr val="000000"/>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04" name="Rectangle 103">
            <a:extLst>
              <a:ext uri="{FF2B5EF4-FFF2-40B4-BE49-F238E27FC236}">
                <a16:creationId xmlns:a16="http://schemas.microsoft.com/office/drawing/2014/main" id="{56254F94-F68A-247C-94CE-0F8B0D748455}"/>
              </a:ext>
            </a:extLst>
          </p:cNvPr>
          <p:cNvSpPr/>
          <p:nvPr/>
        </p:nvSpPr>
        <p:spPr>
          <a:xfrm>
            <a:off x="3428944" y="3479700"/>
            <a:ext cx="1814512" cy="1434432"/>
          </a:xfrm>
          <a:prstGeom prst="rect">
            <a:avLst/>
          </a:prstGeom>
        </p:spPr>
        <p:txBody>
          <a:bodyPr wrap="square">
            <a:spAutoFit/>
          </a:bodyPr>
          <a:lstStyle/>
          <a:p>
            <a:pPr defTabSz="457246">
              <a:lnSpc>
                <a:spcPct val="120000"/>
              </a:lnSpc>
            </a:pPr>
            <a:r>
              <a:rPr lang="en-US" sz="1050" kern="0" dirty="0">
                <a:solidFill>
                  <a:srgbClr val="000000"/>
                </a:solidFill>
                <a:latin typeface="Montserrat Light "/>
              </a:rPr>
              <a:t>Process of cleaning, transforming, and organizing raw data into a structured and suitable format for analysis or machine learning.</a:t>
            </a:r>
          </a:p>
        </p:txBody>
      </p:sp>
      <p:sp>
        <p:nvSpPr>
          <p:cNvPr id="105" name="Rectangle 104">
            <a:extLst>
              <a:ext uri="{FF2B5EF4-FFF2-40B4-BE49-F238E27FC236}">
                <a16:creationId xmlns:a16="http://schemas.microsoft.com/office/drawing/2014/main" id="{393D84DB-F764-B386-7A18-99A5553B615D}"/>
              </a:ext>
            </a:extLst>
          </p:cNvPr>
          <p:cNvSpPr/>
          <p:nvPr/>
        </p:nvSpPr>
        <p:spPr>
          <a:xfrm>
            <a:off x="3428944" y="3100045"/>
            <a:ext cx="1899921" cy="307777"/>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ontserrat" panose="00000500000000000000" pitchFamily="2" charset="0"/>
              </a:rPr>
              <a:t>Data Preparation</a:t>
            </a:r>
          </a:p>
        </p:txBody>
      </p:sp>
      <p:sp>
        <p:nvSpPr>
          <p:cNvPr id="106" name="Freeform: Shape 189">
            <a:extLst>
              <a:ext uri="{FF2B5EF4-FFF2-40B4-BE49-F238E27FC236}">
                <a16:creationId xmlns:a16="http://schemas.microsoft.com/office/drawing/2014/main" id="{4BFDB408-A9EF-59FA-80BF-32E1A53F4B05}"/>
              </a:ext>
            </a:extLst>
          </p:cNvPr>
          <p:cNvSpPr/>
          <p:nvPr/>
        </p:nvSpPr>
        <p:spPr>
          <a:xfrm>
            <a:off x="6388542" y="3424185"/>
            <a:ext cx="1542563" cy="16055"/>
          </a:xfrm>
          <a:custGeom>
            <a:avLst/>
            <a:gdLst>
              <a:gd name="connsiteX0" fmla="*/ 3182510 w 3199112"/>
              <a:gd name="connsiteY0" fmla="*/ 32801 h 32396"/>
              <a:gd name="connsiteX1" fmla="*/ 19438 w 3199112"/>
              <a:gd name="connsiteY1" fmla="*/ 32801 h 32396"/>
              <a:gd name="connsiteX2" fmla="*/ 6074 w 3199112"/>
              <a:gd name="connsiteY2" fmla="*/ 19438 h 32396"/>
              <a:gd name="connsiteX3" fmla="*/ 19438 w 3199112"/>
              <a:gd name="connsiteY3" fmla="*/ 6074 h 32396"/>
              <a:gd name="connsiteX4" fmla="*/ 3182510 w 3199112"/>
              <a:gd name="connsiteY4" fmla="*/ 6074 h 32396"/>
              <a:gd name="connsiteX5" fmla="*/ 3195873 w 3199112"/>
              <a:gd name="connsiteY5" fmla="*/ 19438 h 32396"/>
              <a:gd name="connsiteX6" fmla="*/ 3182510 w 3199112"/>
              <a:gd name="connsiteY6" fmla="*/ 32801 h 3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2" h="32396">
                <a:moveTo>
                  <a:pt x="3182510" y="32801"/>
                </a:moveTo>
                <a:lnTo>
                  <a:pt x="19438" y="32801"/>
                </a:lnTo>
                <a:cubicBezTo>
                  <a:pt x="12068" y="32801"/>
                  <a:pt x="6074" y="26808"/>
                  <a:pt x="6074" y="19438"/>
                </a:cubicBezTo>
                <a:cubicBezTo>
                  <a:pt x="6074" y="12067"/>
                  <a:pt x="12068" y="6074"/>
                  <a:pt x="19438" y="6074"/>
                </a:cubicBezTo>
                <a:lnTo>
                  <a:pt x="3182510" y="6074"/>
                </a:lnTo>
                <a:cubicBezTo>
                  <a:pt x="3189880" y="6074"/>
                  <a:pt x="3195873" y="12067"/>
                  <a:pt x="3195873" y="19438"/>
                </a:cubicBezTo>
                <a:cubicBezTo>
                  <a:pt x="3195873" y="26889"/>
                  <a:pt x="3189880" y="32801"/>
                  <a:pt x="3182510" y="32801"/>
                </a:cubicBezTo>
                <a:close/>
              </a:path>
            </a:pathLst>
          </a:custGeom>
          <a:solidFill>
            <a:srgbClr val="000000"/>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07" name="Rectangle 106">
            <a:extLst>
              <a:ext uri="{FF2B5EF4-FFF2-40B4-BE49-F238E27FC236}">
                <a16:creationId xmlns:a16="http://schemas.microsoft.com/office/drawing/2014/main" id="{E2E20829-EB70-5ACC-CB3A-56EDBB4E7BAF}"/>
              </a:ext>
            </a:extLst>
          </p:cNvPr>
          <p:cNvSpPr/>
          <p:nvPr/>
        </p:nvSpPr>
        <p:spPr>
          <a:xfrm>
            <a:off x="6338693" y="3479700"/>
            <a:ext cx="1814512" cy="1240532"/>
          </a:xfrm>
          <a:prstGeom prst="rect">
            <a:avLst/>
          </a:prstGeom>
        </p:spPr>
        <p:txBody>
          <a:bodyPr wrap="square">
            <a:spAutoFit/>
          </a:bodyPr>
          <a:lstStyle/>
          <a:p>
            <a:pPr defTabSz="457246">
              <a:lnSpc>
                <a:spcPct val="120000"/>
              </a:lnSpc>
            </a:pPr>
            <a:r>
              <a:rPr lang="en-US" sz="1050" kern="0" dirty="0">
                <a:solidFill>
                  <a:srgbClr val="000000"/>
                </a:solidFill>
                <a:latin typeface="Montserrat Light "/>
              </a:rPr>
              <a:t>Process of creating and training a machine learning algorithm on a dataset to make predictions or infer patterns.</a:t>
            </a:r>
          </a:p>
        </p:txBody>
      </p:sp>
      <p:sp>
        <p:nvSpPr>
          <p:cNvPr id="108" name="Rectangle 107">
            <a:extLst>
              <a:ext uri="{FF2B5EF4-FFF2-40B4-BE49-F238E27FC236}">
                <a16:creationId xmlns:a16="http://schemas.microsoft.com/office/drawing/2014/main" id="{710423C8-A491-FBF7-955E-0E287FD9D6BD}"/>
              </a:ext>
            </a:extLst>
          </p:cNvPr>
          <p:cNvSpPr/>
          <p:nvPr/>
        </p:nvSpPr>
        <p:spPr>
          <a:xfrm>
            <a:off x="6338693" y="3100045"/>
            <a:ext cx="1899921" cy="307777"/>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ontserrat" panose="00000500000000000000" pitchFamily="2" charset="0"/>
              </a:rPr>
              <a:t>Model Building</a:t>
            </a:r>
          </a:p>
        </p:txBody>
      </p:sp>
      <p:sp>
        <p:nvSpPr>
          <p:cNvPr id="109" name="Freeform: Shape 192">
            <a:extLst>
              <a:ext uri="{FF2B5EF4-FFF2-40B4-BE49-F238E27FC236}">
                <a16:creationId xmlns:a16="http://schemas.microsoft.com/office/drawing/2014/main" id="{DE67D347-8346-3399-B309-F070906E83B3}"/>
              </a:ext>
            </a:extLst>
          </p:cNvPr>
          <p:cNvSpPr/>
          <p:nvPr/>
        </p:nvSpPr>
        <p:spPr>
          <a:xfrm>
            <a:off x="9396666" y="3424185"/>
            <a:ext cx="1542563" cy="16055"/>
          </a:xfrm>
          <a:custGeom>
            <a:avLst/>
            <a:gdLst>
              <a:gd name="connsiteX0" fmla="*/ 3182510 w 3199112"/>
              <a:gd name="connsiteY0" fmla="*/ 32801 h 32396"/>
              <a:gd name="connsiteX1" fmla="*/ 19438 w 3199112"/>
              <a:gd name="connsiteY1" fmla="*/ 32801 h 32396"/>
              <a:gd name="connsiteX2" fmla="*/ 6074 w 3199112"/>
              <a:gd name="connsiteY2" fmla="*/ 19438 h 32396"/>
              <a:gd name="connsiteX3" fmla="*/ 19438 w 3199112"/>
              <a:gd name="connsiteY3" fmla="*/ 6074 h 32396"/>
              <a:gd name="connsiteX4" fmla="*/ 3182510 w 3199112"/>
              <a:gd name="connsiteY4" fmla="*/ 6074 h 32396"/>
              <a:gd name="connsiteX5" fmla="*/ 3195873 w 3199112"/>
              <a:gd name="connsiteY5" fmla="*/ 19438 h 32396"/>
              <a:gd name="connsiteX6" fmla="*/ 3182510 w 3199112"/>
              <a:gd name="connsiteY6" fmla="*/ 32801 h 3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2" h="32396">
                <a:moveTo>
                  <a:pt x="3182510" y="32801"/>
                </a:moveTo>
                <a:lnTo>
                  <a:pt x="19438" y="32801"/>
                </a:lnTo>
                <a:cubicBezTo>
                  <a:pt x="12068" y="32801"/>
                  <a:pt x="6074" y="26808"/>
                  <a:pt x="6074" y="19438"/>
                </a:cubicBezTo>
                <a:cubicBezTo>
                  <a:pt x="6074" y="12067"/>
                  <a:pt x="12068" y="6074"/>
                  <a:pt x="19438" y="6074"/>
                </a:cubicBezTo>
                <a:lnTo>
                  <a:pt x="3182510" y="6074"/>
                </a:lnTo>
                <a:cubicBezTo>
                  <a:pt x="3189880" y="6074"/>
                  <a:pt x="3195873" y="12067"/>
                  <a:pt x="3195873" y="19438"/>
                </a:cubicBezTo>
                <a:cubicBezTo>
                  <a:pt x="3195873" y="26889"/>
                  <a:pt x="3189880" y="32801"/>
                  <a:pt x="3182510" y="32801"/>
                </a:cubicBezTo>
                <a:close/>
              </a:path>
            </a:pathLst>
          </a:custGeom>
          <a:solidFill>
            <a:srgbClr val="000000"/>
          </a:solidFill>
          <a:ln w="9525"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Open Sans Light"/>
            </a:endParaRPr>
          </a:p>
        </p:txBody>
      </p:sp>
      <p:sp>
        <p:nvSpPr>
          <p:cNvPr id="110" name="Rectangle 109">
            <a:extLst>
              <a:ext uri="{FF2B5EF4-FFF2-40B4-BE49-F238E27FC236}">
                <a16:creationId xmlns:a16="http://schemas.microsoft.com/office/drawing/2014/main" id="{D45C897A-9E28-5F46-210E-EF4DFC37C9A2}"/>
              </a:ext>
            </a:extLst>
          </p:cNvPr>
          <p:cNvSpPr/>
          <p:nvPr/>
        </p:nvSpPr>
        <p:spPr>
          <a:xfrm>
            <a:off x="9346817" y="3479700"/>
            <a:ext cx="1814512" cy="1434432"/>
          </a:xfrm>
          <a:prstGeom prst="rect">
            <a:avLst/>
          </a:prstGeom>
        </p:spPr>
        <p:txBody>
          <a:bodyPr wrap="square">
            <a:spAutoFit/>
          </a:bodyPr>
          <a:lstStyle/>
          <a:p>
            <a:pPr defTabSz="457246">
              <a:lnSpc>
                <a:spcPct val="120000"/>
              </a:lnSpc>
            </a:pPr>
            <a:r>
              <a:rPr lang="en-US" sz="1050" kern="0" dirty="0">
                <a:solidFill>
                  <a:srgbClr val="000000"/>
                </a:solidFill>
                <a:latin typeface="Montserrat Light "/>
              </a:rPr>
              <a:t>Assessment of how well a machine learning model generalizes to new, unseen data based on predefined metrics such as accuracy, precision, recall, and F1-score.</a:t>
            </a:r>
          </a:p>
        </p:txBody>
      </p:sp>
      <p:sp>
        <p:nvSpPr>
          <p:cNvPr id="111" name="Rectangle 110">
            <a:extLst>
              <a:ext uri="{FF2B5EF4-FFF2-40B4-BE49-F238E27FC236}">
                <a16:creationId xmlns:a16="http://schemas.microsoft.com/office/drawing/2014/main" id="{F5D054A2-4C0A-282D-8325-90E03446F78D}"/>
              </a:ext>
            </a:extLst>
          </p:cNvPr>
          <p:cNvSpPr/>
          <p:nvPr/>
        </p:nvSpPr>
        <p:spPr>
          <a:xfrm>
            <a:off x="9304112" y="2954556"/>
            <a:ext cx="1899921" cy="523220"/>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ontserrat" panose="00000500000000000000" pitchFamily="2" charset="0"/>
              </a:rPr>
              <a:t>Performance Evaluation</a:t>
            </a:r>
          </a:p>
        </p:txBody>
      </p:sp>
      <p:pic>
        <p:nvPicPr>
          <p:cNvPr id="112" name="Graphic 111">
            <a:extLst>
              <a:ext uri="{FF2B5EF4-FFF2-40B4-BE49-F238E27FC236}">
                <a16:creationId xmlns:a16="http://schemas.microsoft.com/office/drawing/2014/main" id="{8C4F25C6-B3C3-A018-F33A-1DB809B9FA8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6818" y="2529274"/>
            <a:ext cx="480690" cy="494060"/>
          </a:xfrm>
          <a:prstGeom prst="rect">
            <a:avLst/>
          </a:prstGeom>
        </p:spPr>
      </p:pic>
      <p:pic>
        <p:nvPicPr>
          <p:cNvPr id="114" name="Graphic 113">
            <a:extLst>
              <a:ext uri="{FF2B5EF4-FFF2-40B4-BE49-F238E27FC236}">
                <a16:creationId xmlns:a16="http://schemas.microsoft.com/office/drawing/2014/main" id="{B7B3CD3C-C4B1-1DF5-0D8C-36F5D6972B2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21287" y="2530651"/>
            <a:ext cx="471870" cy="484995"/>
          </a:xfrm>
          <a:prstGeom prst="rect">
            <a:avLst/>
          </a:prstGeom>
        </p:spPr>
      </p:pic>
      <p:grpSp>
        <p:nvGrpSpPr>
          <p:cNvPr id="124" name="Google Shape;986;p29">
            <a:extLst>
              <a:ext uri="{FF2B5EF4-FFF2-40B4-BE49-F238E27FC236}">
                <a16:creationId xmlns:a16="http://schemas.microsoft.com/office/drawing/2014/main" id="{89FD627E-DE18-7B35-C7C6-830D19342E30}"/>
              </a:ext>
            </a:extLst>
          </p:cNvPr>
          <p:cNvGrpSpPr/>
          <p:nvPr/>
        </p:nvGrpSpPr>
        <p:grpSpPr>
          <a:xfrm>
            <a:off x="10571692" y="2511537"/>
            <a:ext cx="506698" cy="523221"/>
            <a:chOff x="6681725" y="821175"/>
            <a:chExt cx="356850" cy="381325"/>
          </a:xfrm>
          <a:solidFill>
            <a:schemeClr val="tx1"/>
          </a:solidFill>
        </p:grpSpPr>
        <p:sp>
          <p:nvSpPr>
            <p:cNvPr id="125" name="Google Shape;987;p29">
              <a:extLst>
                <a:ext uri="{FF2B5EF4-FFF2-40B4-BE49-F238E27FC236}">
                  <a16:creationId xmlns:a16="http://schemas.microsoft.com/office/drawing/2014/main" id="{6DDEF0E8-107C-1FF3-9301-ADCC16FD2D35}"/>
                </a:ext>
              </a:extLst>
            </p:cNvPr>
            <p:cNvSpPr/>
            <p:nvPr/>
          </p:nvSpPr>
          <p:spPr>
            <a:xfrm>
              <a:off x="6728100" y="1067850"/>
              <a:ext cx="137225" cy="109525"/>
            </a:xfrm>
            <a:custGeom>
              <a:avLst/>
              <a:gdLst/>
              <a:ahLst/>
              <a:cxnLst/>
              <a:rect l="l" t="t" r="r" b="b"/>
              <a:pathLst>
                <a:path w="5489" h="4381" extrusionOk="0">
                  <a:moveTo>
                    <a:pt x="1314" y="490"/>
                  </a:moveTo>
                  <a:lnTo>
                    <a:pt x="2087" y="1418"/>
                  </a:lnTo>
                  <a:lnTo>
                    <a:pt x="1933" y="1418"/>
                  </a:lnTo>
                  <a:lnTo>
                    <a:pt x="1804" y="1443"/>
                  </a:lnTo>
                  <a:lnTo>
                    <a:pt x="1701" y="1521"/>
                  </a:lnTo>
                  <a:lnTo>
                    <a:pt x="1624" y="1624"/>
                  </a:lnTo>
                  <a:lnTo>
                    <a:pt x="1598" y="1753"/>
                  </a:lnTo>
                  <a:lnTo>
                    <a:pt x="1598" y="2938"/>
                  </a:lnTo>
                  <a:lnTo>
                    <a:pt x="1598" y="3015"/>
                  </a:lnTo>
                  <a:lnTo>
                    <a:pt x="1624" y="3118"/>
                  </a:lnTo>
                  <a:lnTo>
                    <a:pt x="1675" y="3195"/>
                  </a:lnTo>
                  <a:lnTo>
                    <a:pt x="1727" y="3273"/>
                  </a:lnTo>
                  <a:lnTo>
                    <a:pt x="1804" y="3324"/>
                  </a:lnTo>
                  <a:lnTo>
                    <a:pt x="1881" y="3376"/>
                  </a:lnTo>
                  <a:lnTo>
                    <a:pt x="1958" y="3401"/>
                  </a:lnTo>
                  <a:lnTo>
                    <a:pt x="5024" y="3401"/>
                  </a:lnTo>
                  <a:lnTo>
                    <a:pt x="5050" y="3427"/>
                  </a:lnTo>
                  <a:lnTo>
                    <a:pt x="5050" y="3917"/>
                  </a:lnTo>
                  <a:lnTo>
                    <a:pt x="5024" y="3943"/>
                  </a:lnTo>
                  <a:lnTo>
                    <a:pt x="1314" y="3943"/>
                  </a:lnTo>
                  <a:lnTo>
                    <a:pt x="1211" y="3917"/>
                  </a:lnTo>
                  <a:lnTo>
                    <a:pt x="1134" y="3865"/>
                  </a:lnTo>
                  <a:lnTo>
                    <a:pt x="1083" y="3788"/>
                  </a:lnTo>
                  <a:lnTo>
                    <a:pt x="1057" y="3659"/>
                  </a:lnTo>
                  <a:lnTo>
                    <a:pt x="1057" y="1753"/>
                  </a:lnTo>
                  <a:lnTo>
                    <a:pt x="1031" y="1624"/>
                  </a:lnTo>
                  <a:lnTo>
                    <a:pt x="954" y="1521"/>
                  </a:lnTo>
                  <a:lnTo>
                    <a:pt x="851" y="1443"/>
                  </a:lnTo>
                  <a:lnTo>
                    <a:pt x="696" y="1418"/>
                  </a:lnTo>
                  <a:lnTo>
                    <a:pt x="567" y="1418"/>
                  </a:lnTo>
                  <a:lnTo>
                    <a:pt x="1314" y="490"/>
                  </a:lnTo>
                  <a:close/>
                  <a:moveTo>
                    <a:pt x="1237" y="1"/>
                  </a:moveTo>
                  <a:lnTo>
                    <a:pt x="1160" y="26"/>
                  </a:lnTo>
                  <a:lnTo>
                    <a:pt x="1108" y="78"/>
                  </a:lnTo>
                  <a:lnTo>
                    <a:pt x="1057" y="129"/>
                  </a:lnTo>
                  <a:lnTo>
                    <a:pt x="78" y="1289"/>
                  </a:lnTo>
                  <a:lnTo>
                    <a:pt x="26" y="1366"/>
                  </a:lnTo>
                  <a:lnTo>
                    <a:pt x="0" y="1469"/>
                  </a:lnTo>
                  <a:lnTo>
                    <a:pt x="0" y="1572"/>
                  </a:lnTo>
                  <a:lnTo>
                    <a:pt x="26" y="1650"/>
                  </a:lnTo>
                  <a:lnTo>
                    <a:pt x="103" y="1727"/>
                  </a:lnTo>
                  <a:lnTo>
                    <a:pt x="155" y="1804"/>
                  </a:lnTo>
                  <a:lnTo>
                    <a:pt x="258" y="1830"/>
                  </a:lnTo>
                  <a:lnTo>
                    <a:pt x="361" y="1856"/>
                  </a:lnTo>
                  <a:lnTo>
                    <a:pt x="593" y="1856"/>
                  </a:lnTo>
                  <a:lnTo>
                    <a:pt x="593" y="3659"/>
                  </a:lnTo>
                  <a:lnTo>
                    <a:pt x="619" y="3814"/>
                  </a:lnTo>
                  <a:lnTo>
                    <a:pt x="670" y="3943"/>
                  </a:lnTo>
                  <a:lnTo>
                    <a:pt x="722" y="4071"/>
                  </a:lnTo>
                  <a:lnTo>
                    <a:pt x="825" y="4174"/>
                  </a:lnTo>
                  <a:lnTo>
                    <a:pt x="928" y="4252"/>
                  </a:lnTo>
                  <a:lnTo>
                    <a:pt x="1031" y="4329"/>
                  </a:lnTo>
                  <a:lnTo>
                    <a:pt x="1186" y="4381"/>
                  </a:lnTo>
                  <a:lnTo>
                    <a:pt x="5102" y="4381"/>
                  </a:lnTo>
                  <a:lnTo>
                    <a:pt x="5205" y="4355"/>
                  </a:lnTo>
                  <a:lnTo>
                    <a:pt x="5282" y="4303"/>
                  </a:lnTo>
                  <a:lnTo>
                    <a:pt x="5359" y="4252"/>
                  </a:lnTo>
                  <a:lnTo>
                    <a:pt x="5411" y="4174"/>
                  </a:lnTo>
                  <a:lnTo>
                    <a:pt x="5437" y="4097"/>
                  </a:lnTo>
                  <a:lnTo>
                    <a:pt x="5462" y="4020"/>
                  </a:lnTo>
                  <a:lnTo>
                    <a:pt x="5488" y="3917"/>
                  </a:lnTo>
                  <a:lnTo>
                    <a:pt x="5488" y="3427"/>
                  </a:lnTo>
                  <a:lnTo>
                    <a:pt x="5462" y="3324"/>
                  </a:lnTo>
                  <a:lnTo>
                    <a:pt x="5437" y="3247"/>
                  </a:lnTo>
                  <a:lnTo>
                    <a:pt x="5411" y="3170"/>
                  </a:lnTo>
                  <a:lnTo>
                    <a:pt x="5359" y="3092"/>
                  </a:lnTo>
                  <a:lnTo>
                    <a:pt x="5282" y="3041"/>
                  </a:lnTo>
                  <a:lnTo>
                    <a:pt x="5205" y="2989"/>
                  </a:lnTo>
                  <a:lnTo>
                    <a:pt x="5102" y="2963"/>
                  </a:lnTo>
                  <a:lnTo>
                    <a:pt x="2062" y="2963"/>
                  </a:lnTo>
                  <a:lnTo>
                    <a:pt x="2036" y="2938"/>
                  </a:lnTo>
                  <a:lnTo>
                    <a:pt x="2036" y="1856"/>
                  </a:lnTo>
                  <a:lnTo>
                    <a:pt x="2293" y="1856"/>
                  </a:lnTo>
                  <a:lnTo>
                    <a:pt x="2396" y="1830"/>
                  </a:lnTo>
                  <a:lnTo>
                    <a:pt x="2474" y="1804"/>
                  </a:lnTo>
                  <a:lnTo>
                    <a:pt x="2551" y="1727"/>
                  </a:lnTo>
                  <a:lnTo>
                    <a:pt x="2603" y="1650"/>
                  </a:lnTo>
                  <a:lnTo>
                    <a:pt x="2628" y="1572"/>
                  </a:lnTo>
                  <a:lnTo>
                    <a:pt x="2628" y="1469"/>
                  </a:lnTo>
                  <a:lnTo>
                    <a:pt x="2603" y="1366"/>
                  </a:lnTo>
                  <a:lnTo>
                    <a:pt x="2551" y="1289"/>
                  </a:lnTo>
                  <a:lnTo>
                    <a:pt x="1598" y="129"/>
                  </a:lnTo>
                  <a:lnTo>
                    <a:pt x="1521" y="78"/>
                  </a:lnTo>
                  <a:lnTo>
                    <a:pt x="1469" y="26"/>
                  </a:lnTo>
                  <a:lnTo>
                    <a:pt x="1392"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 name="Google Shape;988;p29">
              <a:extLst>
                <a:ext uri="{FF2B5EF4-FFF2-40B4-BE49-F238E27FC236}">
                  <a16:creationId xmlns:a16="http://schemas.microsoft.com/office/drawing/2014/main" id="{2EC78518-D32D-2312-C234-652103B7F7E7}"/>
                </a:ext>
              </a:extLst>
            </p:cNvPr>
            <p:cNvSpPr/>
            <p:nvPr/>
          </p:nvSpPr>
          <p:spPr>
            <a:xfrm>
              <a:off x="6740975" y="907475"/>
              <a:ext cx="40600" cy="85050"/>
            </a:xfrm>
            <a:custGeom>
              <a:avLst/>
              <a:gdLst/>
              <a:ahLst/>
              <a:cxnLst/>
              <a:rect l="l" t="t" r="r" b="b"/>
              <a:pathLst>
                <a:path w="1624" h="3402" extrusionOk="0">
                  <a:moveTo>
                    <a:pt x="799" y="0"/>
                  </a:moveTo>
                  <a:lnTo>
                    <a:pt x="722" y="26"/>
                  </a:lnTo>
                  <a:lnTo>
                    <a:pt x="645" y="78"/>
                  </a:lnTo>
                  <a:lnTo>
                    <a:pt x="593" y="155"/>
                  </a:lnTo>
                  <a:lnTo>
                    <a:pt x="593" y="232"/>
                  </a:lnTo>
                  <a:lnTo>
                    <a:pt x="593" y="335"/>
                  </a:lnTo>
                  <a:lnTo>
                    <a:pt x="464" y="387"/>
                  </a:lnTo>
                  <a:lnTo>
                    <a:pt x="336" y="438"/>
                  </a:lnTo>
                  <a:lnTo>
                    <a:pt x="233" y="516"/>
                  </a:lnTo>
                  <a:lnTo>
                    <a:pt x="155" y="619"/>
                  </a:lnTo>
                  <a:lnTo>
                    <a:pt x="78" y="722"/>
                  </a:lnTo>
                  <a:lnTo>
                    <a:pt x="26" y="851"/>
                  </a:lnTo>
                  <a:lnTo>
                    <a:pt x="1" y="979"/>
                  </a:lnTo>
                  <a:lnTo>
                    <a:pt x="1" y="1108"/>
                  </a:lnTo>
                  <a:lnTo>
                    <a:pt x="1" y="1289"/>
                  </a:lnTo>
                  <a:lnTo>
                    <a:pt x="52" y="1443"/>
                  </a:lnTo>
                  <a:lnTo>
                    <a:pt x="130" y="1572"/>
                  </a:lnTo>
                  <a:lnTo>
                    <a:pt x="233" y="1701"/>
                  </a:lnTo>
                  <a:lnTo>
                    <a:pt x="361" y="1804"/>
                  </a:lnTo>
                  <a:lnTo>
                    <a:pt x="490" y="1855"/>
                  </a:lnTo>
                  <a:lnTo>
                    <a:pt x="645" y="1907"/>
                  </a:lnTo>
                  <a:lnTo>
                    <a:pt x="799" y="1933"/>
                  </a:lnTo>
                  <a:lnTo>
                    <a:pt x="954" y="1958"/>
                  </a:lnTo>
                  <a:lnTo>
                    <a:pt x="1057" y="2036"/>
                  </a:lnTo>
                  <a:lnTo>
                    <a:pt x="1134" y="2165"/>
                  </a:lnTo>
                  <a:lnTo>
                    <a:pt x="1160" y="2293"/>
                  </a:lnTo>
                  <a:lnTo>
                    <a:pt x="1134" y="2448"/>
                  </a:lnTo>
                  <a:lnTo>
                    <a:pt x="1057" y="2551"/>
                  </a:lnTo>
                  <a:lnTo>
                    <a:pt x="954" y="2628"/>
                  </a:lnTo>
                  <a:lnTo>
                    <a:pt x="799" y="2680"/>
                  </a:lnTo>
                  <a:lnTo>
                    <a:pt x="671" y="2628"/>
                  </a:lnTo>
                  <a:lnTo>
                    <a:pt x="542" y="2551"/>
                  </a:lnTo>
                  <a:lnTo>
                    <a:pt x="464" y="2448"/>
                  </a:lnTo>
                  <a:lnTo>
                    <a:pt x="439" y="2293"/>
                  </a:lnTo>
                  <a:lnTo>
                    <a:pt x="413" y="2216"/>
                  </a:lnTo>
                  <a:lnTo>
                    <a:pt x="361" y="2139"/>
                  </a:lnTo>
                  <a:lnTo>
                    <a:pt x="310" y="2087"/>
                  </a:lnTo>
                  <a:lnTo>
                    <a:pt x="130" y="2087"/>
                  </a:lnTo>
                  <a:lnTo>
                    <a:pt x="52" y="2139"/>
                  </a:lnTo>
                  <a:lnTo>
                    <a:pt x="1" y="2216"/>
                  </a:lnTo>
                  <a:lnTo>
                    <a:pt x="1" y="2293"/>
                  </a:lnTo>
                  <a:lnTo>
                    <a:pt x="1" y="2448"/>
                  </a:lnTo>
                  <a:lnTo>
                    <a:pt x="26" y="2577"/>
                  </a:lnTo>
                  <a:lnTo>
                    <a:pt x="78" y="2680"/>
                  </a:lnTo>
                  <a:lnTo>
                    <a:pt x="155" y="2783"/>
                  </a:lnTo>
                  <a:lnTo>
                    <a:pt x="233" y="2886"/>
                  </a:lnTo>
                  <a:lnTo>
                    <a:pt x="336" y="2963"/>
                  </a:lnTo>
                  <a:lnTo>
                    <a:pt x="464" y="3041"/>
                  </a:lnTo>
                  <a:lnTo>
                    <a:pt x="593" y="3092"/>
                  </a:lnTo>
                  <a:lnTo>
                    <a:pt x="593" y="3195"/>
                  </a:lnTo>
                  <a:lnTo>
                    <a:pt x="593" y="3272"/>
                  </a:lnTo>
                  <a:lnTo>
                    <a:pt x="645" y="3350"/>
                  </a:lnTo>
                  <a:lnTo>
                    <a:pt x="722" y="3401"/>
                  </a:lnTo>
                  <a:lnTo>
                    <a:pt x="902" y="3401"/>
                  </a:lnTo>
                  <a:lnTo>
                    <a:pt x="954" y="3350"/>
                  </a:lnTo>
                  <a:lnTo>
                    <a:pt x="1006" y="3272"/>
                  </a:lnTo>
                  <a:lnTo>
                    <a:pt x="1031" y="3195"/>
                  </a:lnTo>
                  <a:lnTo>
                    <a:pt x="1031" y="3092"/>
                  </a:lnTo>
                  <a:lnTo>
                    <a:pt x="1160" y="3041"/>
                  </a:lnTo>
                  <a:lnTo>
                    <a:pt x="1263" y="2963"/>
                  </a:lnTo>
                  <a:lnTo>
                    <a:pt x="1366" y="2886"/>
                  </a:lnTo>
                  <a:lnTo>
                    <a:pt x="1443" y="2783"/>
                  </a:lnTo>
                  <a:lnTo>
                    <a:pt x="1521" y="2680"/>
                  </a:lnTo>
                  <a:lnTo>
                    <a:pt x="1572" y="2577"/>
                  </a:lnTo>
                  <a:lnTo>
                    <a:pt x="1598" y="2448"/>
                  </a:lnTo>
                  <a:lnTo>
                    <a:pt x="1624" y="2293"/>
                  </a:lnTo>
                  <a:lnTo>
                    <a:pt x="1598" y="2139"/>
                  </a:lnTo>
                  <a:lnTo>
                    <a:pt x="1547" y="1984"/>
                  </a:lnTo>
                  <a:lnTo>
                    <a:pt x="1469" y="1855"/>
                  </a:lnTo>
                  <a:lnTo>
                    <a:pt x="1392" y="1727"/>
                  </a:lnTo>
                  <a:lnTo>
                    <a:pt x="1263" y="1624"/>
                  </a:lnTo>
                  <a:lnTo>
                    <a:pt x="1109" y="1546"/>
                  </a:lnTo>
                  <a:lnTo>
                    <a:pt x="980" y="1495"/>
                  </a:lnTo>
                  <a:lnTo>
                    <a:pt x="799" y="1495"/>
                  </a:lnTo>
                  <a:lnTo>
                    <a:pt x="671" y="1469"/>
                  </a:lnTo>
                  <a:lnTo>
                    <a:pt x="542" y="1366"/>
                  </a:lnTo>
                  <a:lnTo>
                    <a:pt x="464" y="1263"/>
                  </a:lnTo>
                  <a:lnTo>
                    <a:pt x="439" y="1108"/>
                  </a:lnTo>
                  <a:lnTo>
                    <a:pt x="464" y="979"/>
                  </a:lnTo>
                  <a:lnTo>
                    <a:pt x="542" y="851"/>
                  </a:lnTo>
                  <a:lnTo>
                    <a:pt x="671" y="773"/>
                  </a:lnTo>
                  <a:lnTo>
                    <a:pt x="799" y="748"/>
                  </a:lnTo>
                  <a:lnTo>
                    <a:pt x="954" y="773"/>
                  </a:lnTo>
                  <a:lnTo>
                    <a:pt x="1057" y="851"/>
                  </a:lnTo>
                  <a:lnTo>
                    <a:pt x="1134" y="979"/>
                  </a:lnTo>
                  <a:lnTo>
                    <a:pt x="1160" y="1108"/>
                  </a:lnTo>
                  <a:lnTo>
                    <a:pt x="1186" y="1211"/>
                  </a:lnTo>
                  <a:lnTo>
                    <a:pt x="1237" y="1263"/>
                  </a:lnTo>
                  <a:lnTo>
                    <a:pt x="1315" y="1314"/>
                  </a:lnTo>
                  <a:lnTo>
                    <a:pt x="1392" y="1340"/>
                  </a:lnTo>
                  <a:lnTo>
                    <a:pt x="1495" y="1314"/>
                  </a:lnTo>
                  <a:lnTo>
                    <a:pt x="1547" y="1263"/>
                  </a:lnTo>
                  <a:lnTo>
                    <a:pt x="1598" y="1211"/>
                  </a:lnTo>
                  <a:lnTo>
                    <a:pt x="1624" y="1108"/>
                  </a:lnTo>
                  <a:lnTo>
                    <a:pt x="1598" y="979"/>
                  </a:lnTo>
                  <a:lnTo>
                    <a:pt x="1572" y="851"/>
                  </a:lnTo>
                  <a:lnTo>
                    <a:pt x="1521" y="722"/>
                  </a:lnTo>
                  <a:lnTo>
                    <a:pt x="1443" y="619"/>
                  </a:lnTo>
                  <a:lnTo>
                    <a:pt x="1366" y="516"/>
                  </a:lnTo>
                  <a:lnTo>
                    <a:pt x="1263" y="438"/>
                  </a:lnTo>
                  <a:lnTo>
                    <a:pt x="1160" y="387"/>
                  </a:lnTo>
                  <a:lnTo>
                    <a:pt x="1031" y="335"/>
                  </a:lnTo>
                  <a:lnTo>
                    <a:pt x="1031" y="232"/>
                  </a:lnTo>
                  <a:lnTo>
                    <a:pt x="1006" y="155"/>
                  </a:lnTo>
                  <a:lnTo>
                    <a:pt x="954" y="78"/>
                  </a:lnTo>
                  <a:lnTo>
                    <a:pt x="902" y="26"/>
                  </a:lnTo>
                  <a:lnTo>
                    <a:pt x="799"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 name="Google Shape;989;p29">
              <a:extLst>
                <a:ext uri="{FF2B5EF4-FFF2-40B4-BE49-F238E27FC236}">
                  <a16:creationId xmlns:a16="http://schemas.microsoft.com/office/drawing/2014/main" id="{56E2E272-E21C-CE7F-1262-75B9D2E158F3}"/>
                </a:ext>
              </a:extLst>
            </p:cNvPr>
            <p:cNvSpPr/>
            <p:nvPr/>
          </p:nvSpPr>
          <p:spPr>
            <a:xfrm>
              <a:off x="6681725" y="821175"/>
              <a:ext cx="159750" cy="233175"/>
            </a:xfrm>
            <a:custGeom>
              <a:avLst/>
              <a:gdLst/>
              <a:ahLst/>
              <a:cxnLst/>
              <a:rect l="l" t="t" r="r" b="b"/>
              <a:pathLst>
                <a:path w="6390" h="9327" extrusionOk="0">
                  <a:moveTo>
                    <a:pt x="5334" y="464"/>
                  </a:moveTo>
                  <a:lnTo>
                    <a:pt x="5462" y="515"/>
                  </a:lnTo>
                  <a:lnTo>
                    <a:pt x="5591" y="593"/>
                  </a:lnTo>
                  <a:lnTo>
                    <a:pt x="5720" y="670"/>
                  </a:lnTo>
                  <a:lnTo>
                    <a:pt x="5797" y="799"/>
                  </a:lnTo>
                  <a:lnTo>
                    <a:pt x="5875" y="928"/>
                  </a:lnTo>
                  <a:lnTo>
                    <a:pt x="5926" y="1056"/>
                  </a:lnTo>
                  <a:lnTo>
                    <a:pt x="5926" y="1211"/>
                  </a:lnTo>
                  <a:lnTo>
                    <a:pt x="5926" y="1494"/>
                  </a:lnTo>
                  <a:lnTo>
                    <a:pt x="5205" y="1494"/>
                  </a:lnTo>
                  <a:lnTo>
                    <a:pt x="5024" y="1520"/>
                  </a:lnTo>
                  <a:lnTo>
                    <a:pt x="4844" y="1597"/>
                  </a:lnTo>
                  <a:lnTo>
                    <a:pt x="4715" y="1700"/>
                  </a:lnTo>
                  <a:lnTo>
                    <a:pt x="4612" y="1855"/>
                  </a:lnTo>
                  <a:lnTo>
                    <a:pt x="4561" y="1907"/>
                  </a:lnTo>
                  <a:lnTo>
                    <a:pt x="4535" y="1958"/>
                  </a:lnTo>
                  <a:lnTo>
                    <a:pt x="4458" y="1984"/>
                  </a:lnTo>
                  <a:lnTo>
                    <a:pt x="1907" y="1984"/>
                  </a:lnTo>
                  <a:lnTo>
                    <a:pt x="1855" y="1958"/>
                  </a:lnTo>
                  <a:lnTo>
                    <a:pt x="1804" y="1907"/>
                  </a:lnTo>
                  <a:lnTo>
                    <a:pt x="1778" y="1855"/>
                  </a:lnTo>
                  <a:lnTo>
                    <a:pt x="1675" y="1700"/>
                  </a:lnTo>
                  <a:lnTo>
                    <a:pt x="1520" y="1597"/>
                  </a:lnTo>
                  <a:lnTo>
                    <a:pt x="1366" y="1520"/>
                  </a:lnTo>
                  <a:lnTo>
                    <a:pt x="1186" y="1494"/>
                  </a:lnTo>
                  <a:lnTo>
                    <a:pt x="438" y="1494"/>
                  </a:lnTo>
                  <a:lnTo>
                    <a:pt x="438" y="1211"/>
                  </a:lnTo>
                  <a:lnTo>
                    <a:pt x="464" y="1056"/>
                  </a:lnTo>
                  <a:lnTo>
                    <a:pt x="490" y="928"/>
                  </a:lnTo>
                  <a:lnTo>
                    <a:pt x="567" y="799"/>
                  </a:lnTo>
                  <a:lnTo>
                    <a:pt x="670" y="670"/>
                  </a:lnTo>
                  <a:lnTo>
                    <a:pt x="773" y="593"/>
                  </a:lnTo>
                  <a:lnTo>
                    <a:pt x="902" y="515"/>
                  </a:lnTo>
                  <a:lnTo>
                    <a:pt x="1057" y="464"/>
                  </a:lnTo>
                  <a:close/>
                  <a:moveTo>
                    <a:pt x="5900" y="8348"/>
                  </a:moveTo>
                  <a:lnTo>
                    <a:pt x="5849" y="8451"/>
                  </a:lnTo>
                  <a:lnTo>
                    <a:pt x="5797" y="8554"/>
                  </a:lnTo>
                  <a:lnTo>
                    <a:pt x="5720" y="8657"/>
                  </a:lnTo>
                  <a:lnTo>
                    <a:pt x="5643" y="8734"/>
                  </a:lnTo>
                  <a:lnTo>
                    <a:pt x="5540" y="8786"/>
                  </a:lnTo>
                  <a:lnTo>
                    <a:pt x="5411" y="8837"/>
                  </a:lnTo>
                  <a:lnTo>
                    <a:pt x="5308" y="8863"/>
                  </a:lnTo>
                  <a:lnTo>
                    <a:pt x="5179" y="8889"/>
                  </a:lnTo>
                  <a:lnTo>
                    <a:pt x="1211" y="8889"/>
                  </a:lnTo>
                  <a:lnTo>
                    <a:pt x="1082" y="8863"/>
                  </a:lnTo>
                  <a:lnTo>
                    <a:pt x="954" y="8837"/>
                  </a:lnTo>
                  <a:lnTo>
                    <a:pt x="851" y="8786"/>
                  </a:lnTo>
                  <a:lnTo>
                    <a:pt x="748" y="8734"/>
                  </a:lnTo>
                  <a:lnTo>
                    <a:pt x="645" y="8657"/>
                  </a:lnTo>
                  <a:lnTo>
                    <a:pt x="567" y="8554"/>
                  </a:lnTo>
                  <a:lnTo>
                    <a:pt x="516" y="8451"/>
                  </a:lnTo>
                  <a:lnTo>
                    <a:pt x="464" y="8348"/>
                  </a:lnTo>
                  <a:close/>
                  <a:moveTo>
                    <a:pt x="1211" y="0"/>
                  </a:moveTo>
                  <a:lnTo>
                    <a:pt x="954" y="26"/>
                  </a:lnTo>
                  <a:lnTo>
                    <a:pt x="722" y="103"/>
                  </a:lnTo>
                  <a:lnTo>
                    <a:pt x="516" y="206"/>
                  </a:lnTo>
                  <a:lnTo>
                    <a:pt x="361" y="361"/>
                  </a:lnTo>
                  <a:lnTo>
                    <a:pt x="207" y="541"/>
                  </a:lnTo>
                  <a:lnTo>
                    <a:pt x="78" y="747"/>
                  </a:lnTo>
                  <a:lnTo>
                    <a:pt x="26" y="979"/>
                  </a:lnTo>
                  <a:lnTo>
                    <a:pt x="0" y="1211"/>
                  </a:lnTo>
                  <a:lnTo>
                    <a:pt x="0" y="2783"/>
                  </a:lnTo>
                  <a:lnTo>
                    <a:pt x="0" y="2886"/>
                  </a:lnTo>
                  <a:lnTo>
                    <a:pt x="52" y="2937"/>
                  </a:lnTo>
                  <a:lnTo>
                    <a:pt x="129" y="2989"/>
                  </a:lnTo>
                  <a:lnTo>
                    <a:pt x="207" y="3014"/>
                  </a:lnTo>
                  <a:lnTo>
                    <a:pt x="310" y="2989"/>
                  </a:lnTo>
                  <a:lnTo>
                    <a:pt x="387" y="2937"/>
                  </a:lnTo>
                  <a:lnTo>
                    <a:pt x="413" y="2886"/>
                  </a:lnTo>
                  <a:lnTo>
                    <a:pt x="438" y="2783"/>
                  </a:lnTo>
                  <a:lnTo>
                    <a:pt x="438" y="1932"/>
                  </a:lnTo>
                  <a:lnTo>
                    <a:pt x="1237" y="1932"/>
                  </a:lnTo>
                  <a:lnTo>
                    <a:pt x="1289" y="1958"/>
                  </a:lnTo>
                  <a:lnTo>
                    <a:pt x="1340" y="2010"/>
                  </a:lnTo>
                  <a:lnTo>
                    <a:pt x="1366" y="2061"/>
                  </a:lnTo>
                  <a:lnTo>
                    <a:pt x="1469" y="2216"/>
                  </a:lnTo>
                  <a:lnTo>
                    <a:pt x="1624" y="2319"/>
                  </a:lnTo>
                  <a:lnTo>
                    <a:pt x="1778" y="2396"/>
                  </a:lnTo>
                  <a:lnTo>
                    <a:pt x="1958" y="2422"/>
                  </a:lnTo>
                  <a:lnTo>
                    <a:pt x="4406" y="2422"/>
                  </a:lnTo>
                  <a:lnTo>
                    <a:pt x="4586" y="2396"/>
                  </a:lnTo>
                  <a:lnTo>
                    <a:pt x="4767" y="2319"/>
                  </a:lnTo>
                  <a:lnTo>
                    <a:pt x="4896" y="2216"/>
                  </a:lnTo>
                  <a:lnTo>
                    <a:pt x="4999" y="2061"/>
                  </a:lnTo>
                  <a:lnTo>
                    <a:pt x="5050" y="2010"/>
                  </a:lnTo>
                  <a:lnTo>
                    <a:pt x="5076" y="1958"/>
                  </a:lnTo>
                  <a:lnTo>
                    <a:pt x="5153" y="1932"/>
                  </a:lnTo>
                  <a:lnTo>
                    <a:pt x="5926" y="1932"/>
                  </a:lnTo>
                  <a:lnTo>
                    <a:pt x="5926" y="7884"/>
                  </a:lnTo>
                  <a:lnTo>
                    <a:pt x="438" y="7884"/>
                  </a:lnTo>
                  <a:lnTo>
                    <a:pt x="438" y="3684"/>
                  </a:lnTo>
                  <a:lnTo>
                    <a:pt x="413" y="3607"/>
                  </a:lnTo>
                  <a:lnTo>
                    <a:pt x="387" y="3530"/>
                  </a:lnTo>
                  <a:lnTo>
                    <a:pt x="310" y="3478"/>
                  </a:lnTo>
                  <a:lnTo>
                    <a:pt x="207" y="3452"/>
                  </a:lnTo>
                  <a:lnTo>
                    <a:pt x="129" y="3478"/>
                  </a:lnTo>
                  <a:lnTo>
                    <a:pt x="52" y="3530"/>
                  </a:lnTo>
                  <a:lnTo>
                    <a:pt x="0" y="3607"/>
                  </a:lnTo>
                  <a:lnTo>
                    <a:pt x="0" y="3684"/>
                  </a:lnTo>
                  <a:lnTo>
                    <a:pt x="0" y="8116"/>
                  </a:lnTo>
                  <a:lnTo>
                    <a:pt x="26" y="8373"/>
                  </a:lnTo>
                  <a:lnTo>
                    <a:pt x="78" y="8579"/>
                  </a:lnTo>
                  <a:lnTo>
                    <a:pt x="207" y="8786"/>
                  </a:lnTo>
                  <a:lnTo>
                    <a:pt x="361" y="8966"/>
                  </a:lnTo>
                  <a:lnTo>
                    <a:pt x="516" y="9120"/>
                  </a:lnTo>
                  <a:lnTo>
                    <a:pt x="722" y="9224"/>
                  </a:lnTo>
                  <a:lnTo>
                    <a:pt x="954" y="9301"/>
                  </a:lnTo>
                  <a:lnTo>
                    <a:pt x="1211" y="9327"/>
                  </a:lnTo>
                  <a:lnTo>
                    <a:pt x="5179" y="9327"/>
                  </a:lnTo>
                  <a:lnTo>
                    <a:pt x="5411" y="9301"/>
                  </a:lnTo>
                  <a:lnTo>
                    <a:pt x="5643" y="9224"/>
                  </a:lnTo>
                  <a:lnTo>
                    <a:pt x="5849" y="9120"/>
                  </a:lnTo>
                  <a:lnTo>
                    <a:pt x="6029" y="8966"/>
                  </a:lnTo>
                  <a:lnTo>
                    <a:pt x="6184" y="8786"/>
                  </a:lnTo>
                  <a:lnTo>
                    <a:pt x="6287" y="8579"/>
                  </a:lnTo>
                  <a:lnTo>
                    <a:pt x="6364" y="8373"/>
                  </a:lnTo>
                  <a:lnTo>
                    <a:pt x="6390" y="8116"/>
                  </a:lnTo>
                  <a:lnTo>
                    <a:pt x="6390" y="1211"/>
                  </a:lnTo>
                  <a:lnTo>
                    <a:pt x="6364" y="979"/>
                  </a:lnTo>
                  <a:lnTo>
                    <a:pt x="6287" y="747"/>
                  </a:lnTo>
                  <a:lnTo>
                    <a:pt x="6184" y="541"/>
                  </a:lnTo>
                  <a:lnTo>
                    <a:pt x="6029" y="361"/>
                  </a:lnTo>
                  <a:lnTo>
                    <a:pt x="5849" y="206"/>
                  </a:lnTo>
                  <a:lnTo>
                    <a:pt x="5643" y="103"/>
                  </a:lnTo>
                  <a:lnTo>
                    <a:pt x="5411" y="26"/>
                  </a:lnTo>
                  <a:lnTo>
                    <a:pt x="5179"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990;p29">
              <a:extLst>
                <a:ext uri="{FF2B5EF4-FFF2-40B4-BE49-F238E27FC236}">
                  <a16:creationId xmlns:a16="http://schemas.microsoft.com/office/drawing/2014/main" id="{FB9B67AB-25DE-1EB4-E338-DFB0D3C73EC4}"/>
                </a:ext>
              </a:extLst>
            </p:cNvPr>
            <p:cNvSpPr/>
            <p:nvPr/>
          </p:nvSpPr>
          <p:spPr>
            <a:xfrm>
              <a:off x="6730675" y="846275"/>
              <a:ext cx="29650" cy="10975"/>
            </a:xfrm>
            <a:custGeom>
              <a:avLst/>
              <a:gdLst/>
              <a:ahLst/>
              <a:cxnLst/>
              <a:rect l="l" t="t" r="r" b="b"/>
              <a:pathLst>
                <a:path w="1186" h="439" extrusionOk="0">
                  <a:moveTo>
                    <a:pt x="155" y="1"/>
                  </a:moveTo>
                  <a:lnTo>
                    <a:pt x="78" y="52"/>
                  </a:lnTo>
                  <a:lnTo>
                    <a:pt x="26" y="130"/>
                  </a:lnTo>
                  <a:lnTo>
                    <a:pt x="0" y="207"/>
                  </a:lnTo>
                  <a:lnTo>
                    <a:pt x="26" y="310"/>
                  </a:lnTo>
                  <a:lnTo>
                    <a:pt x="78" y="361"/>
                  </a:lnTo>
                  <a:lnTo>
                    <a:pt x="155" y="413"/>
                  </a:lnTo>
                  <a:lnTo>
                    <a:pt x="232" y="439"/>
                  </a:lnTo>
                  <a:lnTo>
                    <a:pt x="980" y="439"/>
                  </a:lnTo>
                  <a:lnTo>
                    <a:pt x="1057" y="413"/>
                  </a:lnTo>
                  <a:lnTo>
                    <a:pt x="1134" y="361"/>
                  </a:lnTo>
                  <a:lnTo>
                    <a:pt x="1186" y="310"/>
                  </a:lnTo>
                  <a:lnTo>
                    <a:pt x="1186" y="207"/>
                  </a:lnTo>
                  <a:lnTo>
                    <a:pt x="1186" y="130"/>
                  </a:lnTo>
                  <a:lnTo>
                    <a:pt x="1134" y="52"/>
                  </a:lnTo>
                  <a:lnTo>
                    <a:pt x="1057"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991;p29">
              <a:extLst>
                <a:ext uri="{FF2B5EF4-FFF2-40B4-BE49-F238E27FC236}">
                  <a16:creationId xmlns:a16="http://schemas.microsoft.com/office/drawing/2014/main" id="{FEC4D9C4-FFC3-3824-9DEA-D64C0C6EFE1B}"/>
                </a:ext>
              </a:extLst>
            </p:cNvPr>
            <p:cNvSpPr/>
            <p:nvPr/>
          </p:nvSpPr>
          <p:spPr>
            <a:xfrm>
              <a:off x="6773825" y="846275"/>
              <a:ext cx="17425" cy="10975"/>
            </a:xfrm>
            <a:custGeom>
              <a:avLst/>
              <a:gdLst/>
              <a:ahLst/>
              <a:cxnLst/>
              <a:rect l="l" t="t" r="r" b="b"/>
              <a:pathLst>
                <a:path w="697" h="439" extrusionOk="0">
                  <a:moveTo>
                    <a:pt x="129" y="1"/>
                  </a:moveTo>
                  <a:lnTo>
                    <a:pt x="78" y="52"/>
                  </a:lnTo>
                  <a:lnTo>
                    <a:pt x="26" y="130"/>
                  </a:lnTo>
                  <a:lnTo>
                    <a:pt x="1" y="207"/>
                  </a:lnTo>
                  <a:lnTo>
                    <a:pt x="26" y="310"/>
                  </a:lnTo>
                  <a:lnTo>
                    <a:pt x="78" y="361"/>
                  </a:lnTo>
                  <a:lnTo>
                    <a:pt x="129" y="413"/>
                  </a:lnTo>
                  <a:lnTo>
                    <a:pt x="233" y="439"/>
                  </a:lnTo>
                  <a:lnTo>
                    <a:pt x="464" y="439"/>
                  </a:lnTo>
                  <a:lnTo>
                    <a:pt x="567" y="413"/>
                  </a:lnTo>
                  <a:lnTo>
                    <a:pt x="645" y="361"/>
                  </a:lnTo>
                  <a:lnTo>
                    <a:pt x="671" y="310"/>
                  </a:lnTo>
                  <a:lnTo>
                    <a:pt x="696" y="207"/>
                  </a:lnTo>
                  <a:lnTo>
                    <a:pt x="671" y="130"/>
                  </a:lnTo>
                  <a:lnTo>
                    <a:pt x="645" y="52"/>
                  </a:lnTo>
                  <a:lnTo>
                    <a:pt x="567"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 name="Google Shape;992;p29">
              <a:extLst>
                <a:ext uri="{FF2B5EF4-FFF2-40B4-BE49-F238E27FC236}">
                  <a16:creationId xmlns:a16="http://schemas.microsoft.com/office/drawing/2014/main" id="{51EDC550-1BE9-3604-832B-97F428913DCF}"/>
                </a:ext>
              </a:extLst>
            </p:cNvPr>
            <p:cNvSpPr/>
            <p:nvPr/>
          </p:nvSpPr>
          <p:spPr>
            <a:xfrm>
              <a:off x="6878825" y="969300"/>
              <a:ext cx="159750" cy="233200"/>
            </a:xfrm>
            <a:custGeom>
              <a:avLst/>
              <a:gdLst/>
              <a:ahLst/>
              <a:cxnLst/>
              <a:rect l="l" t="t" r="r" b="b"/>
              <a:pathLst>
                <a:path w="6390" h="9328" extrusionOk="0">
                  <a:moveTo>
                    <a:pt x="5179" y="439"/>
                  </a:moveTo>
                  <a:lnTo>
                    <a:pt x="5333" y="464"/>
                  </a:lnTo>
                  <a:lnTo>
                    <a:pt x="5462" y="516"/>
                  </a:lnTo>
                  <a:lnTo>
                    <a:pt x="5591" y="568"/>
                  </a:lnTo>
                  <a:lnTo>
                    <a:pt x="5720" y="671"/>
                  </a:lnTo>
                  <a:lnTo>
                    <a:pt x="5797" y="774"/>
                  </a:lnTo>
                  <a:lnTo>
                    <a:pt x="5874" y="902"/>
                  </a:lnTo>
                  <a:lnTo>
                    <a:pt x="5926" y="1057"/>
                  </a:lnTo>
                  <a:lnTo>
                    <a:pt x="5926" y="1212"/>
                  </a:lnTo>
                  <a:lnTo>
                    <a:pt x="5926" y="1469"/>
                  </a:lnTo>
                  <a:lnTo>
                    <a:pt x="5205" y="1469"/>
                  </a:lnTo>
                  <a:lnTo>
                    <a:pt x="5024" y="1495"/>
                  </a:lnTo>
                  <a:lnTo>
                    <a:pt x="4844" y="1572"/>
                  </a:lnTo>
                  <a:lnTo>
                    <a:pt x="4715" y="1701"/>
                  </a:lnTo>
                  <a:lnTo>
                    <a:pt x="4612" y="1856"/>
                  </a:lnTo>
                  <a:lnTo>
                    <a:pt x="4560" y="1907"/>
                  </a:lnTo>
                  <a:lnTo>
                    <a:pt x="4535" y="1933"/>
                  </a:lnTo>
                  <a:lnTo>
                    <a:pt x="4457" y="1959"/>
                  </a:lnTo>
                  <a:lnTo>
                    <a:pt x="1907" y="1959"/>
                  </a:lnTo>
                  <a:lnTo>
                    <a:pt x="1855" y="1933"/>
                  </a:lnTo>
                  <a:lnTo>
                    <a:pt x="1804" y="1907"/>
                  </a:lnTo>
                  <a:lnTo>
                    <a:pt x="1778" y="1856"/>
                  </a:lnTo>
                  <a:lnTo>
                    <a:pt x="1675" y="1701"/>
                  </a:lnTo>
                  <a:lnTo>
                    <a:pt x="1520" y="1572"/>
                  </a:lnTo>
                  <a:lnTo>
                    <a:pt x="1366" y="1495"/>
                  </a:lnTo>
                  <a:lnTo>
                    <a:pt x="1185" y="1469"/>
                  </a:lnTo>
                  <a:lnTo>
                    <a:pt x="438" y="1469"/>
                  </a:lnTo>
                  <a:lnTo>
                    <a:pt x="438" y="1212"/>
                  </a:lnTo>
                  <a:lnTo>
                    <a:pt x="464" y="1057"/>
                  </a:lnTo>
                  <a:lnTo>
                    <a:pt x="490" y="902"/>
                  </a:lnTo>
                  <a:lnTo>
                    <a:pt x="567" y="774"/>
                  </a:lnTo>
                  <a:lnTo>
                    <a:pt x="670" y="671"/>
                  </a:lnTo>
                  <a:lnTo>
                    <a:pt x="773" y="568"/>
                  </a:lnTo>
                  <a:lnTo>
                    <a:pt x="902" y="516"/>
                  </a:lnTo>
                  <a:lnTo>
                    <a:pt x="1057" y="464"/>
                  </a:lnTo>
                  <a:lnTo>
                    <a:pt x="1211" y="439"/>
                  </a:lnTo>
                  <a:close/>
                  <a:moveTo>
                    <a:pt x="5900" y="8323"/>
                  </a:moveTo>
                  <a:lnTo>
                    <a:pt x="5849" y="8451"/>
                  </a:lnTo>
                  <a:lnTo>
                    <a:pt x="5797" y="8554"/>
                  </a:lnTo>
                  <a:lnTo>
                    <a:pt x="5720" y="8632"/>
                  </a:lnTo>
                  <a:lnTo>
                    <a:pt x="5643" y="8709"/>
                  </a:lnTo>
                  <a:lnTo>
                    <a:pt x="5540" y="8786"/>
                  </a:lnTo>
                  <a:lnTo>
                    <a:pt x="5411" y="8838"/>
                  </a:lnTo>
                  <a:lnTo>
                    <a:pt x="5308" y="8864"/>
                  </a:lnTo>
                  <a:lnTo>
                    <a:pt x="1082" y="8864"/>
                  </a:lnTo>
                  <a:lnTo>
                    <a:pt x="954" y="8838"/>
                  </a:lnTo>
                  <a:lnTo>
                    <a:pt x="850" y="8786"/>
                  </a:lnTo>
                  <a:lnTo>
                    <a:pt x="747" y="8709"/>
                  </a:lnTo>
                  <a:lnTo>
                    <a:pt x="644" y="8632"/>
                  </a:lnTo>
                  <a:lnTo>
                    <a:pt x="593" y="8554"/>
                  </a:lnTo>
                  <a:lnTo>
                    <a:pt x="516" y="8451"/>
                  </a:lnTo>
                  <a:lnTo>
                    <a:pt x="464" y="8323"/>
                  </a:lnTo>
                  <a:close/>
                  <a:moveTo>
                    <a:pt x="1211" y="1"/>
                  </a:moveTo>
                  <a:lnTo>
                    <a:pt x="954" y="26"/>
                  </a:lnTo>
                  <a:lnTo>
                    <a:pt x="722" y="104"/>
                  </a:lnTo>
                  <a:lnTo>
                    <a:pt x="516" y="207"/>
                  </a:lnTo>
                  <a:lnTo>
                    <a:pt x="361" y="361"/>
                  </a:lnTo>
                  <a:lnTo>
                    <a:pt x="206" y="542"/>
                  </a:lnTo>
                  <a:lnTo>
                    <a:pt x="78" y="748"/>
                  </a:lnTo>
                  <a:lnTo>
                    <a:pt x="26" y="954"/>
                  </a:lnTo>
                  <a:lnTo>
                    <a:pt x="0" y="1212"/>
                  </a:lnTo>
                  <a:lnTo>
                    <a:pt x="0" y="2732"/>
                  </a:lnTo>
                  <a:lnTo>
                    <a:pt x="0" y="2809"/>
                  </a:lnTo>
                  <a:lnTo>
                    <a:pt x="52" y="2886"/>
                  </a:lnTo>
                  <a:lnTo>
                    <a:pt x="129" y="2938"/>
                  </a:lnTo>
                  <a:lnTo>
                    <a:pt x="206" y="2964"/>
                  </a:lnTo>
                  <a:lnTo>
                    <a:pt x="309" y="2938"/>
                  </a:lnTo>
                  <a:lnTo>
                    <a:pt x="387" y="2886"/>
                  </a:lnTo>
                  <a:lnTo>
                    <a:pt x="412" y="2809"/>
                  </a:lnTo>
                  <a:lnTo>
                    <a:pt x="438" y="2732"/>
                  </a:lnTo>
                  <a:lnTo>
                    <a:pt x="438" y="1933"/>
                  </a:lnTo>
                  <a:lnTo>
                    <a:pt x="1237" y="1933"/>
                  </a:lnTo>
                  <a:lnTo>
                    <a:pt x="1288" y="1959"/>
                  </a:lnTo>
                  <a:lnTo>
                    <a:pt x="1340" y="1985"/>
                  </a:lnTo>
                  <a:lnTo>
                    <a:pt x="1366" y="2036"/>
                  </a:lnTo>
                  <a:lnTo>
                    <a:pt x="1469" y="2191"/>
                  </a:lnTo>
                  <a:lnTo>
                    <a:pt x="1623" y="2319"/>
                  </a:lnTo>
                  <a:lnTo>
                    <a:pt x="1778" y="2397"/>
                  </a:lnTo>
                  <a:lnTo>
                    <a:pt x="1984" y="2423"/>
                  </a:lnTo>
                  <a:lnTo>
                    <a:pt x="4406" y="2423"/>
                  </a:lnTo>
                  <a:lnTo>
                    <a:pt x="4586" y="2397"/>
                  </a:lnTo>
                  <a:lnTo>
                    <a:pt x="4767" y="2319"/>
                  </a:lnTo>
                  <a:lnTo>
                    <a:pt x="4895" y="2191"/>
                  </a:lnTo>
                  <a:lnTo>
                    <a:pt x="4998" y="2036"/>
                  </a:lnTo>
                  <a:lnTo>
                    <a:pt x="5050" y="1985"/>
                  </a:lnTo>
                  <a:lnTo>
                    <a:pt x="5076" y="1959"/>
                  </a:lnTo>
                  <a:lnTo>
                    <a:pt x="5153" y="1933"/>
                  </a:lnTo>
                  <a:lnTo>
                    <a:pt x="5926" y="1933"/>
                  </a:lnTo>
                  <a:lnTo>
                    <a:pt x="5926" y="7885"/>
                  </a:lnTo>
                  <a:lnTo>
                    <a:pt x="438" y="7885"/>
                  </a:lnTo>
                  <a:lnTo>
                    <a:pt x="438" y="3633"/>
                  </a:lnTo>
                  <a:lnTo>
                    <a:pt x="412" y="3530"/>
                  </a:lnTo>
                  <a:lnTo>
                    <a:pt x="387" y="3479"/>
                  </a:lnTo>
                  <a:lnTo>
                    <a:pt x="309" y="3427"/>
                  </a:lnTo>
                  <a:lnTo>
                    <a:pt x="206" y="3402"/>
                  </a:lnTo>
                  <a:lnTo>
                    <a:pt x="129" y="3427"/>
                  </a:lnTo>
                  <a:lnTo>
                    <a:pt x="52" y="3479"/>
                  </a:lnTo>
                  <a:lnTo>
                    <a:pt x="0" y="3530"/>
                  </a:lnTo>
                  <a:lnTo>
                    <a:pt x="0" y="3633"/>
                  </a:lnTo>
                  <a:lnTo>
                    <a:pt x="0" y="8116"/>
                  </a:lnTo>
                  <a:lnTo>
                    <a:pt x="26" y="8348"/>
                  </a:lnTo>
                  <a:lnTo>
                    <a:pt x="78" y="8580"/>
                  </a:lnTo>
                  <a:lnTo>
                    <a:pt x="206" y="8786"/>
                  </a:lnTo>
                  <a:lnTo>
                    <a:pt x="361" y="8967"/>
                  </a:lnTo>
                  <a:lnTo>
                    <a:pt x="516" y="9095"/>
                  </a:lnTo>
                  <a:lnTo>
                    <a:pt x="722" y="9224"/>
                  </a:lnTo>
                  <a:lnTo>
                    <a:pt x="954" y="9302"/>
                  </a:lnTo>
                  <a:lnTo>
                    <a:pt x="1211" y="9327"/>
                  </a:lnTo>
                  <a:lnTo>
                    <a:pt x="5179" y="9327"/>
                  </a:lnTo>
                  <a:lnTo>
                    <a:pt x="5411" y="9302"/>
                  </a:lnTo>
                  <a:lnTo>
                    <a:pt x="5643" y="9224"/>
                  </a:lnTo>
                  <a:lnTo>
                    <a:pt x="5849" y="9095"/>
                  </a:lnTo>
                  <a:lnTo>
                    <a:pt x="6029" y="8967"/>
                  </a:lnTo>
                  <a:lnTo>
                    <a:pt x="6184" y="8786"/>
                  </a:lnTo>
                  <a:lnTo>
                    <a:pt x="6287" y="8580"/>
                  </a:lnTo>
                  <a:lnTo>
                    <a:pt x="6364" y="8348"/>
                  </a:lnTo>
                  <a:lnTo>
                    <a:pt x="6390" y="8116"/>
                  </a:lnTo>
                  <a:lnTo>
                    <a:pt x="6390" y="1212"/>
                  </a:lnTo>
                  <a:lnTo>
                    <a:pt x="6364" y="954"/>
                  </a:lnTo>
                  <a:lnTo>
                    <a:pt x="6287" y="748"/>
                  </a:lnTo>
                  <a:lnTo>
                    <a:pt x="6184" y="542"/>
                  </a:lnTo>
                  <a:lnTo>
                    <a:pt x="6029" y="361"/>
                  </a:lnTo>
                  <a:lnTo>
                    <a:pt x="5849" y="207"/>
                  </a:lnTo>
                  <a:lnTo>
                    <a:pt x="5643" y="104"/>
                  </a:lnTo>
                  <a:lnTo>
                    <a:pt x="5411" y="26"/>
                  </a:lnTo>
                  <a:lnTo>
                    <a:pt x="5179"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 name="Google Shape;993;p29">
              <a:extLst>
                <a:ext uri="{FF2B5EF4-FFF2-40B4-BE49-F238E27FC236}">
                  <a16:creationId xmlns:a16="http://schemas.microsoft.com/office/drawing/2014/main" id="{E58CA845-C088-671D-FADE-A150B5935FB5}"/>
                </a:ext>
              </a:extLst>
            </p:cNvPr>
            <p:cNvSpPr/>
            <p:nvPr/>
          </p:nvSpPr>
          <p:spPr>
            <a:xfrm>
              <a:off x="6927775" y="993775"/>
              <a:ext cx="29650" cy="10975"/>
            </a:xfrm>
            <a:custGeom>
              <a:avLst/>
              <a:gdLst/>
              <a:ahLst/>
              <a:cxnLst/>
              <a:rect l="l" t="t" r="r" b="b"/>
              <a:pathLst>
                <a:path w="1186" h="439" extrusionOk="0">
                  <a:moveTo>
                    <a:pt x="232" y="1"/>
                  </a:moveTo>
                  <a:lnTo>
                    <a:pt x="155" y="27"/>
                  </a:lnTo>
                  <a:lnTo>
                    <a:pt x="78" y="78"/>
                  </a:lnTo>
                  <a:lnTo>
                    <a:pt x="26" y="130"/>
                  </a:lnTo>
                  <a:lnTo>
                    <a:pt x="0" y="233"/>
                  </a:lnTo>
                  <a:lnTo>
                    <a:pt x="26" y="310"/>
                  </a:lnTo>
                  <a:lnTo>
                    <a:pt x="78" y="387"/>
                  </a:lnTo>
                  <a:lnTo>
                    <a:pt x="155" y="439"/>
                  </a:lnTo>
                  <a:lnTo>
                    <a:pt x="1057" y="439"/>
                  </a:lnTo>
                  <a:lnTo>
                    <a:pt x="1134" y="387"/>
                  </a:lnTo>
                  <a:lnTo>
                    <a:pt x="1185" y="310"/>
                  </a:lnTo>
                  <a:lnTo>
                    <a:pt x="1185" y="233"/>
                  </a:lnTo>
                  <a:lnTo>
                    <a:pt x="1185" y="130"/>
                  </a:lnTo>
                  <a:lnTo>
                    <a:pt x="1134" y="78"/>
                  </a:lnTo>
                  <a:lnTo>
                    <a:pt x="1057" y="27"/>
                  </a:lnTo>
                  <a:lnTo>
                    <a:pt x="979"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994;p29">
              <a:extLst>
                <a:ext uri="{FF2B5EF4-FFF2-40B4-BE49-F238E27FC236}">
                  <a16:creationId xmlns:a16="http://schemas.microsoft.com/office/drawing/2014/main" id="{AB4F45C0-F008-88B5-49F1-4B3CD8FB961B}"/>
                </a:ext>
              </a:extLst>
            </p:cNvPr>
            <p:cNvSpPr/>
            <p:nvPr/>
          </p:nvSpPr>
          <p:spPr>
            <a:xfrm>
              <a:off x="6970925" y="993775"/>
              <a:ext cx="17425" cy="10975"/>
            </a:xfrm>
            <a:custGeom>
              <a:avLst/>
              <a:gdLst/>
              <a:ahLst/>
              <a:cxnLst/>
              <a:rect l="l" t="t" r="r" b="b"/>
              <a:pathLst>
                <a:path w="697" h="439" extrusionOk="0">
                  <a:moveTo>
                    <a:pt x="232" y="1"/>
                  </a:moveTo>
                  <a:lnTo>
                    <a:pt x="155" y="27"/>
                  </a:lnTo>
                  <a:lnTo>
                    <a:pt x="78" y="78"/>
                  </a:lnTo>
                  <a:lnTo>
                    <a:pt x="26" y="130"/>
                  </a:lnTo>
                  <a:lnTo>
                    <a:pt x="0" y="233"/>
                  </a:lnTo>
                  <a:lnTo>
                    <a:pt x="26" y="310"/>
                  </a:lnTo>
                  <a:lnTo>
                    <a:pt x="78" y="387"/>
                  </a:lnTo>
                  <a:lnTo>
                    <a:pt x="155" y="439"/>
                  </a:lnTo>
                  <a:lnTo>
                    <a:pt x="567" y="439"/>
                  </a:lnTo>
                  <a:lnTo>
                    <a:pt x="645" y="387"/>
                  </a:lnTo>
                  <a:lnTo>
                    <a:pt x="670" y="310"/>
                  </a:lnTo>
                  <a:lnTo>
                    <a:pt x="696" y="233"/>
                  </a:lnTo>
                  <a:lnTo>
                    <a:pt x="670" y="130"/>
                  </a:lnTo>
                  <a:lnTo>
                    <a:pt x="645" y="78"/>
                  </a:lnTo>
                  <a:lnTo>
                    <a:pt x="567" y="27"/>
                  </a:lnTo>
                  <a:lnTo>
                    <a:pt x="464"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995;p29">
              <a:extLst>
                <a:ext uri="{FF2B5EF4-FFF2-40B4-BE49-F238E27FC236}">
                  <a16:creationId xmlns:a16="http://schemas.microsoft.com/office/drawing/2014/main" id="{1065E828-A6D3-C265-40A0-B72C5D8F4C61}"/>
                </a:ext>
              </a:extLst>
            </p:cNvPr>
            <p:cNvSpPr/>
            <p:nvPr/>
          </p:nvSpPr>
          <p:spPr>
            <a:xfrm>
              <a:off x="6927775" y="1055625"/>
              <a:ext cx="60575" cy="84400"/>
            </a:xfrm>
            <a:custGeom>
              <a:avLst/>
              <a:gdLst/>
              <a:ahLst/>
              <a:cxnLst/>
              <a:rect l="l" t="t" r="r" b="b"/>
              <a:pathLst>
                <a:path w="2423" h="3376" extrusionOk="0">
                  <a:moveTo>
                    <a:pt x="1314" y="0"/>
                  </a:moveTo>
                  <a:lnTo>
                    <a:pt x="1160" y="26"/>
                  </a:lnTo>
                  <a:lnTo>
                    <a:pt x="1005" y="52"/>
                  </a:lnTo>
                  <a:lnTo>
                    <a:pt x="851" y="103"/>
                  </a:lnTo>
                  <a:lnTo>
                    <a:pt x="722" y="155"/>
                  </a:lnTo>
                  <a:lnTo>
                    <a:pt x="541" y="284"/>
                  </a:lnTo>
                  <a:lnTo>
                    <a:pt x="413" y="464"/>
                  </a:lnTo>
                  <a:lnTo>
                    <a:pt x="335" y="644"/>
                  </a:lnTo>
                  <a:lnTo>
                    <a:pt x="309" y="876"/>
                  </a:lnTo>
                  <a:lnTo>
                    <a:pt x="309" y="1056"/>
                  </a:lnTo>
                  <a:lnTo>
                    <a:pt x="361" y="1237"/>
                  </a:lnTo>
                  <a:lnTo>
                    <a:pt x="413" y="1391"/>
                  </a:lnTo>
                  <a:lnTo>
                    <a:pt x="464" y="1520"/>
                  </a:lnTo>
                  <a:lnTo>
                    <a:pt x="232" y="1520"/>
                  </a:lnTo>
                  <a:lnTo>
                    <a:pt x="155" y="1546"/>
                  </a:lnTo>
                  <a:lnTo>
                    <a:pt x="78" y="1597"/>
                  </a:lnTo>
                  <a:lnTo>
                    <a:pt x="26" y="1649"/>
                  </a:lnTo>
                  <a:lnTo>
                    <a:pt x="0" y="1752"/>
                  </a:lnTo>
                  <a:lnTo>
                    <a:pt x="26" y="1829"/>
                  </a:lnTo>
                  <a:lnTo>
                    <a:pt x="78" y="1907"/>
                  </a:lnTo>
                  <a:lnTo>
                    <a:pt x="155" y="1958"/>
                  </a:lnTo>
                  <a:lnTo>
                    <a:pt x="644" y="1958"/>
                  </a:lnTo>
                  <a:lnTo>
                    <a:pt x="644" y="2010"/>
                  </a:lnTo>
                  <a:lnTo>
                    <a:pt x="670" y="2190"/>
                  </a:lnTo>
                  <a:lnTo>
                    <a:pt x="644" y="2345"/>
                  </a:lnTo>
                  <a:lnTo>
                    <a:pt x="567" y="2499"/>
                  </a:lnTo>
                  <a:lnTo>
                    <a:pt x="438" y="2705"/>
                  </a:lnTo>
                  <a:lnTo>
                    <a:pt x="206" y="3015"/>
                  </a:lnTo>
                  <a:lnTo>
                    <a:pt x="181" y="3066"/>
                  </a:lnTo>
                  <a:lnTo>
                    <a:pt x="155" y="3118"/>
                  </a:lnTo>
                  <a:lnTo>
                    <a:pt x="155" y="3169"/>
                  </a:lnTo>
                  <a:lnTo>
                    <a:pt x="181" y="3246"/>
                  </a:lnTo>
                  <a:lnTo>
                    <a:pt x="206" y="3298"/>
                  </a:lnTo>
                  <a:lnTo>
                    <a:pt x="258" y="3324"/>
                  </a:lnTo>
                  <a:lnTo>
                    <a:pt x="309" y="3349"/>
                  </a:lnTo>
                  <a:lnTo>
                    <a:pt x="361" y="3375"/>
                  </a:lnTo>
                  <a:lnTo>
                    <a:pt x="2293" y="3375"/>
                  </a:lnTo>
                  <a:lnTo>
                    <a:pt x="2371" y="3324"/>
                  </a:lnTo>
                  <a:lnTo>
                    <a:pt x="2396" y="3246"/>
                  </a:lnTo>
                  <a:lnTo>
                    <a:pt x="2422" y="3169"/>
                  </a:lnTo>
                  <a:lnTo>
                    <a:pt x="2396" y="3066"/>
                  </a:lnTo>
                  <a:lnTo>
                    <a:pt x="2371" y="2989"/>
                  </a:lnTo>
                  <a:lnTo>
                    <a:pt x="2293" y="2963"/>
                  </a:lnTo>
                  <a:lnTo>
                    <a:pt x="2216" y="2937"/>
                  </a:lnTo>
                  <a:lnTo>
                    <a:pt x="825" y="2911"/>
                  </a:lnTo>
                  <a:lnTo>
                    <a:pt x="979" y="2680"/>
                  </a:lnTo>
                  <a:lnTo>
                    <a:pt x="1082" y="2473"/>
                  </a:lnTo>
                  <a:lnTo>
                    <a:pt x="1108" y="2242"/>
                  </a:lnTo>
                  <a:lnTo>
                    <a:pt x="1108" y="1958"/>
                  </a:lnTo>
                  <a:lnTo>
                    <a:pt x="1598" y="1958"/>
                  </a:lnTo>
                  <a:lnTo>
                    <a:pt x="1675" y="1907"/>
                  </a:lnTo>
                  <a:lnTo>
                    <a:pt x="1726" y="1829"/>
                  </a:lnTo>
                  <a:lnTo>
                    <a:pt x="1726" y="1752"/>
                  </a:lnTo>
                  <a:lnTo>
                    <a:pt x="1726" y="1649"/>
                  </a:lnTo>
                  <a:lnTo>
                    <a:pt x="1675" y="1597"/>
                  </a:lnTo>
                  <a:lnTo>
                    <a:pt x="1598" y="1546"/>
                  </a:lnTo>
                  <a:lnTo>
                    <a:pt x="1520" y="1520"/>
                  </a:lnTo>
                  <a:lnTo>
                    <a:pt x="979" y="1520"/>
                  </a:lnTo>
                  <a:lnTo>
                    <a:pt x="902" y="1391"/>
                  </a:lnTo>
                  <a:lnTo>
                    <a:pt x="825" y="1237"/>
                  </a:lnTo>
                  <a:lnTo>
                    <a:pt x="773" y="1056"/>
                  </a:lnTo>
                  <a:lnTo>
                    <a:pt x="747" y="876"/>
                  </a:lnTo>
                  <a:lnTo>
                    <a:pt x="747" y="773"/>
                  </a:lnTo>
                  <a:lnTo>
                    <a:pt x="799" y="696"/>
                  </a:lnTo>
                  <a:lnTo>
                    <a:pt x="851" y="618"/>
                  </a:lnTo>
                  <a:lnTo>
                    <a:pt x="954" y="541"/>
                  </a:lnTo>
                  <a:lnTo>
                    <a:pt x="1108" y="490"/>
                  </a:lnTo>
                  <a:lnTo>
                    <a:pt x="1314" y="464"/>
                  </a:lnTo>
                  <a:lnTo>
                    <a:pt x="1495" y="490"/>
                  </a:lnTo>
                  <a:lnTo>
                    <a:pt x="1649" y="541"/>
                  </a:lnTo>
                  <a:lnTo>
                    <a:pt x="1752" y="618"/>
                  </a:lnTo>
                  <a:lnTo>
                    <a:pt x="1830" y="696"/>
                  </a:lnTo>
                  <a:lnTo>
                    <a:pt x="1907" y="773"/>
                  </a:lnTo>
                  <a:lnTo>
                    <a:pt x="1933" y="876"/>
                  </a:lnTo>
                  <a:lnTo>
                    <a:pt x="1984" y="953"/>
                  </a:lnTo>
                  <a:lnTo>
                    <a:pt x="2036" y="1005"/>
                  </a:lnTo>
                  <a:lnTo>
                    <a:pt x="2113" y="1031"/>
                  </a:lnTo>
                  <a:lnTo>
                    <a:pt x="2216" y="1005"/>
                  </a:lnTo>
                  <a:lnTo>
                    <a:pt x="2293" y="979"/>
                  </a:lnTo>
                  <a:lnTo>
                    <a:pt x="2345" y="902"/>
                  </a:lnTo>
                  <a:lnTo>
                    <a:pt x="2371" y="825"/>
                  </a:lnTo>
                  <a:lnTo>
                    <a:pt x="2371" y="747"/>
                  </a:lnTo>
                  <a:lnTo>
                    <a:pt x="2293" y="567"/>
                  </a:lnTo>
                  <a:lnTo>
                    <a:pt x="2190" y="412"/>
                  </a:lnTo>
                  <a:lnTo>
                    <a:pt x="2061" y="284"/>
                  </a:lnTo>
                  <a:lnTo>
                    <a:pt x="1881" y="155"/>
                  </a:lnTo>
                  <a:lnTo>
                    <a:pt x="1752" y="103"/>
                  </a:lnTo>
                  <a:lnTo>
                    <a:pt x="1623" y="52"/>
                  </a:lnTo>
                  <a:lnTo>
                    <a:pt x="1469" y="26"/>
                  </a:lnTo>
                  <a:lnTo>
                    <a:pt x="1314"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996;p29">
              <a:extLst>
                <a:ext uri="{FF2B5EF4-FFF2-40B4-BE49-F238E27FC236}">
                  <a16:creationId xmlns:a16="http://schemas.microsoft.com/office/drawing/2014/main" id="{081383A2-64EF-64EE-DC61-C7BD4BB5F8A3}"/>
                </a:ext>
              </a:extLst>
            </p:cNvPr>
            <p:cNvSpPr/>
            <p:nvPr/>
          </p:nvSpPr>
          <p:spPr>
            <a:xfrm>
              <a:off x="6854350" y="846275"/>
              <a:ext cx="136575" cy="109525"/>
            </a:xfrm>
            <a:custGeom>
              <a:avLst/>
              <a:gdLst/>
              <a:ahLst/>
              <a:cxnLst/>
              <a:rect l="l" t="t" r="r" b="b"/>
              <a:pathLst>
                <a:path w="5463" h="4381" extrusionOk="0">
                  <a:moveTo>
                    <a:pt x="4148" y="439"/>
                  </a:moveTo>
                  <a:lnTo>
                    <a:pt x="4251" y="465"/>
                  </a:lnTo>
                  <a:lnTo>
                    <a:pt x="4354" y="516"/>
                  </a:lnTo>
                  <a:lnTo>
                    <a:pt x="4406" y="593"/>
                  </a:lnTo>
                  <a:lnTo>
                    <a:pt x="4432" y="696"/>
                  </a:lnTo>
                  <a:lnTo>
                    <a:pt x="4432" y="2629"/>
                  </a:lnTo>
                  <a:lnTo>
                    <a:pt x="4457" y="2758"/>
                  </a:lnTo>
                  <a:lnTo>
                    <a:pt x="4535" y="2861"/>
                  </a:lnTo>
                  <a:lnTo>
                    <a:pt x="4638" y="2938"/>
                  </a:lnTo>
                  <a:lnTo>
                    <a:pt x="4767" y="2964"/>
                  </a:lnTo>
                  <a:lnTo>
                    <a:pt x="4921" y="2964"/>
                  </a:lnTo>
                  <a:lnTo>
                    <a:pt x="4148" y="3865"/>
                  </a:lnTo>
                  <a:lnTo>
                    <a:pt x="3401" y="2964"/>
                  </a:lnTo>
                  <a:lnTo>
                    <a:pt x="3530" y="2964"/>
                  </a:lnTo>
                  <a:lnTo>
                    <a:pt x="3684" y="2938"/>
                  </a:lnTo>
                  <a:lnTo>
                    <a:pt x="3788" y="2861"/>
                  </a:lnTo>
                  <a:lnTo>
                    <a:pt x="3865" y="2758"/>
                  </a:lnTo>
                  <a:lnTo>
                    <a:pt x="3891" y="2629"/>
                  </a:lnTo>
                  <a:lnTo>
                    <a:pt x="3891" y="1444"/>
                  </a:lnTo>
                  <a:lnTo>
                    <a:pt x="3865" y="1341"/>
                  </a:lnTo>
                  <a:lnTo>
                    <a:pt x="3839" y="1263"/>
                  </a:lnTo>
                  <a:lnTo>
                    <a:pt x="3813" y="1186"/>
                  </a:lnTo>
                  <a:lnTo>
                    <a:pt x="3736" y="1109"/>
                  </a:lnTo>
                  <a:lnTo>
                    <a:pt x="3684" y="1057"/>
                  </a:lnTo>
                  <a:lnTo>
                    <a:pt x="3607" y="1006"/>
                  </a:lnTo>
                  <a:lnTo>
                    <a:pt x="3504" y="980"/>
                  </a:lnTo>
                  <a:lnTo>
                    <a:pt x="464" y="980"/>
                  </a:lnTo>
                  <a:lnTo>
                    <a:pt x="438" y="954"/>
                  </a:lnTo>
                  <a:lnTo>
                    <a:pt x="438" y="465"/>
                  </a:lnTo>
                  <a:lnTo>
                    <a:pt x="464" y="439"/>
                  </a:lnTo>
                  <a:close/>
                  <a:moveTo>
                    <a:pt x="361" y="1"/>
                  </a:moveTo>
                  <a:lnTo>
                    <a:pt x="284" y="27"/>
                  </a:lnTo>
                  <a:lnTo>
                    <a:pt x="206" y="78"/>
                  </a:lnTo>
                  <a:lnTo>
                    <a:pt x="129" y="130"/>
                  </a:lnTo>
                  <a:lnTo>
                    <a:pt x="77" y="207"/>
                  </a:lnTo>
                  <a:lnTo>
                    <a:pt x="26" y="284"/>
                  </a:lnTo>
                  <a:lnTo>
                    <a:pt x="0" y="361"/>
                  </a:lnTo>
                  <a:lnTo>
                    <a:pt x="0" y="465"/>
                  </a:lnTo>
                  <a:lnTo>
                    <a:pt x="0" y="954"/>
                  </a:lnTo>
                  <a:lnTo>
                    <a:pt x="0" y="1057"/>
                  </a:lnTo>
                  <a:lnTo>
                    <a:pt x="26" y="1134"/>
                  </a:lnTo>
                  <a:lnTo>
                    <a:pt x="77" y="1212"/>
                  </a:lnTo>
                  <a:lnTo>
                    <a:pt x="129" y="1289"/>
                  </a:lnTo>
                  <a:lnTo>
                    <a:pt x="206" y="1341"/>
                  </a:lnTo>
                  <a:lnTo>
                    <a:pt x="284" y="1392"/>
                  </a:lnTo>
                  <a:lnTo>
                    <a:pt x="361" y="1418"/>
                  </a:lnTo>
                  <a:lnTo>
                    <a:pt x="3427" y="1418"/>
                  </a:lnTo>
                  <a:lnTo>
                    <a:pt x="3427" y="1444"/>
                  </a:lnTo>
                  <a:lnTo>
                    <a:pt x="3427" y="2526"/>
                  </a:lnTo>
                  <a:lnTo>
                    <a:pt x="3195" y="2526"/>
                  </a:lnTo>
                  <a:lnTo>
                    <a:pt x="3092" y="2551"/>
                  </a:lnTo>
                  <a:lnTo>
                    <a:pt x="2989" y="2577"/>
                  </a:lnTo>
                  <a:lnTo>
                    <a:pt x="2937" y="2629"/>
                  </a:lnTo>
                  <a:lnTo>
                    <a:pt x="2860" y="2732"/>
                  </a:lnTo>
                  <a:lnTo>
                    <a:pt x="2834" y="2809"/>
                  </a:lnTo>
                  <a:lnTo>
                    <a:pt x="2834" y="2912"/>
                  </a:lnTo>
                  <a:lnTo>
                    <a:pt x="2860" y="3015"/>
                  </a:lnTo>
                  <a:lnTo>
                    <a:pt x="2912" y="3092"/>
                  </a:lnTo>
                  <a:lnTo>
                    <a:pt x="3891" y="4252"/>
                  </a:lnTo>
                  <a:lnTo>
                    <a:pt x="3942" y="4303"/>
                  </a:lnTo>
                  <a:lnTo>
                    <a:pt x="4019" y="4355"/>
                  </a:lnTo>
                  <a:lnTo>
                    <a:pt x="4071" y="4381"/>
                  </a:lnTo>
                  <a:lnTo>
                    <a:pt x="4226" y="4381"/>
                  </a:lnTo>
                  <a:lnTo>
                    <a:pt x="4303" y="4355"/>
                  </a:lnTo>
                  <a:lnTo>
                    <a:pt x="4354" y="4303"/>
                  </a:lnTo>
                  <a:lnTo>
                    <a:pt x="4432" y="4252"/>
                  </a:lnTo>
                  <a:lnTo>
                    <a:pt x="5385" y="3092"/>
                  </a:lnTo>
                  <a:lnTo>
                    <a:pt x="5436" y="3015"/>
                  </a:lnTo>
                  <a:lnTo>
                    <a:pt x="5462" y="2912"/>
                  </a:lnTo>
                  <a:lnTo>
                    <a:pt x="5462" y="2809"/>
                  </a:lnTo>
                  <a:lnTo>
                    <a:pt x="5436" y="2732"/>
                  </a:lnTo>
                  <a:lnTo>
                    <a:pt x="5385" y="2629"/>
                  </a:lnTo>
                  <a:lnTo>
                    <a:pt x="5308" y="2577"/>
                  </a:lnTo>
                  <a:lnTo>
                    <a:pt x="5230" y="2551"/>
                  </a:lnTo>
                  <a:lnTo>
                    <a:pt x="5127" y="2526"/>
                  </a:lnTo>
                  <a:lnTo>
                    <a:pt x="4870" y="2526"/>
                  </a:lnTo>
                  <a:lnTo>
                    <a:pt x="4870" y="696"/>
                  </a:lnTo>
                  <a:lnTo>
                    <a:pt x="4844" y="568"/>
                  </a:lnTo>
                  <a:lnTo>
                    <a:pt x="4818" y="439"/>
                  </a:lnTo>
                  <a:lnTo>
                    <a:pt x="4741" y="310"/>
                  </a:lnTo>
                  <a:lnTo>
                    <a:pt x="4663" y="207"/>
                  </a:lnTo>
                  <a:lnTo>
                    <a:pt x="4560" y="104"/>
                  </a:lnTo>
                  <a:lnTo>
                    <a:pt x="4432" y="52"/>
                  </a:lnTo>
                  <a:lnTo>
                    <a:pt x="4303"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5" name="Google Shape;970;p29">
            <a:extLst>
              <a:ext uri="{FF2B5EF4-FFF2-40B4-BE49-F238E27FC236}">
                <a16:creationId xmlns:a16="http://schemas.microsoft.com/office/drawing/2014/main" id="{1637BA7B-FC76-0CA3-F41F-ECE55CAF9048}"/>
              </a:ext>
            </a:extLst>
          </p:cNvPr>
          <p:cNvGrpSpPr/>
          <p:nvPr/>
        </p:nvGrpSpPr>
        <p:grpSpPr>
          <a:xfrm>
            <a:off x="4652607" y="2595085"/>
            <a:ext cx="602207" cy="547279"/>
            <a:chOff x="953075" y="821175"/>
            <a:chExt cx="380675" cy="381325"/>
          </a:xfrm>
          <a:solidFill>
            <a:schemeClr val="tx1"/>
          </a:solidFill>
        </p:grpSpPr>
        <p:sp>
          <p:nvSpPr>
            <p:cNvPr id="136" name="Google Shape;971;p29">
              <a:extLst>
                <a:ext uri="{FF2B5EF4-FFF2-40B4-BE49-F238E27FC236}">
                  <a16:creationId xmlns:a16="http://schemas.microsoft.com/office/drawing/2014/main" id="{5593F220-D955-A6DA-542A-A9CC7AF3F9D7}"/>
                </a:ext>
              </a:extLst>
            </p:cNvPr>
            <p:cNvSpPr/>
            <p:nvPr/>
          </p:nvSpPr>
          <p:spPr>
            <a:xfrm>
              <a:off x="1078675" y="895225"/>
              <a:ext cx="116600" cy="220950"/>
            </a:xfrm>
            <a:custGeom>
              <a:avLst/>
              <a:gdLst/>
              <a:ahLst/>
              <a:cxnLst/>
              <a:rect l="l" t="t" r="r" b="b"/>
              <a:pathLst>
                <a:path w="4664" h="8838" extrusionOk="0">
                  <a:moveTo>
                    <a:pt x="2345" y="439"/>
                  </a:moveTo>
                  <a:lnTo>
                    <a:pt x="2448" y="465"/>
                  </a:lnTo>
                  <a:lnTo>
                    <a:pt x="2525" y="542"/>
                  </a:lnTo>
                  <a:lnTo>
                    <a:pt x="2577" y="619"/>
                  </a:lnTo>
                  <a:lnTo>
                    <a:pt x="2602" y="722"/>
                  </a:lnTo>
                  <a:lnTo>
                    <a:pt x="2602" y="748"/>
                  </a:lnTo>
                  <a:lnTo>
                    <a:pt x="2628" y="825"/>
                  </a:lnTo>
                  <a:lnTo>
                    <a:pt x="2654" y="877"/>
                  </a:lnTo>
                  <a:lnTo>
                    <a:pt x="2705" y="928"/>
                  </a:lnTo>
                  <a:lnTo>
                    <a:pt x="2783" y="954"/>
                  </a:lnTo>
                  <a:lnTo>
                    <a:pt x="3092" y="1057"/>
                  </a:lnTo>
                  <a:lnTo>
                    <a:pt x="3375" y="1212"/>
                  </a:lnTo>
                  <a:lnTo>
                    <a:pt x="3607" y="1392"/>
                  </a:lnTo>
                  <a:lnTo>
                    <a:pt x="3813" y="1624"/>
                  </a:lnTo>
                  <a:lnTo>
                    <a:pt x="3994" y="1882"/>
                  </a:lnTo>
                  <a:lnTo>
                    <a:pt x="4122" y="2165"/>
                  </a:lnTo>
                  <a:lnTo>
                    <a:pt x="4200" y="2474"/>
                  </a:lnTo>
                  <a:lnTo>
                    <a:pt x="4226" y="2809"/>
                  </a:lnTo>
                  <a:lnTo>
                    <a:pt x="4200" y="2912"/>
                  </a:lnTo>
                  <a:lnTo>
                    <a:pt x="4148" y="2989"/>
                  </a:lnTo>
                  <a:lnTo>
                    <a:pt x="4071" y="3041"/>
                  </a:lnTo>
                  <a:lnTo>
                    <a:pt x="3968" y="3067"/>
                  </a:lnTo>
                  <a:lnTo>
                    <a:pt x="3839" y="3041"/>
                  </a:lnTo>
                  <a:lnTo>
                    <a:pt x="3762" y="2989"/>
                  </a:lnTo>
                  <a:lnTo>
                    <a:pt x="3710" y="2912"/>
                  </a:lnTo>
                  <a:lnTo>
                    <a:pt x="3684" y="2809"/>
                  </a:lnTo>
                  <a:lnTo>
                    <a:pt x="3659" y="2526"/>
                  </a:lnTo>
                  <a:lnTo>
                    <a:pt x="3581" y="2268"/>
                  </a:lnTo>
                  <a:lnTo>
                    <a:pt x="3453" y="2036"/>
                  </a:lnTo>
                  <a:lnTo>
                    <a:pt x="3298" y="1856"/>
                  </a:lnTo>
                  <a:lnTo>
                    <a:pt x="3092" y="1676"/>
                  </a:lnTo>
                  <a:lnTo>
                    <a:pt x="2860" y="1547"/>
                  </a:lnTo>
                  <a:lnTo>
                    <a:pt x="2602" y="1469"/>
                  </a:lnTo>
                  <a:lnTo>
                    <a:pt x="2345" y="1444"/>
                  </a:lnTo>
                  <a:lnTo>
                    <a:pt x="2061" y="1469"/>
                  </a:lnTo>
                  <a:lnTo>
                    <a:pt x="1804" y="1547"/>
                  </a:lnTo>
                  <a:lnTo>
                    <a:pt x="1598" y="1676"/>
                  </a:lnTo>
                  <a:lnTo>
                    <a:pt x="1391" y="1856"/>
                  </a:lnTo>
                  <a:lnTo>
                    <a:pt x="1211" y="2036"/>
                  </a:lnTo>
                  <a:lnTo>
                    <a:pt x="1108" y="2268"/>
                  </a:lnTo>
                  <a:lnTo>
                    <a:pt x="1031" y="2526"/>
                  </a:lnTo>
                  <a:lnTo>
                    <a:pt x="979" y="2809"/>
                  </a:lnTo>
                  <a:lnTo>
                    <a:pt x="1031" y="3067"/>
                  </a:lnTo>
                  <a:lnTo>
                    <a:pt x="1108" y="3324"/>
                  </a:lnTo>
                  <a:lnTo>
                    <a:pt x="1211" y="3556"/>
                  </a:lnTo>
                  <a:lnTo>
                    <a:pt x="1391" y="3762"/>
                  </a:lnTo>
                  <a:lnTo>
                    <a:pt x="1598" y="3917"/>
                  </a:lnTo>
                  <a:lnTo>
                    <a:pt x="1804" y="4046"/>
                  </a:lnTo>
                  <a:lnTo>
                    <a:pt x="2061" y="4123"/>
                  </a:lnTo>
                  <a:lnTo>
                    <a:pt x="2345" y="4149"/>
                  </a:lnTo>
                  <a:lnTo>
                    <a:pt x="2525" y="4149"/>
                  </a:lnTo>
                  <a:lnTo>
                    <a:pt x="2731" y="4175"/>
                  </a:lnTo>
                  <a:lnTo>
                    <a:pt x="2912" y="4226"/>
                  </a:lnTo>
                  <a:lnTo>
                    <a:pt x="3066" y="4303"/>
                  </a:lnTo>
                  <a:lnTo>
                    <a:pt x="3246" y="4381"/>
                  </a:lnTo>
                  <a:lnTo>
                    <a:pt x="3401" y="4458"/>
                  </a:lnTo>
                  <a:lnTo>
                    <a:pt x="3530" y="4587"/>
                  </a:lnTo>
                  <a:lnTo>
                    <a:pt x="3684" y="4690"/>
                  </a:lnTo>
                  <a:lnTo>
                    <a:pt x="3788" y="4845"/>
                  </a:lnTo>
                  <a:lnTo>
                    <a:pt x="3891" y="4973"/>
                  </a:lnTo>
                  <a:lnTo>
                    <a:pt x="3994" y="5128"/>
                  </a:lnTo>
                  <a:lnTo>
                    <a:pt x="4071" y="5308"/>
                  </a:lnTo>
                  <a:lnTo>
                    <a:pt x="4148" y="5463"/>
                  </a:lnTo>
                  <a:lnTo>
                    <a:pt x="4200" y="5643"/>
                  </a:lnTo>
                  <a:lnTo>
                    <a:pt x="4226" y="5849"/>
                  </a:lnTo>
                  <a:lnTo>
                    <a:pt x="4226" y="6030"/>
                  </a:lnTo>
                  <a:lnTo>
                    <a:pt x="4200" y="6365"/>
                  </a:lnTo>
                  <a:lnTo>
                    <a:pt x="4122" y="6648"/>
                  </a:lnTo>
                  <a:lnTo>
                    <a:pt x="3994" y="6957"/>
                  </a:lnTo>
                  <a:lnTo>
                    <a:pt x="3813" y="7189"/>
                  </a:lnTo>
                  <a:lnTo>
                    <a:pt x="3607" y="7421"/>
                  </a:lnTo>
                  <a:lnTo>
                    <a:pt x="3375" y="7627"/>
                  </a:lnTo>
                  <a:lnTo>
                    <a:pt x="3092" y="7756"/>
                  </a:lnTo>
                  <a:lnTo>
                    <a:pt x="2783" y="7859"/>
                  </a:lnTo>
                  <a:lnTo>
                    <a:pt x="2705" y="7885"/>
                  </a:lnTo>
                  <a:lnTo>
                    <a:pt x="2654" y="7936"/>
                  </a:lnTo>
                  <a:lnTo>
                    <a:pt x="2628" y="8013"/>
                  </a:lnTo>
                  <a:lnTo>
                    <a:pt x="2602" y="8091"/>
                  </a:lnTo>
                  <a:lnTo>
                    <a:pt x="2602" y="8117"/>
                  </a:lnTo>
                  <a:lnTo>
                    <a:pt x="2577" y="8220"/>
                  </a:lnTo>
                  <a:lnTo>
                    <a:pt x="2525" y="8297"/>
                  </a:lnTo>
                  <a:lnTo>
                    <a:pt x="2448" y="8348"/>
                  </a:lnTo>
                  <a:lnTo>
                    <a:pt x="2345" y="8374"/>
                  </a:lnTo>
                  <a:lnTo>
                    <a:pt x="2242" y="8348"/>
                  </a:lnTo>
                  <a:lnTo>
                    <a:pt x="2139" y="8297"/>
                  </a:lnTo>
                  <a:lnTo>
                    <a:pt x="2087" y="8220"/>
                  </a:lnTo>
                  <a:lnTo>
                    <a:pt x="2061" y="8117"/>
                  </a:lnTo>
                  <a:lnTo>
                    <a:pt x="2061" y="8091"/>
                  </a:lnTo>
                  <a:lnTo>
                    <a:pt x="2061" y="8013"/>
                  </a:lnTo>
                  <a:lnTo>
                    <a:pt x="2010" y="7936"/>
                  </a:lnTo>
                  <a:lnTo>
                    <a:pt x="1958" y="7885"/>
                  </a:lnTo>
                  <a:lnTo>
                    <a:pt x="1907" y="7859"/>
                  </a:lnTo>
                  <a:lnTo>
                    <a:pt x="1598" y="7756"/>
                  </a:lnTo>
                  <a:lnTo>
                    <a:pt x="1314" y="7627"/>
                  </a:lnTo>
                  <a:lnTo>
                    <a:pt x="1057" y="7421"/>
                  </a:lnTo>
                  <a:lnTo>
                    <a:pt x="850" y="7189"/>
                  </a:lnTo>
                  <a:lnTo>
                    <a:pt x="696" y="6957"/>
                  </a:lnTo>
                  <a:lnTo>
                    <a:pt x="567" y="6648"/>
                  </a:lnTo>
                  <a:lnTo>
                    <a:pt x="490" y="6365"/>
                  </a:lnTo>
                  <a:lnTo>
                    <a:pt x="464" y="6030"/>
                  </a:lnTo>
                  <a:lnTo>
                    <a:pt x="464" y="5927"/>
                  </a:lnTo>
                  <a:lnTo>
                    <a:pt x="541" y="5849"/>
                  </a:lnTo>
                  <a:lnTo>
                    <a:pt x="619" y="5772"/>
                  </a:lnTo>
                  <a:lnTo>
                    <a:pt x="825" y="5772"/>
                  </a:lnTo>
                  <a:lnTo>
                    <a:pt x="902" y="5849"/>
                  </a:lnTo>
                  <a:lnTo>
                    <a:pt x="979" y="5927"/>
                  </a:lnTo>
                  <a:lnTo>
                    <a:pt x="979" y="6030"/>
                  </a:lnTo>
                  <a:lnTo>
                    <a:pt x="1031" y="6313"/>
                  </a:lnTo>
                  <a:lnTo>
                    <a:pt x="1108" y="6545"/>
                  </a:lnTo>
                  <a:lnTo>
                    <a:pt x="1211" y="6777"/>
                  </a:lnTo>
                  <a:lnTo>
                    <a:pt x="1391" y="6983"/>
                  </a:lnTo>
                  <a:lnTo>
                    <a:pt x="1598" y="7138"/>
                  </a:lnTo>
                  <a:lnTo>
                    <a:pt x="1804" y="7266"/>
                  </a:lnTo>
                  <a:lnTo>
                    <a:pt x="2061" y="7344"/>
                  </a:lnTo>
                  <a:lnTo>
                    <a:pt x="2345" y="7369"/>
                  </a:lnTo>
                  <a:lnTo>
                    <a:pt x="2602" y="7344"/>
                  </a:lnTo>
                  <a:lnTo>
                    <a:pt x="2860" y="7266"/>
                  </a:lnTo>
                  <a:lnTo>
                    <a:pt x="3092" y="7138"/>
                  </a:lnTo>
                  <a:lnTo>
                    <a:pt x="3298" y="6983"/>
                  </a:lnTo>
                  <a:lnTo>
                    <a:pt x="3453" y="6777"/>
                  </a:lnTo>
                  <a:lnTo>
                    <a:pt x="3581" y="6545"/>
                  </a:lnTo>
                  <a:lnTo>
                    <a:pt x="3659" y="6313"/>
                  </a:lnTo>
                  <a:lnTo>
                    <a:pt x="3684" y="6030"/>
                  </a:lnTo>
                  <a:lnTo>
                    <a:pt x="3659" y="5772"/>
                  </a:lnTo>
                  <a:lnTo>
                    <a:pt x="3581" y="5514"/>
                  </a:lnTo>
                  <a:lnTo>
                    <a:pt x="3453" y="5282"/>
                  </a:lnTo>
                  <a:lnTo>
                    <a:pt x="3298" y="5076"/>
                  </a:lnTo>
                  <a:lnTo>
                    <a:pt x="3092" y="4922"/>
                  </a:lnTo>
                  <a:lnTo>
                    <a:pt x="2860" y="4793"/>
                  </a:lnTo>
                  <a:lnTo>
                    <a:pt x="2602" y="4716"/>
                  </a:lnTo>
                  <a:lnTo>
                    <a:pt x="2345" y="4690"/>
                  </a:lnTo>
                  <a:lnTo>
                    <a:pt x="2139" y="4664"/>
                  </a:lnTo>
                  <a:lnTo>
                    <a:pt x="1958" y="4638"/>
                  </a:lnTo>
                  <a:lnTo>
                    <a:pt x="1778" y="4613"/>
                  </a:lnTo>
                  <a:lnTo>
                    <a:pt x="1598" y="4535"/>
                  </a:lnTo>
                  <a:lnTo>
                    <a:pt x="1443" y="4458"/>
                  </a:lnTo>
                  <a:lnTo>
                    <a:pt x="1288" y="4355"/>
                  </a:lnTo>
                  <a:lnTo>
                    <a:pt x="1134" y="4252"/>
                  </a:lnTo>
                  <a:lnTo>
                    <a:pt x="1005" y="4123"/>
                  </a:lnTo>
                  <a:lnTo>
                    <a:pt x="876" y="3994"/>
                  </a:lnTo>
                  <a:lnTo>
                    <a:pt x="773" y="3865"/>
                  </a:lnTo>
                  <a:lnTo>
                    <a:pt x="670" y="3711"/>
                  </a:lnTo>
                  <a:lnTo>
                    <a:pt x="593" y="3531"/>
                  </a:lnTo>
                  <a:lnTo>
                    <a:pt x="541" y="3350"/>
                  </a:lnTo>
                  <a:lnTo>
                    <a:pt x="490" y="3170"/>
                  </a:lnTo>
                  <a:lnTo>
                    <a:pt x="464" y="2989"/>
                  </a:lnTo>
                  <a:lnTo>
                    <a:pt x="464" y="2809"/>
                  </a:lnTo>
                  <a:lnTo>
                    <a:pt x="490" y="2474"/>
                  </a:lnTo>
                  <a:lnTo>
                    <a:pt x="567" y="2165"/>
                  </a:lnTo>
                  <a:lnTo>
                    <a:pt x="696" y="1882"/>
                  </a:lnTo>
                  <a:lnTo>
                    <a:pt x="850" y="1624"/>
                  </a:lnTo>
                  <a:lnTo>
                    <a:pt x="1057" y="1392"/>
                  </a:lnTo>
                  <a:lnTo>
                    <a:pt x="1314" y="1212"/>
                  </a:lnTo>
                  <a:lnTo>
                    <a:pt x="1598" y="1057"/>
                  </a:lnTo>
                  <a:lnTo>
                    <a:pt x="1907" y="954"/>
                  </a:lnTo>
                  <a:lnTo>
                    <a:pt x="1958" y="928"/>
                  </a:lnTo>
                  <a:lnTo>
                    <a:pt x="2010" y="877"/>
                  </a:lnTo>
                  <a:lnTo>
                    <a:pt x="2061" y="825"/>
                  </a:lnTo>
                  <a:lnTo>
                    <a:pt x="2061" y="748"/>
                  </a:lnTo>
                  <a:lnTo>
                    <a:pt x="2061" y="722"/>
                  </a:lnTo>
                  <a:lnTo>
                    <a:pt x="2087" y="619"/>
                  </a:lnTo>
                  <a:lnTo>
                    <a:pt x="2139" y="542"/>
                  </a:lnTo>
                  <a:lnTo>
                    <a:pt x="2242" y="465"/>
                  </a:lnTo>
                  <a:lnTo>
                    <a:pt x="2345" y="439"/>
                  </a:lnTo>
                  <a:close/>
                  <a:moveTo>
                    <a:pt x="2345" y="1"/>
                  </a:moveTo>
                  <a:lnTo>
                    <a:pt x="2216" y="27"/>
                  </a:lnTo>
                  <a:lnTo>
                    <a:pt x="2087" y="52"/>
                  </a:lnTo>
                  <a:lnTo>
                    <a:pt x="1984" y="104"/>
                  </a:lnTo>
                  <a:lnTo>
                    <a:pt x="1881" y="155"/>
                  </a:lnTo>
                  <a:lnTo>
                    <a:pt x="1804" y="259"/>
                  </a:lnTo>
                  <a:lnTo>
                    <a:pt x="1726" y="336"/>
                  </a:lnTo>
                  <a:lnTo>
                    <a:pt x="1675" y="465"/>
                  </a:lnTo>
                  <a:lnTo>
                    <a:pt x="1649" y="568"/>
                  </a:lnTo>
                  <a:lnTo>
                    <a:pt x="1288" y="722"/>
                  </a:lnTo>
                  <a:lnTo>
                    <a:pt x="979" y="903"/>
                  </a:lnTo>
                  <a:lnTo>
                    <a:pt x="696" y="1134"/>
                  </a:lnTo>
                  <a:lnTo>
                    <a:pt x="464" y="1418"/>
                  </a:lnTo>
                  <a:lnTo>
                    <a:pt x="258" y="1727"/>
                  </a:lnTo>
                  <a:lnTo>
                    <a:pt x="129" y="2062"/>
                  </a:lnTo>
                  <a:lnTo>
                    <a:pt x="26" y="2423"/>
                  </a:lnTo>
                  <a:lnTo>
                    <a:pt x="0" y="2809"/>
                  </a:lnTo>
                  <a:lnTo>
                    <a:pt x="26" y="3041"/>
                  </a:lnTo>
                  <a:lnTo>
                    <a:pt x="52" y="3273"/>
                  </a:lnTo>
                  <a:lnTo>
                    <a:pt x="103" y="3505"/>
                  </a:lnTo>
                  <a:lnTo>
                    <a:pt x="181" y="3711"/>
                  </a:lnTo>
                  <a:lnTo>
                    <a:pt x="284" y="3917"/>
                  </a:lnTo>
                  <a:lnTo>
                    <a:pt x="412" y="4097"/>
                  </a:lnTo>
                  <a:lnTo>
                    <a:pt x="541" y="4278"/>
                  </a:lnTo>
                  <a:lnTo>
                    <a:pt x="696" y="4458"/>
                  </a:lnTo>
                  <a:lnTo>
                    <a:pt x="850" y="4587"/>
                  </a:lnTo>
                  <a:lnTo>
                    <a:pt x="1031" y="4741"/>
                  </a:lnTo>
                  <a:lnTo>
                    <a:pt x="1237" y="4845"/>
                  </a:lnTo>
                  <a:lnTo>
                    <a:pt x="1443" y="4948"/>
                  </a:lnTo>
                  <a:lnTo>
                    <a:pt x="1649" y="5025"/>
                  </a:lnTo>
                  <a:lnTo>
                    <a:pt x="1881" y="5076"/>
                  </a:lnTo>
                  <a:lnTo>
                    <a:pt x="2113" y="5128"/>
                  </a:lnTo>
                  <a:lnTo>
                    <a:pt x="2345" y="5128"/>
                  </a:lnTo>
                  <a:lnTo>
                    <a:pt x="2525" y="5154"/>
                  </a:lnTo>
                  <a:lnTo>
                    <a:pt x="2680" y="5205"/>
                  </a:lnTo>
                  <a:lnTo>
                    <a:pt x="2834" y="5282"/>
                  </a:lnTo>
                  <a:lnTo>
                    <a:pt x="2963" y="5386"/>
                  </a:lnTo>
                  <a:lnTo>
                    <a:pt x="3092" y="5540"/>
                  </a:lnTo>
                  <a:lnTo>
                    <a:pt x="3169" y="5695"/>
                  </a:lnTo>
                  <a:lnTo>
                    <a:pt x="3221" y="5849"/>
                  </a:lnTo>
                  <a:lnTo>
                    <a:pt x="3246" y="6030"/>
                  </a:lnTo>
                  <a:lnTo>
                    <a:pt x="3221" y="6210"/>
                  </a:lnTo>
                  <a:lnTo>
                    <a:pt x="3169" y="6390"/>
                  </a:lnTo>
                  <a:lnTo>
                    <a:pt x="3092" y="6545"/>
                  </a:lnTo>
                  <a:lnTo>
                    <a:pt x="2963" y="6674"/>
                  </a:lnTo>
                  <a:lnTo>
                    <a:pt x="2834" y="6777"/>
                  </a:lnTo>
                  <a:lnTo>
                    <a:pt x="2680" y="6854"/>
                  </a:lnTo>
                  <a:lnTo>
                    <a:pt x="2525" y="6906"/>
                  </a:lnTo>
                  <a:lnTo>
                    <a:pt x="2345" y="6931"/>
                  </a:lnTo>
                  <a:lnTo>
                    <a:pt x="2164" y="6906"/>
                  </a:lnTo>
                  <a:lnTo>
                    <a:pt x="1984" y="6854"/>
                  </a:lnTo>
                  <a:lnTo>
                    <a:pt x="1829" y="6777"/>
                  </a:lnTo>
                  <a:lnTo>
                    <a:pt x="1701" y="6674"/>
                  </a:lnTo>
                  <a:lnTo>
                    <a:pt x="1598" y="6545"/>
                  </a:lnTo>
                  <a:lnTo>
                    <a:pt x="1520" y="6390"/>
                  </a:lnTo>
                  <a:lnTo>
                    <a:pt x="1469" y="6210"/>
                  </a:lnTo>
                  <a:lnTo>
                    <a:pt x="1443" y="6030"/>
                  </a:lnTo>
                  <a:lnTo>
                    <a:pt x="1417" y="5901"/>
                  </a:lnTo>
                  <a:lnTo>
                    <a:pt x="1391" y="5746"/>
                  </a:lnTo>
                  <a:lnTo>
                    <a:pt x="1314" y="5643"/>
                  </a:lnTo>
                  <a:lnTo>
                    <a:pt x="1237" y="5540"/>
                  </a:lnTo>
                  <a:lnTo>
                    <a:pt x="1134" y="5437"/>
                  </a:lnTo>
                  <a:lnTo>
                    <a:pt x="1005" y="5386"/>
                  </a:lnTo>
                  <a:lnTo>
                    <a:pt x="876" y="5334"/>
                  </a:lnTo>
                  <a:lnTo>
                    <a:pt x="722" y="5308"/>
                  </a:lnTo>
                  <a:lnTo>
                    <a:pt x="567" y="5334"/>
                  </a:lnTo>
                  <a:lnTo>
                    <a:pt x="438" y="5386"/>
                  </a:lnTo>
                  <a:lnTo>
                    <a:pt x="309" y="5437"/>
                  </a:lnTo>
                  <a:lnTo>
                    <a:pt x="206" y="5540"/>
                  </a:lnTo>
                  <a:lnTo>
                    <a:pt x="129" y="5643"/>
                  </a:lnTo>
                  <a:lnTo>
                    <a:pt x="52" y="5746"/>
                  </a:lnTo>
                  <a:lnTo>
                    <a:pt x="26" y="5901"/>
                  </a:lnTo>
                  <a:lnTo>
                    <a:pt x="0" y="6030"/>
                  </a:lnTo>
                  <a:lnTo>
                    <a:pt x="26" y="6416"/>
                  </a:lnTo>
                  <a:lnTo>
                    <a:pt x="129" y="6777"/>
                  </a:lnTo>
                  <a:lnTo>
                    <a:pt x="258" y="7112"/>
                  </a:lnTo>
                  <a:lnTo>
                    <a:pt x="464" y="7421"/>
                  </a:lnTo>
                  <a:lnTo>
                    <a:pt x="696" y="7704"/>
                  </a:lnTo>
                  <a:lnTo>
                    <a:pt x="979" y="7936"/>
                  </a:lnTo>
                  <a:lnTo>
                    <a:pt x="1288" y="8117"/>
                  </a:lnTo>
                  <a:lnTo>
                    <a:pt x="1649" y="8245"/>
                  </a:lnTo>
                  <a:lnTo>
                    <a:pt x="1675" y="8374"/>
                  </a:lnTo>
                  <a:lnTo>
                    <a:pt x="1726" y="8477"/>
                  </a:lnTo>
                  <a:lnTo>
                    <a:pt x="1804" y="8580"/>
                  </a:lnTo>
                  <a:lnTo>
                    <a:pt x="1881" y="8658"/>
                  </a:lnTo>
                  <a:lnTo>
                    <a:pt x="1984" y="8735"/>
                  </a:lnTo>
                  <a:lnTo>
                    <a:pt x="2087" y="8786"/>
                  </a:lnTo>
                  <a:lnTo>
                    <a:pt x="2216" y="8812"/>
                  </a:lnTo>
                  <a:lnTo>
                    <a:pt x="2345" y="8838"/>
                  </a:lnTo>
                  <a:lnTo>
                    <a:pt x="2474" y="8812"/>
                  </a:lnTo>
                  <a:lnTo>
                    <a:pt x="2577" y="8786"/>
                  </a:lnTo>
                  <a:lnTo>
                    <a:pt x="2705" y="8735"/>
                  </a:lnTo>
                  <a:lnTo>
                    <a:pt x="2783" y="8658"/>
                  </a:lnTo>
                  <a:lnTo>
                    <a:pt x="2886" y="8580"/>
                  </a:lnTo>
                  <a:lnTo>
                    <a:pt x="2963" y="8477"/>
                  </a:lnTo>
                  <a:lnTo>
                    <a:pt x="3015" y="8374"/>
                  </a:lnTo>
                  <a:lnTo>
                    <a:pt x="3040" y="8245"/>
                  </a:lnTo>
                  <a:lnTo>
                    <a:pt x="3375" y="8117"/>
                  </a:lnTo>
                  <a:lnTo>
                    <a:pt x="3710" y="7936"/>
                  </a:lnTo>
                  <a:lnTo>
                    <a:pt x="3994" y="7704"/>
                  </a:lnTo>
                  <a:lnTo>
                    <a:pt x="4226" y="7421"/>
                  </a:lnTo>
                  <a:lnTo>
                    <a:pt x="4406" y="7112"/>
                  </a:lnTo>
                  <a:lnTo>
                    <a:pt x="4560" y="6777"/>
                  </a:lnTo>
                  <a:lnTo>
                    <a:pt x="4638" y="6416"/>
                  </a:lnTo>
                  <a:lnTo>
                    <a:pt x="4664" y="6030"/>
                  </a:lnTo>
                  <a:lnTo>
                    <a:pt x="4664" y="5798"/>
                  </a:lnTo>
                  <a:lnTo>
                    <a:pt x="4612" y="5566"/>
                  </a:lnTo>
                  <a:lnTo>
                    <a:pt x="4560" y="5334"/>
                  </a:lnTo>
                  <a:lnTo>
                    <a:pt x="4483" y="5128"/>
                  </a:lnTo>
                  <a:lnTo>
                    <a:pt x="4380" y="4922"/>
                  </a:lnTo>
                  <a:lnTo>
                    <a:pt x="4277" y="4741"/>
                  </a:lnTo>
                  <a:lnTo>
                    <a:pt x="4148" y="4561"/>
                  </a:lnTo>
                  <a:lnTo>
                    <a:pt x="3994" y="4381"/>
                  </a:lnTo>
                  <a:lnTo>
                    <a:pt x="3813" y="4226"/>
                  </a:lnTo>
                  <a:lnTo>
                    <a:pt x="3633" y="4097"/>
                  </a:lnTo>
                  <a:lnTo>
                    <a:pt x="3453" y="3994"/>
                  </a:lnTo>
                  <a:lnTo>
                    <a:pt x="3246" y="3891"/>
                  </a:lnTo>
                  <a:lnTo>
                    <a:pt x="3040" y="3814"/>
                  </a:lnTo>
                  <a:lnTo>
                    <a:pt x="2808" y="3737"/>
                  </a:lnTo>
                  <a:lnTo>
                    <a:pt x="2577" y="3711"/>
                  </a:lnTo>
                  <a:lnTo>
                    <a:pt x="2345" y="3711"/>
                  </a:lnTo>
                  <a:lnTo>
                    <a:pt x="2164" y="3685"/>
                  </a:lnTo>
                  <a:lnTo>
                    <a:pt x="1984" y="3634"/>
                  </a:lnTo>
                  <a:lnTo>
                    <a:pt x="1829" y="3556"/>
                  </a:lnTo>
                  <a:lnTo>
                    <a:pt x="1701" y="3427"/>
                  </a:lnTo>
                  <a:lnTo>
                    <a:pt x="1598" y="3299"/>
                  </a:lnTo>
                  <a:lnTo>
                    <a:pt x="1520" y="3144"/>
                  </a:lnTo>
                  <a:lnTo>
                    <a:pt x="1469" y="2989"/>
                  </a:lnTo>
                  <a:lnTo>
                    <a:pt x="1443" y="2809"/>
                  </a:lnTo>
                  <a:lnTo>
                    <a:pt x="1469" y="2629"/>
                  </a:lnTo>
                  <a:lnTo>
                    <a:pt x="1520" y="2448"/>
                  </a:lnTo>
                  <a:lnTo>
                    <a:pt x="1598" y="2294"/>
                  </a:lnTo>
                  <a:lnTo>
                    <a:pt x="1701" y="2165"/>
                  </a:lnTo>
                  <a:lnTo>
                    <a:pt x="1829" y="2062"/>
                  </a:lnTo>
                  <a:lnTo>
                    <a:pt x="1984" y="1959"/>
                  </a:lnTo>
                  <a:lnTo>
                    <a:pt x="2164" y="1907"/>
                  </a:lnTo>
                  <a:lnTo>
                    <a:pt x="2525" y="1907"/>
                  </a:lnTo>
                  <a:lnTo>
                    <a:pt x="2680" y="1959"/>
                  </a:lnTo>
                  <a:lnTo>
                    <a:pt x="2834" y="2062"/>
                  </a:lnTo>
                  <a:lnTo>
                    <a:pt x="2963" y="2165"/>
                  </a:lnTo>
                  <a:lnTo>
                    <a:pt x="3092" y="2294"/>
                  </a:lnTo>
                  <a:lnTo>
                    <a:pt x="3169" y="2448"/>
                  </a:lnTo>
                  <a:lnTo>
                    <a:pt x="3221" y="2629"/>
                  </a:lnTo>
                  <a:lnTo>
                    <a:pt x="3246" y="2809"/>
                  </a:lnTo>
                  <a:lnTo>
                    <a:pt x="3246" y="2938"/>
                  </a:lnTo>
                  <a:lnTo>
                    <a:pt x="3298" y="3067"/>
                  </a:lnTo>
                  <a:lnTo>
                    <a:pt x="3350" y="3196"/>
                  </a:lnTo>
                  <a:lnTo>
                    <a:pt x="3453" y="3299"/>
                  </a:lnTo>
                  <a:lnTo>
                    <a:pt x="3556" y="3402"/>
                  </a:lnTo>
                  <a:lnTo>
                    <a:pt x="3684" y="3453"/>
                  </a:lnTo>
                  <a:lnTo>
                    <a:pt x="3813" y="3505"/>
                  </a:lnTo>
                  <a:lnTo>
                    <a:pt x="4097" y="3505"/>
                  </a:lnTo>
                  <a:lnTo>
                    <a:pt x="4226" y="3453"/>
                  </a:lnTo>
                  <a:lnTo>
                    <a:pt x="4354" y="3402"/>
                  </a:lnTo>
                  <a:lnTo>
                    <a:pt x="4457" y="3299"/>
                  </a:lnTo>
                  <a:lnTo>
                    <a:pt x="4560" y="3196"/>
                  </a:lnTo>
                  <a:lnTo>
                    <a:pt x="4612" y="3067"/>
                  </a:lnTo>
                  <a:lnTo>
                    <a:pt x="4664" y="2938"/>
                  </a:lnTo>
                  <a:lnTo>
                    <a:pt x="4664" y="2809"/>
                  </a:lnTo>
                  <a:lnTo>
                    <a:pt x="4638" y="2423"/>
                  </a:lnTo>
                  <a:lnTo>
                    <a:pt x="4560" y="2062"/>
                  </a:lnTo>
                  <a:lnTo>
                    <a:pt x="4406" y="1727"/>
                  </a:lnTo>
                  <a:lnTo>
                    <a:pt x="4226" y="1418"/>
                  </a:lnTo>
                  <a:lnTo>
                    <a:pt x="3994" y="1134"/>
                  </a:lnTo>
                  <a:lnTo>
                    <a:pt x="3710" y="903"/>
                  </a:lnTo>
                  <a:lnTo>
                    <a:pt x="3375" y="722"/>
                  </a:lnTo>
                  <a:lnTo>
                    <a:pt x="3040" y="568"/>
                  </a:lnTo>
                  <a:lnTo>
                    <a:pt x="3015" y="465"/>
                  </a:lnTo>
                  <a:lnTo>
                    <a:pt x="2963" y="336"/>
                  </a:lnTo>
                  <a:lnTo>
                    <a:pt x="2886" y="259"/>
                  </a:lnTo>
                  <a:lnTo>
                    <a:pt x="2783" y="155"/>
                  </a:lnTo>
                  <a:lnTo>
                    <a:pt x="2705" y="104"/>
                  </a:lnTo>
                  <a:lnTo>
                    <a:pt x="2577" y="52"/>
                  </a:lnTo>
                  <a:lnTo>
                    <a:pt x="2474" y="27"/>
                  </a:lnTo>
                  <a:lnTo>
                    <a:pt x="2345"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 name="Google Shape;972;p29">
              <a:extLst>
                <a:ext uri="{FF2B5EF4-FFF2-40B4-BE49-F238E27FC236}">
                  <a16:creationId xmlns:a16="http://schemas.microsoft.com/office/drawing/2014/main" id="{C224EAE1-EE68-A080-8BD8-EB4EFBC0D172}"/>
                </a:ext>
              </a:extLst>
            </p:cNvPr>
            <p:cNvSpPr/>
            <p:nvPr/>
          </p:nvSpPr>
          <p:spPr>
            <a:xfrm>
              <a:off x="953075" y="821175"/>
              <a:ext cx="380675" cy="381325"/>
            </a:xfrm>
            <a:custGeom>
              <a:avLst/>
              <a:gdLst/>
              <a:ahLst/>
              <a:cxnLst/>
              <a:rect l="l" t="t" r="r" b="b"/>
              <a:pathLst>
                <a:path w="15227" h="15253" extrusionOk="0">
                  <a:moveTo>
                    <a:pt x="7575" y="464"/>
                  </a:moveTo>
                  <a:lnTo>
                    <a:pt x="8219" y="515"/>
                  </a:lnTo>
                  <a:lnTo>
                    <a:pt x="8863" y="618"/>
                  </a:lnTo>
                  <a:lnTo>
                    <a:pt x="9456" y="773"/>
                  </a:lnTo>
                  <a:lnTo>
                    <a:pt x="10048" y="1005"/>
                  </a:lnTo>
                  <a:lnTo>
                    <a:pt x="10615" y="1262"/>
                  </a:lnTo>
                  <a:lnTo>
                    <a:pt x="11130" y="1572"/>
                  </a:lnTo>
                  <a:lnTo>
                    <a:pt x="11620" y="1932"/>
                  </a:lnTo>
                  <a:lnTo>
                    <a:pt x="12084" y="2319"/>
                  </a:lnTo>
                  <a:lnTo>
                    <a:pt x="11749" y="2679"/>
                  </a:lnTo>
                  <a:lnTo>
                    <a:pt x="11285" y="2319"/>
                  </a:lnTo>
                  <a:lnTo>
                    <a:pt x="10821" y="1984"/>
                  </a:lnTo>
                  <a:lnTo>
                    <a:pt x="10332" y="1700"/>
                  </a:lnTo>
                  <a:lnTo>
                    <a:pt x="9816" y="1443"/>
                  </a:lnTo>
                  <a:lnTo>
                    <a:pt x="9275" y="1262"/>
                  </a:lnTo>
                  <a:lnTo>
                    <a:pt x="8734" y="1108"/>
                  </a:lnTo>
                  <a:lnTo>
                    <a:pt x="8167" y="1005"/>
                  </a:lnTo>
                  <a:lnTo>
                    <a:pt x="7575" y="979"/>
                  </a:lnTo>
                  <a:lnTo>
                    <a:pt x="7575" y="464"/>
                  </a:lnTo>
                  <a:close/>
                  <a:moveTo>
                    <a:pt x="2319" y="2628"/>
                  </a:moveTo>
                  <a:lnTo>
                    <a:pt x="2680" y="3014"/>
                  </a:lnTo>
                  <a:lnTo>
                    <a:pt x="2293" y="3452"/>
                  </a:lnTo>
                  <a:lnTo>
                    <a:pt x="1958" y="3916"/>
                  </a:lnTo>
                  <a:lnTo>
                    <a:pt x="1675" y="4406"/>
                  </a:lnTo>
                  <a:lnTo>
                    <a:pt x="1443" y="4921"/>
                  </a:lnTo>
                  <a:lnTo>
                    <a:pt x="1237" y="5462"/>
                  </a:lnTo>
                  <a:lnTo>
                    <a:pt x="1082" y="6003"/>
                  </a:lnTo>
                  <a:lnTo>
                    <a:pt x="1005" y="6570"/>
                  </a:lnTo>
                  <a:lnTo>
                    <a:pt x="953" y="7162"/>
                  </a:lnTo>
                  <a:lnTo>
                    <a:pt x="438" y="7162"/>
                  </a:lnTo>
                  <a:lnTo>
                    <a:pt x="490" y="6518"/>
                  </a:lnTo>
                  <a:lnTo>
                    <a:pt x="593" y="5900"/>
                  </a:lnTo>
                  <a:lnTo>
                    <a:pt x="773" y="5282"/>
                  </a:lnTo>
                  <a:lnTo>
                    <a:pt x="979" y="4715"/>
                  </a:lnTo>
                  <a:lnTo>
                    <a:pt x="1237" y="4148"/>
                  </a:lnTo>
                  <a:lnTo>
                    <a:pt x="1546" y="3607"/>
                  </a:lnTo>
                  <a:lnTo>
                    <a:pt x="1907" y="3117"/>
                  </a:lnTo>
                  <a:lnTo>
                    <a:pt x="2319" y="2628"/>
                  </a:lnTo>
                  <a:close/>
                  <a:moveTo>
                    <a:pt x="12419" y="2654"/>
                  </a:moveTo>
                  <a:lnTo>
                    <a:pt x="12805" y="3117"/>
                  </a:lnTo>
                  <a:lnTo>
                    <a:pt x="13166" y="3607"/>
                  </a:lnTo>
                  <a:lnTo>
                    <a:pt x="13475" y="4148"/>
                  </a:lnTo>
                  <a:lnTo>
                    <a:pt x="13732" y="4689"/>
                  </a:lnTo>
                  <a:lnTo>
                    <a:pt x="13964" y="5282"/>
                  </a:lnTo>
                  <a:lnTo>
                    <a:pt x="14119" y="5874"/>
                  </a:lnTo>
                  <a:lnTo>
                    <a:pt x="14222" y="6518"/>
                  </a:lnTo>
                  <a:lnTo>
                    <a:pt x="14274" y="7162"/>
                  </a:lnTo>
                  <a:lnTo>
                    <a:pt x="13784" y="7162"/>
                  </a:lnTo>
                  <a:lnTo>
                    <a:pt x="13732" y="6570"/>
                  </a:lnTo>
                  <a:lnTo>
                    <a:pt x="13629" y="6003"/>
                  </a:lnTo>
                  <a:lnTo>
                    <a:pt x="13475" y="5462"/>
                  </a:lnTo>
                  <a:lnTo>
                    <a:pt x="13294" y="4921"/>
                  </a:lnTo>
                  <a:lnTo>
                    <a:pt x="13063" y="4406"/>
                  </a:lnTo>
                  <a:lnTo>
                    <a:pt x="12753" y="3916"/>
                  </a:lnTo>
                  <a:lnTo>
                    <a:pt x="12419" y="3452"/>
                  </a:lnTo>
                  <a:lnTo>
                    <a:pt x="12058" y="3014"/>
                  </a:lnTo>
                  <a:lnTo>
                    <a:pt x="12419" y="2654"/>
                  </a:lnTo>
                  <a:close/>
                  <a:moveTo>
                    <a:pt x="14274" y="7600"/>
                  </a:moveTo>
                  <a:lnTo>
                    <a:pt x="14222" y="8244"/>
                  </a:lnTo>
                  <a:lnTo>
                    <a:pt x="14170" y="8579"/>
                  </a:lnTo>
                  <a:lnTo>
                    <a:pt x="14119" y="8889"/>
                  </a:lnTo>
                  <a:lnTo>
                    <a:pt x="14042" y="9224"/>
                  </a:lnTo>
                  <a:lnTo>
                    <a:pt x="13939" y="9533"/>
                  </a:lnTo>
                  <a:lnTo>
                    <a:pt x="13836" y="9842"/>
                  </a:lnTo>
                  <a:lnTo>
                    <a:pt x="13707" y="10125"/>
                  </a:lnTo>
                  <a:lnTo>
                    <a:pt x="13475" y="10048"/>
                  </a:lnTo>
                  <a:lnTo>
                    <a:pt x="13243" y="9971"/>
                  </a:lnTo>
                  <a:lnTo>
                    <a:pt x="13449" y="9404"/>
                  </a:lnTo>
                  <a:lnTo>
                    <a:pt x="13629" y="8811"/>
                  </a:lnTo>
                  <a:lnTo>
                    <a:pt x="13732" y="8219"/>
                  </a:lnTo>
                  <a:lnTo>
                    <a:pt x="13784" y="7600"/>
                  </a:lnTo>
                  <a:close/>
                  <a:moveTo>
                    <a:pt x="953" y="7600"/>
                  </a:moveTo>
                  <a:lnTo>
                    <a:pt x="1005" y="8167"/>
                  </a:lnTo>
                  <a:lnTo>
                    <a:pt x="1082" y="8734"/>
                  </a:lnTo>
                  <a:lnTo>
                    <a:pt x="1237" y="9301"/>
                  </a:lnTo>
                  <a:lnTo>
                    <a:pt x="1443" y="9842"/>
                  </a:lnTo>
                  <a:lnTo>
                    <a:pt x="1675" y="10357"/>
                  </a:lnTo>
                  <a:lnTo>
                    <a:pt x="1958" y="10847"/>
                  </a:lnTo>
                  <a:lnTo>
                    <a:pt x="2293" y="11310"/>
                  </a:lnTo>
                  <a:lnTo>
                    <a:pt x="2680" y="11748"/>
                  </a:lnTo>
                  <a:lnTo>
                    <a:pt x="2319" y="12109"/>
                  </a:lnTo>
                  <a:lnTo>
                    <a:pt x="1907" y="11645"/>
                  </a:lnTo>
                  <a:lnTo>
                    <a:pt x="1572" y="11156"/>
                  </a:lnTo>
                  <a:lnTo>
                    <a:pt x="1237" y="10615"/>
                  </a:lnTo>
                  <a:lnTo>
                    <a:pt x="979" y="10074"/>
                  </a:lnTo>
                  <a:lnTo>
                    <a:pt x="773" y="9481"/>
                  </a:lnTo>
                  <a:lnTo>
                    <a:pt x="593" y="8863"/>
                  </a:lnTo>
                  <a:lnTo>
                    <a:pt x="490" y="8244"/>
                  </a:lnTo>
                  <a:lnTo>
                    <a:pt x="438" y="7600"/>
                  </a:lnTo>
                  <a:close/>
                  <a:moveTo>
                    <a:pt x="7678" y="1417"/>
                  </a:moveTo>
                  <a:lnTo>
                    <a:pt x="7961" y="1443"/>
                  </a:lnTo>
                  <a:lnTo>
                    <a:pt x="8554" y="1520"/>
                  </a:lnTo>
                  <a:lnTo>
                    <a:pt x="9146" y="1675"/>
                  </a:lnTo>
                  <a:lnTo>
                    <a:pt x="9688" y="1881"/>
                  </a:lnTo>
                  <a:lnTo>
                    <a:pt x="10203" y="2138"/>
                  </a:lnTo>
                  <a:lnTo>
                    <a:pt x="10692" y="2422"/>
                  </a:lnTo>
                  <a:lnTo>
                    <a:pt x="11156" y="2783"/>
                  </a:lnTo>
                  <a:lnTo>
                    <a:pt x="11594" y="3169"/>
                  </a:lnTo>
                  <a:lnTo>
                    <a:pt x="11955" y="3581"/>
                  </a:lnTo>
                  <a:lnTo>
                    <a:pt x="12315" y="4045"/>
                  </a:lnTo>
                  <a:lnTo>
                    <a:pt x="12599" y="4534"/>
                  </a:lnTo>
                  <a:lnTo>
                    <a:pt x="12856" y="5050"/>
                  </a:lnTo>
                  <a:lnTo>
                    <a:pt x="13063" y="5617"/>
                  </a:lnTo>
                  <a:lnTo>
                    <a:pt x="13217" y="6183"/>
                  </a:lnTo>
                  <a:lnTo>
                    <a:pt x="13294" y="6776"/>
                  </a:lnTo>
                  <a:lnTo>
                    <a:pt x="13320" y="7059"/>
                  </a:lnTo>
                  <a:lnTo>
                    <a:pt x="13320" y="7369"/>
                  </a:lnTo>
                  <a:lnTo>
                    <a:pt x="13320" y="7703"/>
                  </a:lnTo>
                  <a:lnTo>
                    <a:pt x="13294" y="8038"/>
                  </a:lnTo>
                  <a:lnTo>
                    <a:pt x="13243" y="8348"/>
                  </a:lnTo>
                  <a:lnTo>
                    <a:pt x="13191" y="8657"/>
                  </a:lnTo>
                  <a:lnTo>
                    <a:pt x="13114" y="8966"/>
                  </a:lnTo>
                  <a:lnTo>
                    <a:pt x="13037" y="9275"/>
                  </a:lnTo>
                  <a:lnTo>
                    <a:pt x="12908" y="9584"/>
                  </a:lnTo>
                  <a:lnTo>
                    <a:pt x="12779" y="9868"/>
                  </a:lnTo>
                  <a:lnTo>
                    <a:pt x="12547" y="9868"/>
                  </a:lnTo>
                  <a:lnTo>
                    <a:pt x="12212" y="9893"/>
                  </a:lnTo>
                  <a:lnTo>
                    <a:pt x="12367" y="9584"/>
                  </a:lnTo>
                  <a:lnTo>
                    <a:pt x="12470" y="9301"/>
                  </a:lnTo>
                  <a:lnTo>
                    <a:pt x="12573" y="8992"/>
                  </a:lnTo>
                  <a:lnTo>
                    <a:pt x="12676" y="8682"/>
                  </a:lnTo>
                  <a:lnTo>
                    <a:pt x="12728" y="8348"/>
                  </a:lnTo>
                  <a:lnTo>
                    <a:pt x="12779" y="8038"/>
                  </a:lnTo>
                  <a:lnTo>
                    <a:pt x="12805" y="7703"/>
                  </a:lnTo>
                  <a:lnTo>
                    <a:pt x="12831" y="7369"/>
                  </a:lnTo>
                  <a:lnTo>
                    <a:pt x="12805" y="6827"/>
                  </a:lnTo>
                  <a:lnTo>
                    <a:pt x="12702" y="6286"/>
                  </a:lnTo>
                  <a:lnTo>
                    <a:pt x="12573" y="5745"/>
                  </a:lnTo>
                  <a:lnTo>
                    <a:pt x="12393" y="5256"/>
                  </a:lnTo>
                  <a:lnTo>
                    <a:pt x="12161" y="4766"/>
                  </a:lnTo>
                  <a:lnTo>
                    <a:pt x="11903" y="4328"/>
                  </a:lnTo>
                  <a:lnTo>
                    <a:pt x="11568" y="3916"/>
                  </a:lnTo>
                  <a:lnTo>
                    <a:pt x="11233" y="3530"/>
                  </a:lnTo>
                  <a:lnTo>
                    <a:pt x="10847" y="3169"/>
                  </a:lnTo>
                  <a:lnTo>
                    <a:pt x="10409" y="2860"/>
                  </a:lnTo>
                  <a:lnTo>
                    <a:pt x="9971" y="2576"/>
                  </a:lnTo>
                  <a:lnTo>
                    <a:pt x="9481" y="2345"/>
                  </a:lnTo>
                  <a:lnTo>
                    <a:pt x="8992" y="2164"/>
                  </a:lnTo>
                  <a:lnTo>
                    <a:pt x="8451" y="2035"/>
                  </a:lnTo>
                  <a:lnTo>
                    <a:pt x="7910" y="1932"/>
                  </a:lnTo>
                  <a:lnTo>
                    <a:pt x="7369" y="1907"/>
                  </a:lnTo>
                  <a:lnTo>
                    <a:pt x="7034" y="1932"/>
                  </a:lnTo>
                  <a:lnTo>
                    <a:pt x="6725" y="1958"/>
                  </a:lnTo>
                  <a:lnTo>
                    <a:pt x="6415" y="2010"/>
                  </a:lnTo>
                  <a:lnTo>
                    <a:pt x="6106" y="2061"/>
                  </a:lnTo>
                  <a:lnTo>
                    <a:pt x="6003" y="2113"/>
                  </a:lnTo>
                  <a:lnTo>
                    <a:pt x="5952" y="2164"/>
                  </a:lnTo>
                  <a:lnTo>
                    <a:pt x="5926" y="2241"/>
                  </a:lnTo>
                  <a:lnTo>
                    <a:pt x="5926" y="2345"/>
                  </a:lnTo>
                  <a:lnTo>
                    <a:pt x="5977" y="2422"/>
                  </a:lnTo>
                  <a:lnTo>
                    <a:pt x="6029" y="2473"/>
                  </a:lnTo>
                  <a:lnTo>
                    <a:pt x="6106" y="2499"/>
                  </a:lnTo>
                  <a:lnTo>
                    <a:pt x="6209" y="2499"/>
                  </a:lnTo>
                  <a:lnTo>
                    <a:pt x="6493" y="2448"/>
                  </a:lnTo>
                  <a:lnTo>
                    <a:pt x="6776" y="2396"/>
                  </a:lnTo>
                  <a:lnTo>
                    <a:pt x="7060" y="2370"/>
                  </a:lnTo>
                  <a:lnTo>
                    <a:pt x="7369" y="2370"/>
                  </a:lnTo>
                  <a:lnTo>
                    <a:pt x="7884" y="2396"/>
                  </a:lnTo>
                  <a:lnTo>
                    <a:pt x="8374" y="2473"/>
                  </a:lnTo>
                  <a:lnTo>
                    <a:pt x="8863" y="2576"/>
                  </a:lnTo>
                  <a:lnTo>
                    <a:pt x="9301" y="2757"/>
                  </a:lnTo>
                  <a:lnTo>
                    <a:pt x="9765" y="2963"/>
                  </a:lnTo>
                  <a:lnTo>
                    <a:pt x="10177" y="3221"/>
                  </a:lnTo>
                  <a:lnTo>
                    <a:pt x="10563" y="3504"/>
                  </a:lnTo>
                  <a:lnTo>
                    <a:pt x="10898" y="3839"/>
                  </a:lnTo>
                  <a:lnTo>
                    <a:pt x="11233" y="4200"/>
                  </a:lnTo>
                  <a:lnTo>
                    <a:pt x="11517" y="4586"/>
                  </a:lnTo>
                  <a:lnTo>
                    <a:pt x="11774" y="4998"/>
                  </a:lnTo>
                  <a:lnTo>
                    <a:pt x="11981" y="5436"/>
                  </a:lnTo>
                  <a:lnTo>
                    <a:pt x="12161" y="5900"/>
                  </a:lnTo>
                  <a:lnTo>
                    <a:pt x="12290" y="6364"/>
                  </a:lnTo>
                  <a:lnTo>
                    <a:pt x="12341" y="6879"/>
                  </a:lnTo>
                  <a:lnTo>
                    <a:pt x="12367" y="7369"/>
                  </a:lnTo>
                  <a:lnTo>
                    <a:pt x="12367" y="7729"/>
                  </a:lnTo>
                  <a:lnTo>
                    <a:pt x="12341" y="8090"/>
                  </a:lnTo>
                  <a:lnTo>
                    <a:pt x="12264" y="8425"/>
                  </a:lnTo>
                  <a:lnTo>
                    <a:pt x="12187" y="8760"/>
                  </a:lnTo>
                  <a:lnTo>
                    <a:pt x="12084" y="9095"/>
                  </a:lnTo>
                  <a:lnTo>
                    <a:pt x="11955" y="9404"/>
                  </a:lnTo>
                  <a:lnTo>
                    <a:pt x="11800" y="9713"/>
                  </a:lnTo>
                  <a:lnTo>
                    <a:pt x="11620" y="10022"/>
                  </a:lnTo>
                  <a:lnTo>
                    <a:pt x="11362" y="10151"/>
                  </a:lnTo>
                  <a:lnTo>
                    <a:pt x="11105" y="10280"/>
                  </a:lnTo>
                  <a:lnTo>
                    <a:pt x="10847" y="10460"/>
                  </a:lnTo>
                  <a:lnTo>
                    <a:pt x="10641" y="10666"/>
                  </a:lnTo>
                  <a:lnTo>
                    <a:pt x="10435" y="10872"/>
                  </a:lnTo>
                  <a:lnTo>
                    <a:pt x="10280" y="11104"/>
                  </a:lnTo>
                  <a:lnTo>
                    <a:pt x="10125" y="11362"/>
                  </a:lnTo>
                  <a:lnTo>
                    <a:pt x="10022" y="11645"/>
                  </a:lnTo>
                  <a:lnTo>
                    <a:pt x="9713" y="11826"/>
                  </a:lnTo>
                  <a:lnTo>
                    <a:pt x="9404" y="11955"/>
                  </a:lnTo>
                  <a:lnTo>
                    <a:pt x="9069" y="12083"/>
                  </a:lnTo>
                  <a:lnTo>
                    <a:pt x="8734" y="12212"/>
                  </a:lnTo>
                  <a:lnTo>
                    <a:pt x="8399" y="12289"/>
                  </a:lnTo>
                  <a:lnTo>
                    <a:pt x="8064" y="12341"/>
                  </a:lnTo>
                  <a:lnTo>
                    <a:pt x="7704" y="12393"/>
                  </a:lnTo>
                  <a:lnTo>
                    <a:pt x="7369" y="12393"/>
                  </a:lnTo>
                  <a:lnTo>
                    <a:pt x="6853" y="12367"/>
                  </a:lnTo>
                  <a:lnTo>
                    <a:pt x="6364" y="12289"/>
                  </a:lnTo>
                  <a:lnTo>
                    <a:pt x="5874" y="12161"/>
                  </a:lnTo>
                  <a:lnTo>
                    <a:pt x="5411" y="12006"/>
                  </a:lnTo>
                  <a:lnTo>
                    <a:pt x="4973" y="11800"/>
                  </a:lnTo>
                  <a:lnTo>
                    <a:pt x="4560" y="11542"/>
                  </a:lnTo>
                  <a:lnTo>
                    <a:pt x="4174" y="11259"/>
                  </a:lnTo>
                  <a:lnTo>
                    <a:pt x="3813" y="10924"/>
                  </a:lnTo>
                  <a:lnTo>
                    <a:pt x="3504" y="10563"/>
                  </a:lnTo>
                  <a:lnTo>
                    <a:pt x="3195" y="10177"/>
                  </a:lnTo>
                  <a:lnTo>
                    <a:pt x="2963" y="9765"/>
                  </a:lnTo>
                  <a:lnTo>
                    <a:pt x="2731" y="9327"/>
                  </a:lnTo>
                  <a:lnTo>
                    <a:pt x="2577" y="8863"/>
                  </a:lnTo>
                  <a:lnTo>
                    <a:pt x="2448" y="8399"/>
                  </a:lnTo>
                  <a:lnTo>
                    <a:pt x="2370" y="7884"/>
                  </a:lnTo>
                  <a:lnTo>
                    <a:pt x="2345" y="7369"/>
                  </a:lnTo>
                  <a:lnTo>
                    <a:pt x="2370" y="7008"/>
                  </a:lnTo>
                  <a:lnTo>
                    <a:pt x="2396" y="6647"/>
                  </a:lnTo>
                  <a:lnTo>
                    <a:pt x="2474" y="6286"/>
                  </a:lnTo>
                  <a:lnTo>
                    <a:pt x="2551" y="5926"/>
                  </a:lnTo>
                  <a:lnTo>
                    <a:pt x="2680" y="5591"/>
                  </a:lnTo>
                  <a:lnTo>
                    <a:pt x="2808" y="5256"/>
                  </a:lnTo>
                  <a:lnTo>
                    <a:pt x="2989" y="4921"/>
                  </a:lnTo>
                  <a:lnTo>
                    <a:pt x="3169" y="4612"/>
                  </a:lnTo>
                  <a:lnTo>
                    <a:pt x="3375" y="4328"/>
                  </a:lnTo>
                  <a:lnTo>
                    <a:pt x="3607" y="4045"/>
                  </a:lnTo>
                  <a:lnTo>
                    <a:pt x="3865" y="3787"/>
                  </a:lnTo>
                  <a:lnTo>
                    <a:pt x="4122" y="3530"/>
                  </a:lnTo>
                  <a:lnTo>
                    <a:pt x="4432" y="3324"/>
                  </a:lnTo>
                  <a:lnTo>
                    <a:pt x="4715" y="3117"/>
                  </a:lnTo>
                  <a:lnTo>
                    <a:pt x="5050" y="2937"/>
                  </a:lnTo>
                  <a:lnTo>
                    <a:pt x="5385" y="2757"/>
                  </a:lnTo>
                  <a:lnTo>
                    <a:pt x="5462" y="2705"/>
                  </a:lnTo>
                  <a:lnTo>
                    <a:pt x="5514" y="2654"/>
                  </a:lnTo>
                  <a:lnTo>
                    <a:pt x="5514" y="2551"/>
                  </a:lnTo>
                  <a:lnTo>
                    <a:pt x="5514" y="2473"/>
                  </a:lnTo>
                  <a:lnTo>
                    <a:pt x="5462" y="2396"/>
                  </a:lnTo>
                  <a:lnTo>
                    <a:pt x="5385" y="2345"/>
                  </a:lnTo>
                  <a:lnTo>
                    <a:pt x="5205" y="2345"/>
                  </a:lnTo>
                  <a:lnTo>
                    <a:pt x="4844" y="2525"/>
                  </a:lnTo>
                  <a:lnTo>
                    <a:pt x="4483" y="2731"/>
                  </a:lnTo>
                  <a:lnTo>
                    <a:pt x="4148" y="2963"/>
                  </a:lnTo>
                  <a:lnTo>
                    <a:pt x="3839" y="3195"/>
                  </a:lnTo>
                  <a:lnTo>
                    <a:pt x="3556" y="3452"/>
                  </a:lnTo>
                  <a:lnTo>
                    <a:pt x="3272" y="3736"/>
                  </a:lnTo>
                  <a:lnTo>
                    <a:pt x="3040" y="4045"/>
                  </a:lnTo>
                  <a:lnTo>
                    <a:pt x="2808" y="4380"/>
                  </a:lnTo>
                  <a:lnTo>
                    <a:pt x="2602" y="4715"/>
                  </a:lnTo>
                  <a:lnTo>
                    <a:pt x="2422" y="5050"/>
                  </a:lnTo>
                  <a:lnTo>
                    <a:pt x="2267" y="5410"/>
                  </a:lnTo>
                  <a:lnTo>
                    <a:pt x="2139" y="5797"/>
                  </a:lnTo>
                  <a:lnTo>
                    <a:pt x="2036" y="6183"/>
                  </a:lnTo>
                  <a:lnTo>
                    <a:pt x="1958" y="6570"/>
                  </a:lnTo>
                  <a:lnTo>
                    <a:pt x="1907" y="6982"/>
                  </a:lnTo>
                  <a:lnTo>
                    <a:pt x="1907" y="7369"/>
                  </a:lnTo>
                  <a:lnTo>
                    <a:pt x="1932" y="7935"/>
                  </a:lnTo>
                  <a:lnTo>
                    <a:pt x="2010" y="8476"/>
                  </a:lnTo>
                  <a:lnTo>
                    <a:pt x="2139" y="8992"/>
                  </a:lnTo>
                  <a:lnTo>
                    <a:pt x="2319" y="9507"/>
                  </a:lnTo>
                  <a:lnTo>
                    <a:pt x="2551" y="9971"/>
                  </a:lnTo>
                  <a:lnTo>
                    <a:pt x="2834" y="10434"/>
                  </a:lnTo>
                  <a:lnTo>
                    <a:pt x="3143" y="10847"/>
                  </a:lnTo>
                  <a:lnTo>
                    <a:pt x="3504" y="11233"/>
                  </a:lnTo>
                  <a:lnTo>
                    <a:pt x="3891" y="11594"/>
                  </a:lnTo>
                  <a:lnTo>
                    <a:pt x="4303" y="11903"/>
                  </a:lnTo>
                  <a:lnTo>
                    <a:pt x="4767" y="12186"/>
                  </a:lnTo>
                  <a:lnTo>
                    <a:pt x="5230" y="12418"/>
                  </a:lnTo>
                  <a:lnTo>
                    <a:pt x="5746" y="12599"/>
                  </a:lnTo>
                  <a:lnTo>
                    <a:pt x="6261" y="12727"/>
                  </a:lnTo>
                  <a:lnTo>
                    <a:pt x="6802" y="12805"/>
                  </a:lnTo>
                  <a:lnTo>
                    <a:pt x="7369" y="12830"/>
                  </a:lnTo>
                  <a:lnTo>
                    <a:pt x="7704" y="12830"/>
                  </a:lnTo>
                  <a:lnTo>
                    <a:pt x="8013" y="12805"/>
                  </a:lnTo>
                  <a:lnTo>
                    <a:pt x="8348" y="12753"/>
                  </a:lnTo>
                  <a:lnTo>
                    <a:pt x="8657" y="12676"/>
                  </a:lnTo>
                  <a:lnTo>
                    <a:pt x="8966" y="12599"/>
                  </a:lnTo>
                  <a:lnTo>
                    <a:pt x="9275" y="12496"/>
                  </a:lnTo>
                  <a:lnTo>
                    <a:pt x="9584" y="12367"/>
                  </a:lnTo>
                  <a:lnTo>
                    <a:pt x="9868" y="12238"/>
                  </a:lnTo>
                  <a:lnTo>
                    <a:pt x="9842" y="12547"/>
                  </a:lnTo>
                  <a:lnTo>
                    <a:pt x="9868" y="12805"/>
                  </a:lnTo>
                  <a:lnTo>
                    <a:pt x="9559" y="12934"/>
                  </a:lnTo>
                  <a:lnTo>
                    <a:pt x="9275" y="13037"/>
                  </a:lnTo>
                  <a:lnTo>
                    <a:pt x="8966" y="13140"/>
                  </a:lnTo>
                  <a:lnTo>
                    <a:pt x="8657" y="13217"/>
                  </a:lnTo>
                  <a:lnTo>
                    <a:pt x="8322" y="13268"/>
                  </a:lnTo>
                  <a:lnTo>
                    <a:pt x="8013" y="13320"/>
                  </a:lnTo>
                  <a:lnTo>
                    <a:pt x="7678" y="13346"/>
                  </a:lnTo>
                  <a:lnTo>
                    <a:pt x="7060" y="13346"/>
                  </a:lnTo>
                  <a:lnTo>
                    <a:pt x="6750" y="13320"/>
                  </a:lnTo>
                  <a:lnTo>
                    <a:pt x="6158" y="13217"/>
                  </a:lnTo>
                  <a:lnTo>
                    <a:pt x="5591" y="13088"/>
                  </a:lnTo>
                  <a:lnTo>
                    <a:pt x="5050" y="12882"/>
                  </a:lnTo>
                  <a:lnTo>
                    <a:pt x="4509" y="12624"/>
                  </a:lnTo>
                  <a:lnTo>
                    <a:pt x="4019" y="12315"/>
                  </a:lnTo>
                  <a:lnTo>
                    <a:pt x="3556" y="11980"/>
                  </a:lnTo>
                  <a:lnTo>
                    <a:pt x="3143" y="11594"/>
                  </a:lnTo>
                  <a:lnTo>
                    <a:pt x="2757" y="11182"/>
                  </a:lnTo>
                  <a:lnTo>
                    <a:pt x="2422" y="10718"/>
                  </a:lnTo>
                  <a:lnTo>
                    <a:pt x="2113" y="10228"/>
                  </a:lnTo>
                  <a:lnTo>
                    <a:pt x="1855" y="9687"/>
                  </a:lnTo>
                  <a:lnTo>
                    <a:pt x="1675" y="9146"/>
                  </a:lnTo>
                  <a:lnTo>
                    <a:pt x="1520" y="8579"/>
                  </a:lnTo>
                  <a:lnTo>
                    <a:pt x="1417" y="7987"/>
                  </a:lnTo>
                  <a:lnTo>
                    <a:pt x="1391" y="7678"/>
                  </a:lnTo>
                  <a:lnTo>
                    <a:pt x="1391" y="7369"/>
                  </a:lnTo>
                  <a:lnTo>
                    <a:pt x="1391" y="7059"/>
                  </a:lnTo>
                  <a:lnTo>
                    <a:pt x="1417" y="6776"/>
                  </a:lnTo>
                  <a:lnTo>
                    <a:pt x="1520" y="6183"/>
                  </a:lnTo>
                  <a:lnTo>
                    <a:pt x="1675" y="5617"/>
                  </a:lnTo>
                  <a:lnTo>
                    <a:pt x="1855" y="5050"/>
                  </a:lnTo>
                  <a:lnTo>
                    <a:pt x="2113" y="4534"/>
                  </a:lnTo>
                  <a:lnTo>
                    <a:pt x="2422" y="4045"/>
                  </a:lnTo>
                  <a:lnTo>
                    <a:pt x="2757" y="3581"/>
                  </a:lnTo>
                  <a:lnTo>
                    <a:pt x="3143" y="3169"/>
                  </a:lnTo>
                  <a:lnTo>
                    <a:pt x="3556" y="2783"/>
                  </a:lnTo>
                  <a:lnTo>
                    <a:pt x="4019" y="2422"/>
                  </a:lnTo>
                  <a:lnTo>
                    <a:pt x="4509" y="2138"/>
                  </a:lnTo>
                  <a:lnTo>
                    <a:pt x="5050" y="1881"/>
                  </a:lnTo>
                  <a:lnTo>
                    <a:pt x="5591" y="1675"/>
                  </a:lnTo>
                  <a:lnTo>
                    <a:pt x="6158" y="1520"/>
                  </a:lnTo>
                  <a:lnTo>
                    <a:pt x="6750" y="1443"/>
                  </a:lnTo>
                  <a:lnTo>
                    <a:pt x="7060" y="1417"/>
                  </a:lnTo>
                  <a:close/>
                  <a:moveTo>
                    <a:pt x="2989" y="12058"/>
                  </a:moveTo>
                  <a:lnTo>
                    <a:pt x="3427" y="12444"/>
                  </a:lnTo>
                  <a:lnTo>
                    <a:pt x="3891" y="12779"/>
                  </a:lnTo>
                  <a:lnTo>
                    <a:pt x="4380" y="13062"/>
                  </a:lnTo>
                  <a:lnTo>
                    <a:pt x="4895" y="13320"/>
                  </a:lnTo>
                  <a:lnTo>
                    <a:pt x="5436" y="13500"/>
                  </a:lnTo>
                  <a:lnTo>
                    <a:pt x="6003" y="13655"/>
                  </a:lnTo>
                  <a:lnTo>
                    <a:pt x="6570" y="13732"/>
                  </a:lnTo>
                  <a:lnTo>
                    <a:pt x="7137" y="13784"/>
                  </a:lnTo>
                  <a:lnTo>
                    <a:pt x="7137" y="14299"/>
                  </a:lnTo>
                  <a:lnTo>
                    <a:pt x="6493" y="14248"/>
                  </a:lnTo>
                  <a:lnTo>
                    <a:pt x="5874" y="14144"/>
                  </a:lnTo>
                  <a:lnTo>
                    <a:pt x="5256" y="13964"/>
                  </a:lnTo>
                  <a:lnTo>
                    <a:pt x="4689" y="13758"/>
                  </a:lnTo>
                  <a:lnTo>
                    <a:pt x="4122" y="13500"/>
                  </a:lnTo>
                  <a:lnTo>
                    <a:pt x="3581" y="13191"/>
                  </a:lnTo>
                  <a:lnTo>
                    <a:pt x="3092" y="12830"/>
                  </a:lnTo>
                  <a:lnTo>
                    <a:pt x="2628" y="12418"/>
                  </a:lnTo>
                  <a:lnTo>
                    <a:pt x="2989" y="12058"/>
                  </a:lnTo>
                  <a:close/>
                  <a:moveTo>
                    <a:pt x="9945" y="13243"/>
                  </a:moveTo>
                  <a:lnTo>
                    <a:pt x="10022" y="13500"/>
                  </a:lnTo>
                  <a:lnTo>
                    <a:pt x="10125" y="13732"/>
                  </a:lnTo>
                  <a:lnTo>
                    <a:pt x="9816" y="13861"/>
                  </a:lnTo>
                  <a:lnTo>
                    <a:pt x="9507" y="13964"/>
                  </a:lnTo>
                  <a:lnTo>
                    <a:pt x="9198" y="14067"/>
                  </a:lnTo>
                  <a:lnTo>
                    <a:pt x="8889" y="14144"/>
                  </a:lnTo>
                  <a:lnTo>
                    <a:pt x="8554" y="14196"/>
                  </a:lnTo>
                  <a:lnTo>
                    <a:pt x="8245" y="14248"/>
                  </a:lnTo>
                  <a:lnTo>
                    <a:pt x="7910" y="14273"/>
                  </a:lnTo>
                  <a:lnTo>
                    <a:pt x="7575" y="14299"/>
                  </a:lnTo>
                  <a:lnTo>
                    <a:pt x="7575" y="13784"/>
                  </a:lnTo>
                  <a:lnTo>
                    <a:pt x="8193" y="13732"/>
                  </a:lnTo>
                  <a:lnTo>
                    <a:pt x="8786" y="13629"/>
                  </a:lnTo>
                  <a:lnTo>
                    <a:pt x="9378" y="13475"/>
                  </a:lnTo>
                  <a:lnTo>
                    <a:pt x="9945" y="13243"/>
                  </a:lnTo>
                  <a:close/>
                  <a:moveTo>
                    <a:pt x="12547" y="10306"/>
                  </a:moveTo>
                  <a:lnTo>
                    <a:pt x="12753" y="10331"/>
                  </a:lnTo>
                  <a:lnTo>
                    <a:pt x="12985" y="10357"/>
                  </a:lnTo>
                  <a:lnTo>
                    <a:pt x="13191" y="10409"/>
                  </a:lnTo>
                  <a:lnTo>
                    <a:pt x="13398" y="10486"/>
                  </a:lnTo>
                  <a:lnTo>
                    <a:pt x="13604" y="10589"/>
                  </a:lnTo>
                  <a:lnTo>
                    <a:pt x="13784" y="10692"/>
                  </a:lnTo>
                  <a:lnTo>
                    <a:pt x="13964" y="10821"/>
                  </a:lnTo>
                  <a:lnTo>
                    <a:pt x="14119" y="10975"/>
                  </a:lnTo>
                  <a:lnTo>
                    <a:pt x="14274" y="11130"/>
                  </a:lnTo>
                  <a:lnTo>
                    <a:pt x="14402" y="11310"/>
                  </a:lnTo>
                  <a:lnTo>
                    <a:pt x="14505" y="11491"/>
                  </a:lnTo>
                  <a:lnTo>
                    <a:pt x="14608" y="11671"/>
                  </a:lnTo>
                  <a:lnTo>
                    <a:pt x="14686" y="11877"/>
                  </a:lnTo>
                  <a:lnTo>
                    <a:pt x="14737" y="12109"/>
                  </a:lnTo>
                  <a:lnTo>
                    <a:pt x="14763" y="12315"/>
                  </a:lnTo>
                  <a:lnTo>
                    <a:pt x="14789" y="12547"/>
                  </a:lnTo>
                  <a:lnTo>
                    <a:pt x="14763" y="12779"/>
                  </a:lnTo>
                  <a:lnTo>
                    <a:pt x="14737" y="13011"/>
                  </a:lnTo>
                  <a:lnTo>
                    <a:pt x="14686" y="13217"/>
                  </a:lnTo>
                  <a:lnTo>
                    <a:pt x="14608" y="13423"/>
                  </a:lnTo>
                  <a:lnTo>
                    <a:pt x="14505" y="13629"/>
                  </a:lnTo>
                  <a:lnTo>
                    <a:pt x="14402" y="13810"/>
                  </a:lnTo>
                  <a:lnTo>
                    <a:pt x="14274" y="13990"/>
                  </a:lnTo>
                  <a:lnTo>
                    <a:pt x="14119" y="14144"/>
                  </a:lnTo>
                  <a:lnTo>
                    <a:pt x="13964" y="14273"/>
                  </a:lnTo>
                  <a:lnTo>
                    <a:pt x="13784" y="14402"/>
                  </a:lnTo>
                  <a:lnTo>
                    <a:pt x="13604" y="14531"/>
                  </a:lnTo>
                  <a:lnTo>
                    <a:pt x="13398" y="14608"/>
                  </a:lnTo>
                  <a:lnTo>
                    <a:pt x="13191" y="14686"/>
                  </a:lnTo>
                  <a:lnTo>
                    <a:pt x="12985" y="14737"/>
                  </a:lnTo>
                  <a:lnTo>
                    <a:pt x="12753" y="14789"/>
                  </a:lnTo>
                  <a:lnTo>
                    <a:pt x="12315" y="14789"/>
                  </a:lnTo>
                  <a:lnTo>
                    <a:pt x="12084" y="14737"/>
                  </a:lnTo>
                  <a:lnTo>
                    <a:pt x="11877" y="14686"/>
                  </a:lnTo>
                  <a:lnTo>
                    <a:pt x="11671" y="14608"/>
                  </a:lnTo>
                  <a:lnTo>
                    <a:pt x="11465" y="14531"/>
                  </a:lnTo>
                  <a:lnTo>
                    <a:pt x="11285" y="14402"/>
                  </a:lnTo>
                  <a:lnTo>
                    <a:pt x="11105" y="14273"/>
                  </a:lnTo>
                  <a:lnTo>
                    <a:pt x="10950" y="14144"/>
                  </a:lnTo>
                  <a:lnTo>
                    <a:pt x="10821" y="13990"/>
                  </a:lnTo>
                  <a:lnTo>
                    <a:pt x="10692" y="13810"/>
                  </a:lnTo>
                  <a:lnTo>
                    <a:pt x="10563" y="13629"/>
                  </a:lnTo>
                  <a:lnTo>
                    <a:pt x="10460" y="13423"/>
                  </a:lnTo>
                  <a:lnTo>
                    <a:pt x="10409" y="13217"/>
                  </a:lnTo>
                  <a:lnTo>
                    <a:pt x="10332" y="13011"/>
                  </a:lnTo>
                  <a:lnTo>
                    <a:pt x="10306" y="12779"/>
                  </a:lnTo>
                  <a:lnTo>
                    <a:pt x="10306" y="12547"/>
                  </a:lnTo>
                  <a:lnTo>
                    <a:pt x="10306" y="12315"/>
                  </a:lnTo>
                  <a:lnTo>
                    <a:pt x="10332" y="12109"/>
                  </a:lnTo>
                  <a:lnTo>
                    <a:pt x="10409" y="11877"/>
                  </a:lnTo>
                  <a:lnTo>
                    <a:pt x="10460" y="11671"/>
                  </a:lnTo>
                  <a:lnTo>
                    <a:pt x="10563" y="11491"/>
                  </a:lnTo>
                  <a:lnTo>
                    <a:pt x="10692" y="11310"/>
                  </a:lnTo>
                  <a:lnTo>
                    <a:pt x="10821" y="11130"/>
                  </a:lnTo>
                  <a:lnTo>
                    <a:pt x="10950" y="10975"/>
                  </a:lnTo>
                  <a:lnTo>
                    <a:pt x="11105" y="10821"/>
                  </a:lnTo>
                  <a:lnTo>
                    <a:pt x="11285" y="10692"/>
                  </a:lnTo>
                  <a:lnTo>
                    <a:pt x="11465" y="10589"/>
                  </a:lnTo>
                  <a:lnTo>
                    <a:pt x="11671" y="10486"/>
                  </a:lnTo>
                  <a:lnTo>
                    <a:pt x="11877" y="10409"/>
                  </a:lnTo>
                  <a:lnTo>
                    <a:pt x="12084" y="10357"/>
                  </a:lnTo>
                  <a:lnTo>
                    <a:pt x="12315" y="10331"/>
                  </a:lnTo>
                  <a:lnTo>
                    <a:pt x="12547" y="10306"/>
                  </a:lnTo>
                  <a:close/>
                  <a:moveTo>
                    <a:pt x="7369" y="0"/>
                  </a:moveTo>
                  <a:lnTo>
                    <a:pt x="6879" y="26"/>
                  </a:lnTo>
                  <a:lnTo>
                    <a:pt x="6390" y="77"/>
                  </a:lnTo>
                  <a:lnTo>
                    <a:pt x="5900" y="155"/>
                  </a:lnTo>
                  <a:lnTo>
                    <a:pt x="5436" y="258"/>
                  </a:lnTo>
                  <a:lnTo>
                    <a:pt x="5359" y="309"/>
                  </a:lnTo>
                  <a:lnTo>
                    <a:pt x="5308" y="361"/>
                  </a:lnTo>
                  <a:lnTo>
                    <a:pt x="5282" y="438"/>
                  </a:lnTo>
                  <a:lnTo>
                    <a:pt x="5282" y="541"/>
                  </a:lnTo>
                  <a:lnTo>
                    <a:pt x="5308" y="618"/>
                  </a:lnTo>
                  <a:lnTo>
                    <a:pt x="5385" y="670"/>
                  </a:lnTo>
                  <a:lnTo>
                    <a:pt x="5462" y="696"/>
                  </a:lnTo>
                  <a:lnTo>
                    <a:pt x="5539" y="696"/>
                  </a:lnTo>
                  <a:lnTo>
                    <a:pt x="5952" y="593"/>
                  </a:lnTo>
                  <a:lnTo>
                    <a:pt x="6338" y="541"/>
                  </a:lnTo>
                  <a:lnTo>
                    <a:pt x="6725" y="490"/>
                  </a:lnTo>
                  <a:lnTo>
                    <a:pt x="7137" y="464"/>
                  </a:lnTo>
                  <a:lnTo>
                    <a:pt x="7137" y="979"/>
                  </a:lnTo>
                  <a:lnTo>
                    <a:pt x="6570" y="1005"/>
                  </a:lnTo>
                  <a:lnTo>
                    <a:pt x="6003" y="1108"/>
                  </a:lnTo>
                  <a:lnTo>
                    <a:pt x="5436" y="1262"/>
                  </a:lnTo>
                  <a:lnTo>
                    <a:pt x="4895" y="1443"/>
                  </a:lnTo>
                  <a:lnTo>
                    <a:pt x="4380" y="1700"/>
                  </a:lnTo>
                  <a:lnTo>
                    <a:pt x="3891" y="1984"/>
                  </a:lnTo>
                  <a:lnTo>
                    <a:pt x="3427" y="2319"/>
                  </a:lnTo>
                  <a:lnTo>
                    <a:pt x="2989" y="2679"/>
                  </a:lnTo>
                  <a:lnTo>
                    <a:pt x="2628" y="2319"/>
                  </a:lnTo>
                  <a:lnTo>
                    <a:pt x="3092" y="1932"/>
                  </a:lnTo>
                  <a:lnTo>
                    <a:pt x="3607" y="1572"/>
                  </a:lnTo>
                  <a:lnTo>
                    <a:pt x="4148" y="1237"/>
                  </a:lnTo>
                  <a:lnTo>
                    <a:pt x="4741" y="979"/>
                  </a:lnTo>
                  <a:lnTo>
                    <a:pt x="4818" y="928"/>
                  </a:lnTo>
                  <a:lnTo>
                    <a:pt x="4844" y="850"/>
                  </a:lnTo>
                  <a:lnTo>
                    <a:pt x="4870" y="773"/>
                  </a:lnTo>
                  <a:lnTo>
                    <a:pt x="4844" y="670"/>
                  </a:lnTo>
                  <a:lnTo>
                    <a:pt x="4792" y="618"/>
                  </a:lnTo>
                  <a:lnTo>
                    <a:pt x="4741" y="567"/>
                  </a:lnTo>
                  <a:lnTo>
                    <a:pt x="4638" y="541"/>
                  </a:lnTo>
                  <a:lnTo>
                    <a:pt x="4560" y="567"/>
                  </a:lnTo>
                  <a:lnTo>
                    <a:pt x="4071" y="773"/>
                  </a:lnTo>
                  <a:lnTo>
                    <a:pt x="3607" y="1031"/>
                  </a:lnTo>
                  <a:lnTo>
                    <a:pt x="3143" y="1340"/>
                  </a:lnTo>
                  <a:lnTo>
                    <a:pt x="2731" y="1649"/>
                  </a:lnTo>
                  <a:lnTo>
                    <a:pt x="2319" y="2010"/>
                  </a:lnTo>
                  <a:lnTo>
                    <a:pt x="1932" y="2396"/>
                  </a:lnTo>
                  <a:lnTo>
                    <a:pt x="1598" y="2783"/>
                  </a:lnTo>
                  <a:lnTo>
                    <a:pt x="1263" y="3221"/>
                  </a:lnTo>
                  <a:lnTo>
                    <a:pt x="979" y="3710"/>
                  </a:lnTo>
                  <a:lnTo>
                    <a:pt x="722" y="4174"/>
                  </a:lnTo>
                  <a:lnTo>
                    <a:pt x="490" y="4689"/>
                  </a:lnTo>
                  <a:lnTo>
                    <a:pt x="309" y="5204"/>
                  </a:lnTo>
                  <a:lnTo>
                    <a:pt x="181" y="5745"/>
                  </a:lnTo>
                  <a:lnTo>
                    <a:pt x="77" y="6286"/>
                  </a:lnTo>
                  <a:lnTo>
                    <a:pt x="26" y="6827"/>
                  </a:lnTo>
                  <a:lnTo>
                    <a:pt x="0" y="7369"/>
                  </a:lnTo>
                  <a:lnTo>
                    <a:pt x="0" y="7755"/>
                  </a:lnTo>
                  <a:lnTo>
                    <a:pt x="26" y="8116"/>
                  </a:lnTo>
                  <a:lnTo>
                    <a:pt x="77" y="8476"/>
                  </a:lnTo>
                  <a:lnTo>
                    <a:pt x="129" y="8837"/>
                  </a:lnTo>
                  <a:lnTo>
                    <a:pt x="206" y="9172"/>
                  </a:lnTo>
                  <a:lnTo>
                    <a:pt x="309" y="9533"/>
                  </a:lnTo>
                  <a:lnTo>
                    <a:pt x="412" y="9868"/>
                  </a:lnTo>
                  <a:lnTo>
                    <a:pt x="541" y="10203"/>
                  </a:lnTo>
                  <a:lnTo>
                    <a:pt x="696" y="10537"/>
                  </a:lnTo>
                  <a:lnTo>
                    <a:pt x="850" y="10847"/>
                  </a:lnTo>
                  <a:lnTo>
                    <a:pt x="1031" y="11156"/>
                  </a:lnTo>
                  <a:lnTo>
                    <a:pt x="1237" y="11465"/>
                  </a:lnTo>
                  <a:lnTo>
                    <a:pt x="1443" y="11748"/>
                  </a:lnTo>
                  <a:lnTo>
                    <a:pt x="1649" y="12058"/>
                  </a:lnTo>
                  <a:lnTo>
                    <a:pt x="1907" y="12315"/>
                  </a:lnTo>
                  <a:lnTo>
                    <a:pt x="2164" y="12599"/>
                  </a:lnTo>
                  <a:lnTo>
                    <a:pt x="2422" y="12830"/>
                  </a:lnTo>
                  <a:lnTo>
                    <a:pt x="2705" y="13088"/>
                  </a:lnTo>
                  <a:lnTo>
                    <a:pt x="2989" y="13294"/>
                  </a:lnTo>
                  <a:lnTo>
                    <a:pt x="3272" y="13500"/>
                  </a:lnTo>
                  <a:lnTo>
                    <a:pt x="3581" y="13706"/>
                  </a:lnTo>
                  <a:lnTo>
                    <a:pt x="3891" y="13887"/>
                  </a:lnTo>
                  <a:lnTo>
                    <a:pt x="4226" y="14041"/>
                  </a:lnTo>
                  <a:lnTo>
                    <a:pt x="4535" y="14196"/>
                  </a:lnTo>
                  <a:lnTo>
                    <a:pt x="4870" y="14325"/>
                  </a:lnTo>
                  <a:lnTo>
                    <a:pt x="5205" y="14428"/>
                  </a:lnTo>
                  <a:lnTo>
                    <a:pt x="5565" y="14531"/>
                  </a:lnTo>
                  <a:lnTo>
                    <a:pt x="5926" y="14608"/>
                  </a:lnTo>
                  <a:lnTo>
                    <a:pt x="6261" y="14660"/>
                  </a:lnTo>
                  <a:lnTo>
                    <a:pt x="6622" y="14711"/>
                  </a:lnTo>
                  <a:lnTo>
                    <a:pt x="7008" y="14737"/>
                  </a:lnTo>
                  <a:lnTo>
                    <a:pt x="7755" y="14737"/>
                  </a:lnTo>
                  <a:lnTo>
                    <a:pt x="8142" y="14711"/>
                  </a:lnTo>
                  <a:lnTo>
                    <a:pt x="8528" y="14660"/>
                  </a:lnTo>
                  <a:lnTo>
                    <a:pt x="8889" y="14582"/>
                  </a:lnTo>
                  <a:lnTo>
                    <a:pt x="9275" y="14505"/>
                  </a:lnTo>
                  <a:lnTo>
                    <a:pt x="9636" y="14402"/>
                  </a:lnTo>
                  <a:lnTo>
                    <a:pt x="9997" y="14273"/>
                  </a:lnTo>
                  <a:lnTo>
                    <a:pt x="10357" y="14119"/>
                  </a:lnTo>
                  <a:lnTo>
                    <a:pt x="10538" y="14351"/>
                  </a:lnTo>
                  <a:lnTo>
                    <a:pt x="10770" y="14582"/>
                  </a:lnTo>
                  <a:lnTo>
                    <a:pt x="11027" y="14763"/>
                  </a:lnTo>
                  <a:lnTo>
                    <a:pt x="11285" y="14943"/>
                  </a:lnTo>
                  <a:lnTo>
                    <a:pt x="11568" y="15072"/>
                  </a:lnTo>
                  <a:lnTo>
                    <a:pt x="11877" y="15149"/>
                  </a:lnTo>
                  <a:lnTo>
                    <a:pt x="12212" y="15227"/>
                  </a:lnTo>
                  <a:lnTo>
                    <a:pt x="12547" y="15252"/>
                  </a:lnTo>
                  <a:lnTo>
                    <a:pt x="12805" y="15227"/>
                  </a:lnTo>
                  <a:lnTo>
                    <a:pt x="13088" y="15175"/>
                  </a:lnTo>
                  <a:lnTo>
                    <a:pt x="13346" y="15123"/>
                  </a:lnTo>
                  <a:lnTo>
                    <a:pt x="13578" y="15020"/>
                  </a:lnTo>
                  <a:lnTo>
                    <a:pt x="13810" y="14917"/>
                  </a:lnTo>
                  <a:lnTo>
                    <a:pt x="14042" y="14789"/>
                  </a:lnTo>
                  <a:lnTo>
                    <a:pt x="14248" y="14634"/>
                  </a:lnTo>
                  <a:lnTo>
                    <a:pt x="14428" y="14454"/>
                  </a:lnTo>
                  <a:lnTo>
                    <a:pt x="14608" y="14273"/>
                  </a:lnTo>
                  <a:lnTo>
                    <a:pt x="14763" y="14041"/>
                  </a:lnTo>
                  <a:lnTo>
                    <a:pt x="14892" y="13835"/>
                  </a:lnTo>
                  <a:lnTo>
                    <a:pt x="15021" y="13603"/>
                  </a:lnTo>
                  <a:lnTo>
                    <a:pt x="15098" y="13346"/>
                  </a:lnTo>
                  <a:lnTo>
                    <a:pt x="15175" y="13088"/>
                  </a:lnTo>
                  <a:lnTo>
                    <a:pt x="15201" y="12830"/>
                  </a:lnTo>
                  <a:lnTo>
                    <a:pt x="15227" y="12547"/>
                  </a:lnTo>
                  <a:lnTo>
                    <a:pt x="15201" y="12212"/>
                  </a:lnTo>
                  <a:lnTo>
                    <a:pt x="15149" y="11903"/>
                  </a:lnTo>
                  <a:lnTo>
                    <a:pt x="15046" y="11594"/>
                  </a:lnTo>
                  <a:lnTo>
                    <a:pt x="14918" y="11310"/>
                  </a:lnTo>
                  <a:lnTo>
                    <a:pt x="14763" y="11027"/>
                  </a:lnTo>
                  <a:lnTo>
                    <a:pt x="14557" y="10795"/>
                  </a:lnTo>
                  <a:lnTo>
                    <a:pt x="14351" y="10563"/>
                  </a:lnTo>
                  <a:lnTo>
                    <a:pt x="14093" y="10357"/>
                  </a:lnTo>
                  <a:lnTo>
                    <a:pt x="14248" y="10022"/>
                  </a:lnTo>
                  <a:lnTo>
                    <a:pt x="14377" y="9662"/>
                  </a:lnTo>
                  <a:lnTo>
                    <a:pt x="14480" y="9275"/>
                  </a:lnTo>
                  <a:lnTo>
                    <a:pt x="14583" y="8914"/>
                  </a:lnTo>
                  <a:lnTo>
                    <a:pt x="14634" y="8528"/>
                  </a:lnTo>
                  <a:lnTo>
                    <a:pt x="14686" y="8141"/>
                  </a:lnTo>
                  <a:lnTo>
                    <a:pt x="14712" y="7755"/>
                  </a:lnTo>
                  <a:lnTo>
                    <a:pt x="14737" y="7369"/>
                  </a:lnTo>
                  <a:lnTo>
                    <a:pt x="14712" y="7008"/>
                  </a:lnTo>
                  <a:lnTo>
                    <a:pt x="14686" y="6647"/>
                  </a:lnTo>
                  <a:lnTo>
                    <a:pt x="14660" y="6286"/>
                  </a:lnTo>
                  <a:lnTo>
                    <a:pt x="14583" y="5926"/>
                  </a:lnTo>
                  <a:lnTo>
                    <a:pt x="14505" y="5591"/>
                  </a:lnTo>
                  <a:lnTo>
                    <a:pt x="14428" y="5230"/>
                  </a:lnTo>
                  <a:lnTo>
                    <a:pt x="14299" y="4895"/>
                  </a:lnTo>
                  <a:lnTo>
                    <a:pt x="14170" y="4560"/>
                  </a:lnTo>
                  <a:lnTo>
                    <a:pt x="14042" y="4225"/>
                  </a:lnTo>
                  <a:lnTo>
                    <a:pt x="13861" y="3916"/>
                  </a:lnTo>
                  <a:lnTo>
                    <a:pt x="13681" y="3607"/>
                  </a:lnTo>
                  <a:lnTo>
                    <a:pt x="13501" y="3298"/>
                  </a:lnTo>
                  <a:lnTo>
                    <a:pt x="13294" y="2989"/>
                  </a:lnTo>
                  <a:lnTo>
                    <a:pt x="13063" y="2705"/>
                  </a:lnTo>
                  <a:lnTo>
                    <a:pt x="12831" y="2422"/>
                  </a:lnTo>
                  <a:lnTo>
                    <a:pt x="12573" y="2164"/>
                  </a:lnTo>
                  <a:lnTo>
                    <a:pt x="12315" y="1907"/>
                  </a:lnTo>
                  <a:lnTo>
                    <a:pt x="12032" y="1675"/>
                  </a:lnTo>
                  <a:lnTo>
                    <a:pt x="11749" y="1443"/>
                  </a:lnTo>
                  <a:lnTo>
                    <a:pt x="11439" y="1237"/>
                  </a:lnTo>
                  <a:lnTo>
                    <a:pt x="11156" y="1056"/>
                  </a:lnTo>
                  <a:lnTo>
                    <a:pt x="10821" y="876"/>
                  </a:lnTo>
                  <a:lnTo>
                    <a:pt x="10512" y="721"/>
                  </a:lnTo>
                  <a:lnTo>
                    <a:pt x="10177" y="567"/>
                  </a:lnTo>
                  <a:lnTo>
                    <a:pt x="9842" y="438"/>
                  </a:lnTo>
                  <a:lnTo>
                    <a:pt x="9507" y="335"/>
                  </a:lnTo>
                  <a:lnTo>
                    <a:pt x="9172" y="232"/>
                  </a:lnTo>
                  <a:lnTo>
                    <a:pt x="8812" y="155"/>
                  </a:lnTo>
                  <a:lnTo>
                    <a:pt x="8451" y="77"/>
                  </a:lnTo>
                  <a:lnTo>
                    <a:pt x="8090" y="52"/>
                  </a:lnTo>
                  <a:lnTo>
                    <a:pt x="7729" y="26"/>
                  </a:lnTo>
                  <a:lnTo>
                    <a:pt x="7369"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973;p29">
              <a:extLst>
                <a:ext uri="{FF2B5EF4-FFF2-40B4-BE49-F238E27FC236}">
                  <a16:creationId xmlns:a16="http://schemas.microsoft.com/office/drawing/2014/main" id="{0FA874E9-061D-D60A-B630-C3E041A0CB11}"/>
                </a:ext>
              </a:extLst>
            </p:cNvPr>
            <p:cNvSpPr/>
            <p:nvPr/>
          </p:nvSpPr>
          <p:spPr>
            <a:xfrm>
              <a:off x="1233900" y="1092325"/>
              <a:ext cx="65725" cy="85050"/>
            </a:xfrm>
            <a:custGeom>
              <a:avLst/>
              <a:gdLst/>
              <a:ahLst/>
              <a:cxnLst/>
              <a:rect l="l" t="t" r="r" b="b"/>
              <a:pathLst>
                <a:path w="2629" h="3402" extrusionOk="0">
                  <a:moveTo>
                    <a:pt x="1314" y="516"/>
                  </a:moveTo>
                  <a:lnTo>
                    <a:pt x="2061" y="1418"/>
                  </a:lnTo>
                  <a:lnTo>
                    <a:pt x="1933" y="1418"/>
                  </a:lnTo>
                  <a:lnTo>
                    <a:pt x="1778" y="1443"/>
                  </a:lnTo>
                  <a:lnTo>
                    <a:pt x="1675" y="1521"/>
                  </a:lnTo>
                  <a:lnTo>
                    <a:pt x="1598" y="1624"/>
                  </a:lnTo>
                  <a:lnTo>
                    <a:pt x="1572" y="1753"/>
                  </a:lnTo>
                  <a:lnTo>
                    <a:pt x="1572" y="2938"/>
                  </a:lnTo>
                  <a:lnTo>
                    <a:pt x="1546" y="2964"/>
                  </a:lnTo>
                  <a:lnTo>
                    <a:pt x="1057" y="2964"/>
                  </a:lnTo>
                  <a:lnTo>
                    <a:pt x="1031" y="2938"/>
                  </a:lnTo>
                  <a:lnTo>
                    <a:pt x="1031" y="1753"/>
                  </a:lnTo>
                  <a:lnTo>
                    <a:pt x="1005" y="1624"/>
                  </a:lnTo>
                  <a:lnTo>
                    <a:pt x="928" y="1521"/>
                  </a:lnTo>
                  <a:lnTo>
                    <a:pt x="825" y="1443"/>
                  </a:lnTo>
                  <a:lnTo>
                    <a:pt x="696" y="1418"/>
                  </a:lnTo>
                  <a:lnTo>
                    <a:pt x="541" y="1418"/>
                  </a:lnTo>
                  <a:lnTo>
                    <a:pt x="1314" y="516"/>
                  </a:lnTo>
                  <a:close/>
                  <a:moveTo>
                    <a:pt x="1237" y="1"/>
                  </a:moveTo>
                  <a:lnTo>
                    <a:pt x="1160" y="26"/>
                  </a:lnTo>
                  <a:lnTo>
                    <a:pt x="1082" y="78"/>
                  </a:lnTo>
                  <a:lnTo>
                    <a:pt x="1031" y="129"/>
                  </a:lnTo>
                  <a:lnTo>
                    <a:pt x="78" y="1289"/>
                  </a:lnTo>
                  <a:lnTo>
                    <a:pt x="26" y="1366"/>
                  </a:lnTo>
                  <a:lnTo>
                    <a:pt x="0" y="1469"/>
                  </a:lnTo>
                  <a:lnTo>
                    <a:pt x="0" y="1572"/>
                  </a:lnTo>
                  <a:lnTo>
                    <a:pt x="26" y="1650"/>
                  </a:lnTo>
                  <a:lnTo>
                    <a:pt x="78" y="1753"/>
                  </a:lnTo>
                  <a:lnTo>
                    <a:pt x="155" y="1804"/>
                  </a:lnTo>
                  <a:lnTo>
                    <a:pt x="232" y="1856"/>
                  </a:lnTo>
                  <a:lnTo>
                    <a:pt x="593" y="1856"/>
                  </a:lnTo>
                  <a:lnTo>
                    <a:pt x="593" y="2938"/>
                  </a:lnTo>
                  <a:lnTo>
                    <a:pt x="593" y="3041"/>
                  </a:lnTo>
                  <a:lnTo>
                    <a:pt x="619" y="3118"/>
                  </a:lnTo>
                  <a:lnTo>
                    <a:pt x="670" y="3195"/>
                  </a:lnTo>
                  <a:lnTo>
                    <a:pt x="722" y="3273"/>
                  </a:lnTo>
                  <a:lnTo>
                    <a:pt x="799" y="3324"/>
                  </a:lnTo>
                  <a:lnTo>
                    <a:pt x="876" y="3376"/>
                  </a:lnTo>
                  <a:lnTo>
                    <a:pt x="954" y="3402"/>
                  </a:lnTo>
                  <a:lnTo>
                    <a:pt x="1649" y="3402"/>
                  </a:lnTo>
                  <a:lnTo>
                    <a:pt x="1727" y="3376"/>
                  </a:lnTo>
                  <a:lnTo>
                    <a:pt x="1804" y="3324"/>
                  </a:lnTo>
                  <a:lnTo>
                    <a:pt x="1881" y="3273"/>
                  </a:lnTo>
                  <a:lnTo>
                    <a:pt x="1933" y="3195"/>
                  </a:lnTo>
                  <a:lnTo>
                    <a:pt x="1984" y="3118"/>
                  </a:lnTo>
                  <a:lnTo>
                    <a:pt x="2010" y="3041"/>
                  </a:lnTo>
                  <a:lnTo>
                    <a:pt x="2010" y="2938"/>
                  </a:lnTo>
                  <a:lnTo>
                    <a:pt x="2010" y="1856"/>
                  </a:lnTo>
                  <a:lnTo>
                    <a:pt x="2371" y="1856"/>
                  </a:lnTo>
                  <a:lnTo>
                    <a:pt x="2448" y="1804"/>
                  </a:lnTo>
                  <a:lnTo>
                    <a:pt x="2525" y="1753"/>
                  </a:lnTo>
                  <a:lnTo>
                    <a:pt x="2577" y="1650"/>
                  </a:lnTo>
                  <a:lnTo>
                    <a:pt x="2628" y="1572"/>
                  </a:lnTo>
                  <a:lnTo>
                    <a:pt x="2628" y="1469"/>
                  </a:lnTo>
                  <a:lnTo>
                    <a:pt x="2603" y="1366"/>
                  </a:lnTo>
                  <a:lnTo>
                    <a:pt x="2551" y="1289"/>
                  </a:lnTo>
                  <a:lnTo>
                    <a:pt x="1572" y="129"/>
                  </a:lnTo>
                  <a:lnTo>
                    <a:pt x="1520" y="78"/>
                  </a:lnTo>
                  <a:lnTo>
                    <a:pt x="1443" y="26"/>
                  </a:lnTo>
                  <a:lnTo>
                    <a:pt x="1392"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184703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891"/>
            <a:ext cx="7014949" cy="738664"/>
          </a:xfrm>
          <a:prstGeom prst="rect">
            <a:avLst/>
          </a:prstGeom>
          <a:noFill/>
        </p:spPr>
        <p:txBody>
          <a:bodyPr wrap="square" rtlCol="0">
            <a:spAutoFit/>
          </a:bodyPr>
          <a:lstStyle/>
          <a:p>
            <a:r>
              <a:rPr lang="en-US" sz="3200" b="1" i="0" u="sng" strike="noStrike" dirty="0">
                <a:solidFill>
                  <a:srgbClr val="000000"/>
                </a:solidFill>
                <a:effectLst/>
                <a:latin typeface="Ayuthaya" pitchFamily="2" charset="-34"/>
                <a:ea typeface="Ayuthaya" pitchFamily="2" charset="-34"/>
                <a:cs typeface="Ayuthaya" pitchFamily="2" charset="-34"/>
              </a:rPr>
              <a:t>Exploratory Data Analysis</a:t>
            </a:r>
          </a:p>
          <a:p>
            <a:endParaRPr lang="en-US" sz="1000" u="sng" dirty="0">
              <a:solidFill>
                <a:srgbClr val="000000"/>
              </a:solidFill>
              <a:latin typeface="Ayuthaya" pitchFamily="2" charset="-34"/>
              <a:ea typeface="Ayuthaya" pitchFamily="2" charset="-34"/>
              <a:cs typeface="Ayuthaya" pitchFamily="2" charset="-34"/>
            </a:endParaRPr>
          </a:p>
        </p:txBody>
      </p:sp>
      <p:sp>
        <p:nvSpPr>
          <p:cNvPr id="3" name="TextBox 2">
            <a:extLst>
              <a:ext uri="{FF2B5EF4-FFF2-40B4-BE49-F238E27FC236}">
                <a16:creationId xmlns:a16="http://schemas.microsoft.com/office/drawing/2014/main" id="{CB3557A7-E975-D0B0-B9A5-4B3B2C7CC801}"/>
              </a:ext>
            </a:extLst>
          </p:cNvPr>
          <p:cNvSpPr txBox="1"/>
          <p:nvPr/>
        </p:nvSpPr>
        <p:spPr>
          <a:xfrm>
            <a:off x="150711" y="1777849"/>
            <a:ext cx="3698913" cy="4154984"/>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sz="1100" dirty="0"/>
              <a:t>The loan amount has a right skewed distribution,    indicating that most of the loan amount taken is between USD 200K to USD 400K.</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Most people do not tend to pay the upfront charges and the people who do they at pay around USD 3000.</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The rate of interest is slightly close to normal distribution with majority of interest rates between 3.5% to 4.5%</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Most people have taken a loan for a period of 350 months.</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The income of most of the people is around USD7500</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The distributions of Credit score, LTV, are not uniform and do not provide much information.</a:t>
            </a:r>
          </a:p>
          <a:p>
            <a:pPr marL="285750" indent="-285750">
              <a:buFont typeface="Arial" panose="020B0604020202020204" pitchFamily="34" charset="0"/>
              <a:buChar char="•"/>
            </a:pPr>
            <a:endParaRPr lang="en-US" sz="1100" dirty="0"/>
          </a:p>
        </p:txBody>
      </p:sp>
      <p:pic>
        <p:nvPicPr>
          <p:cNvPr id="1026" name="Picture 2">
            <a:extLst>
              <a:ext uri="{FF2B5EF4-FFF2-40B4-BE49-F238E27FC236}">
                <a16:creationId xmlns:a16="http://schemas.microsoft.com/office/drawing/2014/main" id="{212DC360-441A-518B-05CE-0BD95024B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502" y="1362456"/>
            <a:ext cx="8252787" cy="501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49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484"/>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Data Preparation</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sp>
        <p:nvSpPr>
          <p:cNvPr id="4" name="TextBox 3">
            <a:extLst>
              <a:ext uri="{FF2B5EF4-FFF2-40B4-BE49-F238E27FC236}">
                <a16:creationId xmlns:a16="http://schemas.microsoft.com/office/drawing/2014/main" id="{9A0764A6-AD1C-A638-5BA0-19140E52C4BE}"/>
              </a:ext>
            </a:extLst>
          </p:cNvPr>
          <p:cNvSpPr txBox="1"/>
          <p:nvPr/>
        </p:nvSpPr>
        <p:spPr>
          <a:xfrm>
            <a:off x="227098" y="1494385"/>
            <a:ext cx="6102971" cy="4524315"/>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dirty="0"/>
              <a:t>The columns that doesn’t add value to the model is been dropped. - 'ID', 'year’, 'co-</a:t>
            </a:r>
            <a:r>
              <a:rPr lang="en-US" dirty="0" err="1"/>
              <a:t>applicant_credit_type</a:t>
            </a:r>
            <a:r>
              <a:rPr lang="en-US" dirty="0"/>
              <a:t>', '</a:t>
            </a:r>
            <a:r>
              <a:rPr lang="en-US" dirty="0" err="1"/>
              <a:t>Interest_rate_spread</a:t>
            </a:r>
            <a:r>
              <a:rPr lang="en-US" dirty="0"/>
              <a:t>' and '</a:t>
            </a:r>
            <a:r>
              <a:rPr lang="en-US" dirty="0" err="1"/>
              <a:t>submission_of_application</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contains many number of missing values in more than 7 columns, the rows with more than 3 missing values from the dataset are dropped, as it adds a bias to 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columns with missing value that are important for the model performance is imputed with most relevant values using KNN imputer to fill.</a:t>
            </a:r>
          </a:p>
        </p:txBody>
      </p:sp>
      <p:sp>
        <p:nvSpPr>
          <p:cNvPr id="6" name="Freeform: Shape 71">
            <a:extLst>
              <a:ext uri="{FF2B5EF4-FFF2-40B4-BE49-F238E27FC236}">
                <a16:creationId xmlns:a16="http://schemas.microsoft.com/office/drawing/2014/main" id="{532EA0D8-D172-96E7-2C4E-38FE9DC0AD7D}"/>
              </a:ext>
            </a:extLst>
          </p:cNvPr>
          <p:cNvSpPr/>
          <p:nvPr/>
        </p:nvSpPr>
        <p:spPr>
          <a:xfrm>
            <a:off x="6593587" y="628477"/>
            <a:ext cx="5371315" cy="5390223"/>
          </a:xfrm>
          <a:custGeom>
            <a:avLst/>
            <a:gdLst>
              <a:gd name="connsiteX0" fmla="*/ 3598306 w 7191543"/>
              <a:gd name="connsiteY0" fmla="*/ 13122 h 7191544"/>
              <a:gd name="connsiteX1" fmla="*/ 80519 w 7191543"/>
              <a:gd name="connsiteY1" fmla="*/ 2902909 h 7191544"/>
              <a:gd name="connsiteX2" fmla="*/ 20610 w 7191543"/>
              <a:gd name="connsiteY2" fmla="*/ 3366422 h 7191544"/>
              <a:gd name="connsiteX3" fmla="*/ 13122 w 7191543"/>
              <a:gd name="connsiteY3" fmla="*/ 3598178 h 7191544"/>
              <a:gd name="connsiteX4" fmla="*/ 20610 w 7191543"/>
              <a:gd name="connsiteY4" fmla="*/ 3829934 h 7191544"/>
              <a:gd name="connsiteX5" fmla="*/ 80519 w 7191543"/>
              <a:gd name="connsiteY5" fmla="*/ 4293447 h 7191544"/>
              <a:gd name="connsiteX6" fmla="*/ 3598306 w 7191543"/>
              <a:gd name="connsiteY6" fmla="*/ 7183234 h 7191544"/>
              <a:gd name="connsiteX7" fmla="*/ 7183362 w 7191543"/>
              <a:gd name="connsiteY7" fmla="*/ 3598178 h 7191544"/>
              <a:gd name="connsiteX8" fmla="*/ 3598306 w 7191543"/>
              <a:gd name="connsiteY8" fmla="*/ 13122 h 719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91543" h="7191544">
                <a:moveTo>
                  <a:pt x="3598306" y="13122"/>
                </a:moveTo>
                <a:cubicBezTo>
                  <a:pt x="1856197" y="13122"/>
                  <a:pt x="404332" y="1255697"/>
                  <a:pt x="80519" y="2902909"/>
                </a:cubicBezTo>
                <a:cubicBezTo>
                  <a:pt x="50823" y="3054229"/>
                  <a:pt x="30552" y="3208905"/>
                  <a:pt x="20610" y="3366422"/>
                </a:cubicBezTo>
                <a:cubicBezTo>
                  <a:pt x="15704" y="3443114"/>
                  <a:pt x="13122" y="3520323"/>
                  <a:pt x="13122" y="3598178"/>
                </a:cubicBezTo>
                <a:cubicBezTo>
                  <a:pt x="13122" y="3676033"/>
                  <a:pt x="15575" y="3753242"/>
                  <a:pt x="20610" y="3829934"/>
                </a:cubicBezTo>
                <a:cubicBezTo>
                  <a:pt x="30552" y="3987451"/>
                  <a:pt x="50823" y="4142256"/>
                  <a:pt x="80519" y="4293447"/>
                </a:cubicBezTo>
                <a:cubicBezTo>
                  <a:pt x="404332" y="5940659"/>
                  <a:pt x="1856197" y="7183234"/>
                  <a:pt x="3598306" y="7183234"/>
                </a:cubicBezTo>
                <a:cubicBezTo>
                  <a:pt x="5578370" y="7183234"/>
                  <a:pt x="7183362" y="5578113"/>
                  <a:pt x="7183362" y="3598178"/>
                </a:cubicBezTo>
                <a:cubicBezTo>
                  <a:pt x="7183362" y="1618244"/>
                  <a:pt x="5578370" y="13122"/>
                  <a:pt x="3598306" y="13122"/>
                </a:cubicBezTo>
                <a:close/>
              </a:path>
            </a:pathLst>
          </a:custGeom>
          <a:solidFill>
            <a:srgbClr val="B3B3B3">
              <a:alpha val="10000"/>
            </a:srgbClr>
          </a:solidFill>
          <a:ln w="12907" cap="flat">
            <a:noFill/>
            <a:prstDash val="solid"/>
            <a:miter/>
          </a:ln>
        </p:spPr>
        <p:txBody>
          <a:bodyPr rtlCol="0" anchor="ct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Montserrat Light"/>
              <a:ea typeface="+mn-ea"/>
              <a:cs typeface="+mn-cs"/>
            </a:endParaRPr>
          </a:p>
        </p:txBody>
      </p:sp>
      <p:sp>
        <p:nvSpPr>
          <p:cNvPr id="7" name="Freeform: Shape 11">
            <a:extLst>
              <a:ext uri="{FF2B5EF4-FFF2-40B4-BE49-F238E27FC236}">
                <a16:creationId xmlns:a16="http://schemas.microsoft.com/office/drawing/2014/main" id="{9D97BEFF-67A7-C8F1-DD58-394293129F2D}"/>
              </a:ext>
            </a:extLst>
          </p:cNvPr>
          <p:cNvSpPr/>
          <p:nvPr/>
        </p:nvSpPr>
        <p:spPr>
          <a:xfrm>
            <a:off x="6913491" y="955148"/>
            <a:ext cx="4693221" cy="4709741"/>
          </a:xfrm>
          <a:custGeom>
            <a:avLst/>
            <a:gdLst>
              <a:gd name="connsiteX0" fmla="*/ 7645695 w 7660145"/>
              <a:gd name="connsiteY0" fmla="*/ 3832787 h 7660146"/>
              <a:gd name="connsiteX1" fmla="*/ 3832786 w 7660145"/>
              <a:gd name="connsiteY1" fmla="*/ 7645696 h 7660146"/>
              <a:gd name="connsiteX2" fmla="*/ 19877 w 7660145"/>
              <a:gd name="connsiteY2" fmla="*/ 3832786 h 7660146"/>
              <a:gd name="connsiteX3" fmla="*/ 3832786 w 7660145"/>
              <a:gd name="connsiteY3" fmla="*/ 19876 h 7660146"/>
              <a:gd name="connsiteX4" fmla="*/ 7645695 w 7660145"/>
              <a:gd name="connsiteY4" fmla="*/ 3832787 h 766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0145" h="7660146">
                <a:moveTo>
                  <a:pt x="7645695" y="3832787"/>
                </a:moveTo>
                <a:cubicBezTo>
                  <a:pt x="7645695" y="5938598"/>
                  <a:pt x="5938598" y="7645696"/>
                  <a:pt x="3832786" y="7645696"/>
                </a:cubicBezTo>
                <a:cubicBezTo>
                  <a:pt x="1726975" y="7645696"/>
                  <a:pt x="19877" y="5938598"/>
                  <a:pt x="19877" y="3832786"/>
                </a:cubicBezTo>
                <a:cubicBezTo>
                  <a:pt x="19877" y="1726974"/>
                  <a:pt x="1726975" y="19876"/>
                  <a:pt x="3832786" y="19876"/>
                </a:cubicBezTo>
                <a:cubicBezTo>
                  <a:pt x="5938598" y="19876"/>
                  <a:pt x="7645695" y="1726974"/>
                  <a:pt x="7645695" y="3832787"/>
                </a:cubicBezTo>
                <a:close/>
              </a:path>
            </a:pathLst>
          </a:custGeom>
          <a:solidFill>
            <a:srgbClr val="F4F8F9"/>
          </a:solidFill>
          <a:ln w="12700" cap="flat" cmpd="sng" algn="ctr">
            <a:noFill/>
            <a:prstDash val="solid"/>
            <a:miter lim="800000"/>
          </a:ln>
          <a:effectLst>
            <a:outerShdw blurRad="762000" dist="254000" dir="5400000" algn="t" rotWithShape="0">
              <a:prstClr val="black">
                <a:alpha val="20000"/>
              </a:prstClr>
            </a:outerShdw>
          </a:effectLst>
        </p:spPr>
        <p:txBody>
          <a:bodyPr lIns="180000" tIns="1728000" rIns="180000" rtlCol="0" anchor="t"/>
          <a:lstStyle/>
          <a:p>
            <a:pPr algn="ctr" defTabSz="914330">
              <a:spcBef>
                <a:spcPts val="1000"/>
              </a:spcBef>
            </a:pPr>
            <a:endParaRPr lang="en-US" sz="800" b="1" kern="0">
              <a:solidFill>
                <a:srgbClr val="222222"/>
              </a:solidFill>
              <a:latin typeface="Open Sans"/>
            </a:endParaRPr>
          </a:p>
        </p:txBody>
      </p:sp>
      <p:pic>
        <p:nvPicPr>
          <p:cNvPr id="8" name="Graphic 7" descr="Playbook">
            <a:extLst>
              <a:ext uri="{FF2B5EF4-FFF2-40B4-BE49-F238E27FC236}">
                <a16:creationId xmlns:a16="http://schemas.microsoft.com/office/drawing/2014/main" id="{78BD7208-F1C0-9966-B66C-8B0E479D6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5501" y="1849705"/>
            <a:ext cx="1143439" cy="1147464"/>
          </a:xfrm>
          <a:prstGeom prst="rect">
            <a:avLst/>
          </a:prstGeom>
        </p:spPr>
      </p:pic>
      <p:sp>
        <p:nvSpPr>
          <p:cNvPr id="9" name="TextBox 8">
            <a:extLst>
              <a:ext uri="{FF2B5EF4-FFF2-40B4-BE49-F238E27FC236}">
                <a16:creationId xmlns:a16="http://schemas.microsoft.com/office/drawing/2014/main" id="{6D8E25A1-91BD-CF71-11A0-50A40D50F2B0}"/>
              </a:ext>
            </a:extLst>
          </p:cNvPr>
          <p:cNvSpPr txBox="1"/>
          <p:nvPr/>
        </p:nvSpPr>
        <p:spPr>
          <a:xfrm>
            <a:off x="7101177" y="3322832"/>
            <a:ext cx="4253099" cy="1323439"/>
          </a:xfrm>
          <a:prstGeom prst="rect">
            <a:avLst/>
          </a:prstGeom>
          <a:noFill/>
        </p:spPr>
        <p:txBody>
          <a:bodyPr wrap="square" rtlCol="0">
            <a:spAutoFit/>
          </a:bodyPr>
          <a:lstStyle/>
          <a:p>
            <a:pPr marL="0" marR="0" lvl="0" indent="0" algn="ctr" defTabSz="457246"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272E3A"/>
                </a:solidFill>
                <a:effectLst/>
                <a:uLnTx/>
                <a:uFillTx/>
                <a:latin typeface="Montserrat" panose="00000500000000000000" pitchFamily="2" charset="0"/>
                <a:ea typeface="+mn-ea"/>
                <a:cs typeface="+mn-cs"/>
              </a:rPr>
              <a:t>Data Preparation</a:t>
            </a:r>
            <a:endParaRPr kumimoji="0" lang="en-US" sz="2000" b="1" i="0" u="none" strike="noStrike" kern="1200" cap="none" spc="0" normalizeH="0" baseline="0" noProof="0" dirty="0">
              <a:ln>
                <a:noFill/>
              </a:ln>
              <a:solidFill>
                <a:schemeClr val="accent2"/>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635620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891"/>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Model Buildin</a:t>
            </a:r>
            <a:r>
              <a:rPr lang="en-US" sz="3200" b="1" dirty="0">
                <a:solidFill>
                  <a:srgbClr val="000000"/>
                </a:solidFill>
                <a:latin typeface="Ayuthaya" pitchFamily="2" charset="-34"/>
                <a:ea typeface="Ayuthaya" pitchFamily="2" charset="-34"/>
                <a:cs typeface="Ayuthaya" pitchFamily="2" charset="-34"/>
              </a:rPr>
              <a:t>g</a:t>
            </a:r>
            <a:endParaRPr lang="en-US" sz="3200" b="1" i="0"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sp>
        <p:nvSpPr>
          <p:cNvPr id="10" name="Freeform: Shape 44">
            <a:extLst>
              <a:ext uri="{FF2B5EF4-FFF2-40B4-BE49-F238E27FC236}">
                <a16:creationId xmlns:a16="http://schemas.microsoft.com/office/drawing/2014/main" id="{E8C6F35B-14D0-4394-0EFD-1AE171A5BE88}"/>
              </a:ext>
            </a:extLst>
          </p:cNvPr>
          <p:cNvSpPr/>
          <p:nvPr/>
        </p:nvSpPr>
        <p:spPr>
          <a:xfrm>
            <a:off x="8960762" y="2162107"/>
            <a:ext cx="1626128" cy="3566447"/>
          </a:xfrm>
          <a:custGeom>
            <a:avLst/>
            <a:gdLst>
              <a:gd name="connsiteX0" fmla="*/ 2700856 w 2700306"/>
              <a:gd name="connsiteY0" fmla="*/ 1620945 h 6177288"/>
              <a:gd name="connsiteX1" fmla="*/ 2700856 w 2700306"/>
              <a:gd name="connsiteY1" fmla="*/ 5998511 h 6177288"/>
              <a:gd name="connsiteX2" fmla="*/ 2520233 w 2700306"/>
              <a:gd name="connsiteY2" fmla="*/ 6179134 h 6177288"/>
              <a:gd name="connsiteX3" fmla="*/ 187042 w 2700306"/>
              <a:gd name="connsiteY3" fmla="*/ 6179134 h 6177288"/>
              <a:gd name="connsiteX4" fmla="*/ 6420 w 2700306"/>
              <a:gd name="connsiteY4" fmla="*/ 5998511 h 6177288"/>
              <a:gd name="connsiteX5" fmla="*/ 6420 w 2700306"/>
              <a:gd name="connsiteY5" fmla="*/ 187344 h 6177288"/>
              <a:gd name="connsiteX6" fmla="*/ 286114 w 2700306"/>
              <a:gd name="connsiteY6" fmla="*/ 36344 h 6177288"/>
              <a:gd name="connsiteX7" fmla="*/ 2700856 w 2700306"/>
              <a:gd name="connsiteY7" fmla="*/ 1620945 h 617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0306" h="6177288">
                <a:moveTo>
                  <a:pt x="2700856" y="1620945"/>
                </a:moveTo>
                <a:lnTo>
                  <a:pt x="2700856" y="5998511"/>
                </a:lnTo>
                <a:cubicBezTo>
                  <a:pt x="2700856" y="6098305"/>
                  <a:pt x="2620028" y="6179134"/>
                  <a:pt x="2520233" y="6179134"/>
                </a:cubicBezTo>
                <a:lnTo>
                  <a:pt x="187042" y="6179134"/>
                </a:lnTo>
                <a:cubicBezTo>
                  <a:pt x="87248" y="6179134"/>
                  <a:pt x="6420" y="6098305"/>
                  <a:pt x="6420" y="5998511"/>
                </a:cubicBezTo>
                <a:lnTo>
                  <a:pt x="6420" y="187344"/>
                </a:lnTo>
                <a:cubicBezTo>
                  <a:pt x="6420" y="43660"/>
                  <a:pt x="165999" y="-42498"/>
                  <a:pt x="286114" y="36344"/>
                </a:cubicBezTo>
                <a:lnTo>
                  <a:pt x="2700856" y="1620945"/>
                </a:lnTo>
                <a:close/>
              </a:path>
            </a:pathLst>
          </a:custGeom>
          <a:solidFill>
            <a:srgbClr val="E76F51"/>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1" name="Freeform: Shape 45">
            <a:extLst>
              <a:ext uri="{FF2B5EF4-FFF2-40B4-BE49-F238E27FC236}">
                <a16:creationId xmlns:a16="http://schemas.microsoft.com/office/drawing/2014/main" id="{A2338A0A-2C1A-42FC-7659-6B739BA59AA9}"/>
              </a:ext>
            </a:extLst>
          </p:cNvPr>
          <p:cNvSpPr/>
          <p:nvPr/>
        </p:nvSpPr>
        <p:spPr>
          <a:xfrm>
            <a:off x="9200929" y="2162055"/>
            <a:ext cx="2131914" cy="3999217"/>
          </a:xfrm>
          <a:custGeom>
            <a:avLst/>
            <a:gdLst>
              <a:gd name="connsiteX0" fmla="*/ 6420 w 3540200"/>
              <a:gd name="connsiteY0" fmla="*/ 2269741 h 6926871"/>
              <a:gd name="connsiteX1" fmla="*/ 6420 w 3540200"/>
              <a:gd name="connsiteY1" fmla="*/ 6740960 h 6926871"/>
              <a:gd name="connsiteX2" fmla="*/ 187042 w 3540200"/>
              <a:gd name="connsiteY2" fmla="*/ 6921582 h 6926871"/>
              <a:gd name="connsiteX3" fmla="*/ 3360218 w 3540200"/>
              <a:gd name="connsiteY3" fmla="*/ 6921582 h 6926871"/>
              <a:gd name="connsiteX4" fmla="*/ 3540841 w 3540200"/>
              <a:gd name="connsiteY4" fmla="*/ 6740960 h 6926871"/>
              <a:gd name="connsiteX5" fmla="*/ 3540841 w 3540200"/>
              <a:gd name="connsiteY5" fmla="*/ 187344 h 6926871"/>
              <a:gd name="connsiteX6" fmla="*/ 3261147 w 3540200"/>
              <a:gd name="connsiteY6" fmla="*/ 36344 h 6926871"/>
              <a:gd name="connsiteX7" fmla="*/ 87971 w 3540200"/>
              <a:gd name="connsiteY7" fmla="*/ 2118741 h 6926871"/>
              <a:gd name="connsiteX8" fmla="*/ 6420 w 3540200"/>
              <a:gd name="connsiteY8" fmla="*/ 2269741 h 69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00" h="6926871">
                <a:moveTo>
                  <a:pt x="6420" y="2269741"/>
                </a:moveTo>
                <a:lnTo>
                  <a:pt x="6420" y="6740960"/>
                </a:lnTo>
                <a:cubicBezTo>
                  <a:pt x="6420" y="6840754"/>
                  <a:pt x="87249" y="6921582"/>
                  <a:pt x="187042" y="6921582"/>
                </a:cubicBezTo>
                <a:lnTo>
                  <a:pt x="3360218" y="6921582"/>
                </a:lnTo>
                <a:cubicBezTo>
                  <a:pt x="3460013" y="6921582"/>
                  <a:pt x="3540841" y="6840754"/>
                  <a:pt x="3540841" y="6740960"/>
                </a:cubicBezTo>
                <a:lnTo>
                  <a:pt x="3540841" y="187344"/>
                </a:lnTo>
                <a:cubicBezTo>
                  <a:pt x="3540841" y="43660"/>
                  <a:pt x="3381261" y="-42498"/>
                  <a:pt x="3261147" y="36344"/>
                </a:cubicBezTo>
                <a:lnTo>
                  <a:pt x="87971" y="2118741"/>
                </a:lnTo>
                <a:cubicBezTo>
                  <a:pt x="37036" y="2152156"/>
                  <a:pt x="6420" y="2208962"/>
                  <a:pt x="6420" y="2269741"/>
                </a:cubicBezTo>
                <a:close/>
              </a:path>
            </a:pathLst>
          </a:custGeom>
          <a:solidFill>
            <a:srgbClr val="FFFFFF">
              <a:lumMod val="95000"/>
            </a:srgbClr>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2" name="Freeform: Shape 52">
            <a:extLst>
              <a:ext uri="{FF2B5EF4-FFF2-40B4-BE49-F238E27FC236}">
                <a16:creationId xmlns:a16="http://schemas.microsoft.com/office/drawing/2014/main" id="{380CE465-1B8A-FC4B-C493-4834DF7F3B22}"/>
              </a:ext>
            </a:extLst>
          </p:cNvPr>
          <p:cNvSpPr/>
          <p:nvPr/>
        </p:nvSpPr>
        <p:spPr>
          <a:xfrm>
            <a:off x="6151096" y="2162107"/>
            <a:ext cx="1626128" cy="3566447"/>
          </a:xfrm>
          <a:custGeom>
            <a:avLst/>
            <a:gdLst>
              <a:gd name="connsiteX0" fmla="*/ 2700856 w 2700306"/>
              <a:gd name="connsiteY0" fmla="*/ 1620945 h 6177288"/>
              <a:gd name="connsiteX1" fmla="*/ 2700856 w 2700306"/>
              <a:gd name="connsiteY1" fmla="*/ 5998511 h 6177288"/>
              <a:gd name="connsiteX2" fmla="*/ 2520233 w 2700306"/>
              <a:gd name="connsiteY2" fmla="*/ 6179134 h 6177288"/>
              <a:gd name="connsiteX3" fmla="*/ 187042 w 2700306"/>
              <a:gd name="connsiteY3" fmla="*/ 6179134 h 6177288"/>
              <a:gd name="connsiteX4" fmla="*/ 6420 w 2700306"/>
              <a:gd name="connsiteY4" fmla="*/ 5998511 h 6177288"/>
              <a:gd name="connsiteX5" fmla="*/ 6420 w 2700306"/>
              <a:gd name="connsiteY5" fmla="*/ 187344 h 6177288"/>
              <a:gd name="connsiteX6" fmla="*/ 286114 w 2700306"/>
              <a:gd name="connsiteY6" fmla="*/ 36344 h 6177288"/>
              <a:gd name="connsiteX7" fmla="*/ 2700856 w 2700306"/>
              <a:gd name="connsiteY7" fmla="*/ 1620945 h 617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0306" h="6177288">
                <a:moveTo>
                  <a:pt x="2700856" y="1620945"/>
                </a:moveTo>
                <a:lnTo>
                  <a:pt x="2700856" y="5998511"/>
                </a:lnTo>
                <a:cubicBezTo>
                  <a:pt x="2700856" y="6098305"/>
                  <a:pt x="2620026" y="6179134"/>
                  <a:pt x="2520233" y="6179134"/>
                </a:cubicBezTo>
                <a:lnTo>
                  <a:pt x="187042" y="6179134"/>
                </a:lnTo>
                <a:cubicBezTo>
                  <a:pt x="87248" y="6179134"/>
                  <a:pt x="6420" y="6098305"/>
                  <a:pt x="6420" y="5998511"/>
                </a:cubicBezTo>
                <a:lnTo>
                  <a:pt x="6420" y="187344"/>
                </a:lnTo>
                <a:cubicBezTo>
                  <a:pt x="6420" y="43660"/>
                  <a:pt x="165999" y="-42498"/>
                  <a:pt x="286114" y="36344"/>
                </a:cubicBezTo>
                <a:lnTo>
                  <a:pt x="2700856" y="1620945"/>
                </a:lnTo>
                <a:close/>
              </a:path>
            </a:pathLst>
          </a:custGeom>
          <a:solidFill>
            <a:srgbClr val="F4A261"/>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3" name="Freeform: Shape 56">
            <a:extLst>
              <a:ext uri="{FF2B5EF4-FFF2-40B4-BE49-F238E27FC236}">
                <a16:creationId xmlns:a16="http://schemas.microsoft.com/office/drawing/2014/main" id="{E2B1C5D1-3B27-6296-6B95-F4A02995013B}"/>
              </a:ext>
            </a:extLst>
          </p:cNvPr>
          <p:cNvSpPr/>
          <p:nvPr/>
        </p:nvSpPr>
        <p:spPr>
          <a:xfrm>
            <a:off x="6391262" y="2162055"/>
            <a:ext cx="2131914" cy="3999217"/>
          </a:xfrm>
          <a:custGeom>
            <a:avLst/>
            <a:gdLst>
              <a:gd name="connsiteX0" fmla="*/ 6420 w 3540200"/>
              <a:gd name="connsiteY0" fmla="*/ 2269741 h 6926871"/>
              <a:gd name="connsiteX1" fmla="*/ 6420 w 3540200"/>
              <a:gd name="connsiteY1" fmla="*/ 6740960 h 6926871"/>
              <a:gd name="connsiteX2" fmla="*/ 187042 w 3540200"/>
              <a:gd name="connsiteY2" fmla="*/ 6921582 h 6926871"/>
              <a:gd name="connsiteX3" fmla="*/ 3360218 w 3540200"/>
              <a:gd name="connsiteY3" fmla="*/ 6921582 h 6926871"/>
              <a:gd name="connsiteX4" fmla="*/ 3540841 w 3540200"/>
              <a:gd name="connsiteY4" fmla="*/ 6740960 h 6926871"/>
              <a:gd name="connsiteX5" fmla="*/ 3540841 w 3540200"/>
              <a:gd name="connsiteY5" fmla="*/ 187344 h 6926871"/>
              <a:gd name="connsiteX6" fmla="*/ 3261147 w 3540200"/>
              <a:gd name="connsiteY6" fmla="*/ 36344 h 6926871"/>
              <a:gd name="connsiteX7" fmla="*/ 87971 w 3540200"/>
              <a:gd name="connsiteY7" fmla="*/ 2118741 h 6926871"/>
              <a:gd name="connsiteX8" fmla="*/ 6420 w 3540200"/>
              <a:gd name="connsiteY8" fmla="*/ 2269741 h 69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00" h="6926871">
                <a:moveTo>
                  <a:pt x="6420" y="2269741"/>
                </a:moveTo>
                <a:lnTo>
                  <a:pt x="6420" y="6740960"/>
                </a:lnTo>
                <a:cubicBezTo>
                  <a:pt x="6420" y="6840754"/>
                  <a:pt x="87249" y="6921582"/>
                  <a:pt x="187042" y="6921582"/>
                </a:cubicBezTo>
                <a:lnTo>
                  <a:pt x="3360218" y="6921582"/>
                </a:lnTo>
                <a:cubicBezTo>
                  <a:pt x="3460013" y="6921582"/>
                  <a:pt x="3540841" y="6840754"/>
                  <a:pt x="3540841" y="6740960"/>
                </a:cubicBezTo>
                <a:lnTo>
                  <a:pt x="3540841" y="187344"/>
                </a:lnTo>
                <a:cubicBezTo>
                  <a:pt x="3540841" y="43660"/>
                  <a:pt x="3381261" y="-42498"/>
                  <a:pt x="3261147" y="36344"/>
                </a:cubicBezTo>
                <a:lnTo>
                  <a:pt x="87971" y="2118741"/>
                </a:lnTo>
                <a:cubicBezTo>
                  <a:pt x="37036" y="2152156"/>
                  <a:pt x="6420" y="2208962"/>
                  <a:pt x="6420" y="2269741"/>
                </a:cubicBezTo>
                <a:close/>
              </a:path>
            </a:pathLst>
          </a:custGeom>
          <a:solidFill>
            <a:srgbClr val="FFFFFF">
              <a:lumMod val="95000"/>
            </a:srgbClr>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4" name="Freeform: Shape 62">
            <a:extLst>
              <a:ext uri="{FF2B5EF4-FFF2-40B4-BE49-F238E27FC236}">
                <a16:creationId xmlns:a16="http://schemas.microsoft.com/office/drawing/2014/main" id="{259C7379-D82E-796B-C549-60346FCF037C}"/>
              </a:ext>
            </a:extLst>
          </p:cNvPr>
          <p:cNvSpPr/>
          <p:nvPr/>
        </p:nvSpPr>
        <p:spPr>
          <a:xfrm>
            <a:off x="3341429" y="2162107"/>
            <a:ext cx="1626128" cy="3566447"/>
          </a:xfrm>
          <a:custGeom>
            <a:avLst/>
            <a:gdLst>
              <a:gd name="connsiteX0" fmla="*/ 2700856 w 2700306"/>
              <a:gd name="connsiteY0" fmla="*/ 1620945 h 6177288"/>
              <a:gd name="connsiteX1" fmla="*/ 2700856 w 2700306"/>
              <a:gd name="connsiteY1" fmla="*/ 5998511 h 6177288"/>
              <a:gd name="connsiteX2" fmla="*/ 2520234 w 2700306"/>
              <a:gd name="connsiteY2" fmla="*/ 6179134 h 6177288"/>
              <a:gd name="connsiteX3" fmla="*/ 187042 w 2700306"/>
              <a:gd name="connsiteY3" fmla="*/ 6179134 h 6177288"/>
              <a:gd name="connsiteX4" fmla="*/ 6420 w 2700306"/>
              <a:gd name="connsiteY4" fmla="*/ 5998511 h 6177288"/>
              <a:gd name="connsiteX5" fmla="*/ 6420 w 2700306"/>
              <a:gd name="connsiteY5" fmla="*/ 187344 h 6177288"/>
              <a:gd name="connsiteX6" fmla="*/ 286114 w 2700306"/>
              <a:gd name="connsiteY6" fmla="*/ 36344 h 6177288"/>
              <a:gd name="connsiteX7" fmla="*/ 2700856 w 2700306"/>
              <a:gd name="connsiteY7" fmla="*/ 1620945 h 617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0306" h="6177288">
                <a:moveTo>
                  <a:pt x="2700856" y="1620945"/>
                </a:moveTo>
                <a:lnTo>
                  <a:pt x="2700856" y="5998511"/>
                </a:lnTo>
                <a:cubicBezTo>
                  <a:pt x="2700856" y="6098305"/>
                  <a:pt x="2620027" y="6179134"/>
                  <a:pt x="2520234" y="6179134"/>
                </a:cubicBezTo>
                <a:lnTo>
                  <a:pt x="187042" y="6179134"/>
                </a:lnTo>
                <a:cubicBezTo>
                  <a:pt x="87249" y="6179134"/>
                  <a:pt x="6420" y="6098305"/>
                  <a:pt x="6420" y="5998511"/>
                </a:cubicBezTo>
                <a:lnTo>
                  <a:pt x="6420" y="187344"/>
                </a:lnTo>
                <a:cubicBezTo>
                  <a:pt x="6420" y="43660"/>
                  <a:pt x="166000" y="-42498"/>
                  <a:pt x="286114" y="36344"/>
                </a:cubicBezTo>
                <a:lnTo>
                  <a:pt x="2700856" y="1620945"/>
                </a:lnTo>
                <a:close/>
              </a:path>
            </a:pathLst>
          </a:custGeom>
          <a:solidFill>
            <a:srgbClr val="E9C46A"/>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5" name="Freeform: Shape 63">
            <a:extLst>
              <a:ext uri="{FF2B5EF4-FFF2-40B4-BE49-F238E27FC236}">
                <a16:creationId xmlns:a16="http://schemas.microsoft.com/office/drawing/2014/main" id="{1241DC40-0CBA-3412-EAFF-FE514723F476}"/>
              </a:ext>
            </a:extLst>
          </p:cNvPr>
          <p:cNvSpPr/>
          <p:nvPr/>
        </p:nvSpPr>
        <p:spPr>
          <a:xfrm>
            <a:off x="3581596" y="2162055"/>
            <a:ext cx="2131914" cy="3999217"/>
          </a:xfrm>
          <a:custGeom>
            <a:avLst/>
            <a:gdLst>
              <a:gd name="connsiteX0" fmla="*/ 6420 w 3540200"/>
              <a:gd name="connsiteY0" fmla="*/ 2269741 h 6926871"/>
              <a:gd name="connsiteX1" fmla="*/ 6420 w 3540200"/>
              <a:gd name="connsiteY1" fmla="*/ 6740960 h 6926871"/>
              <a:gd name="connsiteX2" fmla="*/ 187042 w 3540200"/>
              <a:gd name="connsiteY2" fmla="*/ 6921582 h 6926871"/>
              <a:gd name="connsiteX3" fmla="*/ 3360218 w 3540200"/>
              <a:gd name="connsiteY3" fmla="*/ 6921582 h 6926871"/>
              <a:gd name="connsiteX4" fmla="*/ 3540840 w 3540200"/>
              <a:gd name="connsiteY4" fmla="*/ 6740960 h 6926871"/>
              <a:gd name="connsiteX5" fmla="*/ 3540840 w 3540200"/>
              <a:gd name="connsiteY5" fmla="*/ 187344 h 6926871"/>
              <a:gd name="connsiteX6" fmla="*/ 3261146 w 3540200"/>
              <a:gd name="connsiteY6" fmla="*/ 36344 h 6926871"/>
              <a:gd name="connsiteX7" fmla="*/ 87971 w 3540200"/>
              <a:gd name="connsiteY7" fmla="*/ 2118741 h 6926871"/>
              <a:gd name="connsiteX8" fmla="*/ 6420 w 3540200"/>
              <a:gd name="connsiteY8" fmla="*/ 2269741 h 69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00" h="6926871">
                <a:moveTo>
                  <a:pt x="6420" y="2269741"/>
                </a:moveTo>
                <a:lnTo>
                  <a:pt x="6420" y="6740960"/>
                </a:lnTo>
                <a:cubicBezTo>
                  <a:pt x="6420" y="6840754"/>
                  <a:pt x="87248" y="6921582"/>
                  <a:pt x="187042" y="6921582"/>
                </a:cubicBezTo>
                <a:lnTo>
                  <a:pt x="3360218" y="6921582"/>
                </a:lnTo>
                <a:cubicBezTo>
                  <a:pt x="3460012" y="6921582"/>
                  <a:pt x="3540840" y="6840754"/>
                  <a:pt x="3540840" y="6740960"/>
                </a:cubicBezTo>
                <a:lnTo>
                  <a:pt x="3540840" y="187344"/>
                </a:lnTo>
                <a:cubicBezTo>
                  <a:pt x="3540840" y="43660"/>
                  <a:pt x="3381261" y="-42498"/>
                  <a:pt x="3261146" y="36344"/>
                </a:cubicBezTo>
                <a:lnTo>
                  <a:pt x="87971" y="2118741"/>
                </a:lnTo>
                <a:cubicBezTo>
                  <a:pt x="37125" y="2152156"/>
                  <a:pt x="6420" y="2208962"/>
                  <a:pt x="6420" y="2269741"/>
                </a:cubicBezTo>
                <a:close/>
              </a:path>
            </a:pathLst>
          </a:custGeom>
          <a:solidFill>
            <a:srgbClr val="FFFFFF">
              <a:lumMod val="95000"/>
            </a:srgbClr>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6" name="Freeform: Shape 75">
            <a:extLst>
              <a:ext uri="{FF2B5EF4-FFF2-40B4-BE49-F238E27FC236}">
                <a16:creationId xmlns:a16="http://schemas.microsoft.com/office/drawing/2014/main" id="{0FAA9A0C-27AC-578C-000A-FB97C857F96E}"/>
              </a:ext>
            </a:extLst>
          </p:cNvPr>
          <p:cNvSpPr/>
          <p:nvPr/>
        </p:nvSpPr>
        <p:spPr>
          <a:xfrm>
            <a:off x="531762" y="2162107"/>
            <a:ext cx="1626128" cy="3566447"/>
          </a:xfrm>
          <a:custGeom>
            <a:avLst/>
            <a:gdLst>
              <a:gd name="connsiteX0" fmla="*/ 2700856 w 2700306"/>
              <a:gd name="connsiteY0" fmla="*/ 1620945 h 6177288"/>
              <a:gd name="connsiteX1" fmla="*/ 2700856 w 2700306"/>
              <a:gd name="connsiteY1" fmla="*/ 5998511 h 6177288"/>
              <a:gd name="connsiteX2" fmla="*/ 2520233 w 2700306"/>
              <a:gd name="connsiteY2" fmla="*/ 6179134 h 6177288"/>
              <a:gd name="connsiteX3" fmla="*/ 187042 w 2700306"/>
              <a:gd name="connsiteY3" fmla="*/ 6179134 h 6177288"/>
              <a:gd name="connsiteX4" fmla="*/ 6420 w 2700306"/>
              <a:gd name="connsiteY4" fmla="*/ 5998511 h 6177288"/>
              <a:gd name="connsiteX5" fmla="*/ 6420 w 2700306"/>
              <a:gd name="connsiteY5" fmla="*/ 187344 h 6177288"/>
              <a:gd name="connsiteX6" fmla="*/ 286114 w 2700306"/>
              <a:gd name="connsiteY6" fmla="*/ 36344 h 6177288"/>
              <a:gd name="connsiteX7" fmla="*/ 2700856 w 2700306"/>
              <a:gd name="connsiteY7" fmla="*/ 1620945 h 617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0306" h="6177288">
                <a:moveTo>
                  <a:pt x="2700856" y="1620945"/>
                </a:moveTo>
                <a:lnTo>
                  <a:pt x="2700856" y="5998511"/>
                </a:lnTo>
                <a:cubicBezTo>
                  <a:pt x="2700856" y="6098305"/>
                  <a:pt x="2620028" y="6179134"/>
                  <a:pt x="2520233" y="6179134"/>
                </a:cubicBezTo>
                <a:lnTo>
                  <a:pt x="187042" y="6179134"/>
                </a:lnTo>
                <a:cubicBezTo>
                  <a:pt x="87248" y="6179134"/>
                  <a:pt x="6420" y="6098305"/>
                  <a:pt x="6420" y="5998511"/>
                </a:cubicBezTo>
                <a:lnTo>
                  <a:pt x="6420" y="187344"/>
                </a:lnTo>
                <a:cubicBezTo>
                  <a:pt x="6420" y="43660"/>
                  <a:pt x="166000" y="-42498"/>
                  <a:pt x="286114" y="36344"/>
                </a:cubicBezTo>
                <a:lnTo>
                  <a:pt x="2700856" y="1620945"/>
                </a:lnTo>
                <a:close/>
              </a:path>
            </a:pathLst>
          </a:custGeom>
          <a:solidFill>
            <a:srgbClr val="2A9D8F"/>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7" name="Freeform: Shape 76">
            <a:extLst>
              <a:ext uri="{FF2B5EF4-FFF2-40B4-BE49-F238E27FC236}">
                <a16:creationId xmlns:a16="http://schemas.microsoft.com/office/drawing/2014/main" id="{6625C5AA-5A82-1803-81D4-5DCA354D167C}"/>
              </a:ext>
            </a:extLst>
          </p:cNvPr>
          <p:cNvSpPr/>
          <p:nvPr/>
        </p:nvSpPr>
        <p:spPr>
          <a:xfrm>
            <a:off x="771929" y="2162055"/>
            <a:ext cx="2131914" cy="3999217"/>
          </a:xfrm>
          <a:custGeom>
            <a:avLst/>
            <a:gdLst>
              <a:gd name="connsiteX0" fmla="*/ 6420 w 3540200"/>
              <a:gd name="connsiteY0" fmla="*/ 2269741 h 6926871"/>
              <a:gd name="connsiteX1" fmla="*/ 6420 w 3540200"/>
              <a:gd name="connsiteY1" fmla="*/ 6740960 h 6926871"/>
              <a:gd name="connsiteX2" fmla="*/ 187042 w 3540200"/>
              <a:gd name="connsiteY2" fmla="*/ 6921582 h 6926871"/>
              <a:gd name="connsiteX3" fmla="*/ 3360218 w 3540200"/>
              <a:gd name="connsiteY3" fmla="*/ 6921582 h 6926871"/>
              <a:gd name="connsiteX4" fmla="*/ 3540841 w 3540200"/>
              <a:gd name="connsiteY4" fmla="*/ 6740960 h 6926871"/>
              <a:gd name="connsiteX5" fmla="*/ 3540841 w 3540200"/>
              <a:gd name="connsiteY5" fmla="*/ 187344 h 6926871"/>
              <a:gd name="connsiteX6" fmla="*/ 3261147 w 3540200"/>
              <a:gd name="connsiteY6" fmla="*/ 36344 h 6926871"/>
              <a:gd name="connsiteX7" fmla="*/ 87971 w 3540200"/>
              <a:gd name="connsiteY7" fmla="*/ 2118741 h 6926871"/>
              <a:gd name="connsiteX8" fmla="*/ 6420 w 3540200"/>
              <a:gd name="connsiteY8" fmla="*/ 2269741 h 69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200" h="6926871">
                <a:moveTo>
                  <a:pt x="6420" y="2269741"/>
                </a:moveTo>
                <a:lnTo>
                  <a:pt x="6420" y="6740960"/>
                </a:lnTo>
                <a:cubicBezTo>
                  <a:pt x="6420" y="6840754"/>
                  <a:pt x="87249" y="6921582"/>
                  <a:pt x="187042" y="6921582"/>
                </a:cubicBezTo>
                <a:lnTo>
                  <a:pt x="3360218" y="6921582"/>
                </a:lnTo>
                <a:cubicBezTo>
                  <a:pt x="3460012" y="6921582"/>
                  <a:pt x="3540841" y="6840754"/>
                  <a:pt x="3540841" y="6740960"/>
                </a:cubicBezTo>
                <a:lnTo>
                  <a:pt x="3540841" y="187344"/>
                </a:lnTo>
                <a:cubicBezTo>
                  <a:pt x="3540841" y="43660"/>
                  <a:pt x="3381261" y="-42498"/>
                  <a:pt x="3261147" y="36344"/>
                </a:cubicBezTo>
                <a:lnTo>
                  <a:pt x="87971" y="2118741"/>
                </a:lnTo>
                <a:cubicBezTo>
                  <a:pt x="37126" y="2152156"/>
                  <a:pt x="6420" y="2208962"/>
                  <a:pt x="6420" y="2269741"/>
                </a:cubicBezTo>
                <a:close/>
              </a:path>
            </a:pathLst>
          </a:custGeom>
          <a:solidFill>
            <a:srgbClr val="FFFFFF">
              <a:lumMod val="95000"/>
            </a:srgbClr>
          </a:solidFill>
          <a:ln w="9028" cap="flat">
            <a:noFill/>
            <a:prstDash val="solid"/>
            <a:miter/>
          </a:ln>
        </p:spPr>
        <p:txBody>
          <a:bodyPr rtlCol="0" anchor="ctr"/>
          <a:lstStyle/>
          <a:p>
            <a:pPr marL="0" marR="0" lvl="0" indent="0" defTabSz="2438522"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Montserrat Light"/>
            </a:endParaRPr>
          </a:p>
        </p:txBody>
      </p:sp>
      <p:sp>
        <p:nvSpPr>
          <p:cNvPr id="19" name="Rectangle 18">
            <a:extLst>
              <a:ext uri="{FF2B5EF4-FFF2-40B4-BE49-F238E27FC236}">
                <a16:creationId xmlns:a16="http://schemas.microsoft.com/office/drawing/2014/main" id="{DFABB09F-23DE-BA4A-A741-CCB7A077D217}"/>
              </a:ext>
            </a:extLst>
          </p:cNvPr>
          <p:cNvSpPr/>
          <p:nvPr/>
        </p:nvSpPr>
        <p:spPr>
          <a:xfrm>
            <a:off x="814808" y="4536452"/>
            <a:ext cx="2372815" cy="646331"/>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0000"/>
                </a:solidFill>
                <a:effectLst/>
                <a:uLnTx/>
                <a:uFillTx/>
                <a:latin typeface="Montserrat" panose="00000500000000000000" pitchFamily="2" charset="0"/>
              </a:rPr>
              <a:t>Logistic Regression</a:t>
            </a:r>
          </a:p>
        </p:txBody>
      </p:sp>
      <p:pic>
        <p:nvPicPr>
          <p:cNvPr id="20" name="Graphic 19">
            <a:extLst>
              <a:ext uri="{FF2B5EF4-FFF2-40B4-BE49-F238E27FC236}">
                <a16:creationId xmlns:a16="http://schemas.microsoft.com/office/drawing/2014/main" id="{7CC4F13C-F3BD-BA98-52F4-6AF3587DC91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399" y="3577491"/>
            <a:ext cx="589320" cy="564998"/>
          </a:xfrm>
          <a:prstGeom prst="rect">
            <a:avLst/>
          </a:prstGeom>
        </p:spPr>
      </p:pic>
      <p:sp>
        <p:nvSpPr>
          <p:cNvPr id="21" name="TextBox 20">
            <a:extLst>
              <a:ext uri="{FF2B5EF4-FFF2-40B4-BE49-F238E27FC236}">
                <a16:creationId xmlns:a16="http://schemas.microsoft.com/office/drawing/2014/main" id="{61A127D6-2024-37C3-9691-4D478ED9DC2A}"/>
              </a:ext>
            </a:extLst>
          </p:cNvPr>
          <p:cNvSpPr txBox="1"/>
          <p:nvPr/>
        </p:nvSpPr>
        <p:spPr>
          <a:xfrm>
            <a:off x="2090411" y="2739595"/>
            <a:ext cx="656781" cy="466473"/>
          </a:xfrm>
          <a:prstGeom prst="rect">
            <a:avLst/>
          </a:prstGeom>
          <a:noFill/>
        </p:spPr>
        <p:txBody>
          <a:bodyPr wrap="square" rtlCol="0">
            <a:spAutoFit/>
          </a:bodyPr>
          <a:lstStyle/>
          <a:p>
            <a:pPr marL="0" marR="0" lvl="0" indent="0" algn="r" defTabSz="2438522"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Montserrat Light"/>
              </a:rPr>
              <a:t>01</a:t>
            </a:r>
          </a:p>
        </p:txBody>
      </p:sp>
      <p:sp>
        <p:nvSpPr>
          <p:cNvPr id="23" name="Rectangle 22">
            <a:extLst>
              <a:ext uri="{FF2B5EF4-FFF2-40B4-BE49-F238E27FC236}">
                <a16:creationId xmlns:a16="http://schemas.microsoft.com/office/drawing/2014/main" id="{A9EDA096-7BFB-9899-C63B-926628C2327C}"/>
              </a:ext>
            </a:extLst>
          </p:cNvPr>
          <p:cNvSpPr/>
          <p:nvPr/>
        </p:nvSpPr>
        <p:spPr>
          <a:xfrm>
            <a:off x="3625209" y="4536452"/>
            <a:ext cx="2372815" cy="646331"/>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0000"/>
                </a:solidFill>
                <a:effectLst/>
                <a:uLnTx/>
                <a:uFillTx/>
                <a:latin typeface="Montserrat" panose="00000500000000000000" pitchFamily="2" charset="0"/>
              </a:rPr>
              <a:t>Random Forest Classifier</a:t>
            </a:r>
          </a:p>
        </p:txBody>
      </p:sp>
      <p:pic>
        <p:nvPicPr>
          <p:cNvPr id="24" name="Graphic 23">
            <a:extLst>
              <a:ext uri="{FF2B5EF4-FFF2-40B4-BE49-F238E27FC236}">
                <a16:creationId xmlns:a16="http://schemas.microsoft.com/office/drawing/2014/main" id="{6072450C-A572-E9C7-F480-7182339BC66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0803" y="3577491"/>
            <a:ext cx="589320" cy="564998"/>
          </a:xfrm>
          <a:prstGeom prst="rect">
            <a:avLst/>
          </a:prstGeom>
        </p:spPr>
      </p:pic>
      <p:sp>
        <p:nvSpPr>
          <p:cNvPr id="26" name="Rectangle 25">
            <a:extLst>
              <a:ext uri="{FF2B5EF4-FFF2-40B4-BE49-F238E27FC236}">
                <a16:creationId xmlns:a16="http://schemas.microsoft.com/office/drawing/2014/main" id="{596BBE43-1D71-3442-9BA2-BA3319E92556}"/>
              </a:ext>
            </a:extLst>
          </p:cNvPr>
          <p:cNvSpPr/>
          <p:nvPr/>
        </p:nvSpPr>
        <p:spPr>
          <a:xfrm>
            <a:off x="6501597" y="4269896"/>
            <a:ext cx="2372815" cy="646331"/>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0000"/>
                </a:solidFill>
                <a:effectLst/>
                <a:uLnTx/>
                <a:uFillTx/>
                <a:latin typeface="Montserrat" panose="00000500000000000000" pitchFamily="2" charset="0"/>
              </a:rPr>
              <a:t>K- Nearest Neighbors</a:t>
            </a:r>
          </a:p>
        </p:txBody>
      </p:sp>
      <p:pic>
        <p:nvPicPr>
          <p:cNvPr id="27" name="Graphic 26">
            <a:extLst>
              <a:ext uri="{FF2B5EF4-FFF2-40B4-BE49-F238E27FC236}">
                <a16:creationId xmlns:a16="http://schemas.microsoft.com/office/drawing/2014/main" id="{65C9B17C-4F19-1959-37B8-C06C8F1557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7991" y="3577491"/>
            <a:ext cx="589320" cy="564998"/>
          </a:xfrm>
          <a:prstGeom prst="rect">
            <a:avLst/>
          </a:prstGeom>
        </p:spPr>
      </p:pic>
      <p:sp>
        <p:nvSpPr>
          <p:cNvPr id="29" name="Rectangle 28">
            <a:extLst>
              <a:ext uri="{FF2B5EF4-FFF2-40B4-BE49-F238E27FC236}">
                <a16:creationId xmlns:a16="http://schemas.microsoft.com/office/drawing/2014/main" id="{34A6CAB2-F2F7-5A28-1C56-4FB406F19519}"/>
              </a:ext>
            </a:extLst>
          </p:cNvPr>
          <p:cNvSpPr/>
          <p:nvPr/>
        </p:nvSpPr>
        <p:spPr>
          <a:xfrm>
            <a:off x="9287421" y="4269896"/>
            <a:ext cx="2372815" cy="646331"/>
          </a:xfrm>
          <a:prstGeom prst="rect">
            <a:avLst/>
          </a:prstGeom>
        </p:spPr>
        <p:txBody>
          <a:bodyPr wrap="square">
            <a:spAutoFit/>
          </a:bodyPr>
          <a:lstStyle/>
          <a:p>
            <a:pPr marL="0" marR="0" lvl="0" indent="0" defTabSz="457246"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0000"/>
                </a:solidFill>
                <a:effectLst/>
                <a:uLnTx/>
                <a:uFillTx/>
                <a:latin typeface="Montserrat" panose="00000500000000000000" pitchFamily="2" charset="0"/>
              </a:rPr>
              <a:t>Decision Trees Classifier</a:t>
            </a:r>
          </a:p>
        </p:txBody>
      </p:sp>
      <p:pic>
        <p:nvPicPr>
          <p:cNvPr id="30" name="Graphic 29">
            <a:extLst>
              <a:ext uri="{FF2B5EF4-FFF2-40B4-BE49-F238E27FC236}">
                <a16:creationId xmlns:a16="http://schemas.microsoft.com/office/drawing/2014/main" id="{52E53205-E9A7-5CFF-B168-D38907AF46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3816" y="3577491"/>
            <a:ext cx="589320" cy="564998"/>
          </a:xfrm>
          <a:prstGeom prst="rect">
            <a:avLst/>
          </a:prstGeom>
        </p:spPr>
      </p:pic>
      <p:sp>
        <p:nvSpPr>
          <p:cNvPr id="31" name="TextBox 30">
            <a:extLst>
              <a:ext uri="{FF2B5EF4-FFF2-40B4-BE49-F238E27FC236}">
                <a16:creationId xmlns:a16="http://schemas.microsoft.com/office/drawing/2014/main" id="{B02F42CF-9759-3161-09C3-56E05D463D8E}"/>
              </a:ext>
            </a:extLst>
          </p:cNvPr>
          <p:cNvSpPr txBox="1"/>
          <p:nvPr/>
        </p:nvSpPr>
        <p:spPr>
          <a:xfrm>
            <a:off x="4907866" y="2739595"/>
            <a:ext cx="805643" cy="646331"/>
          </a:xfrm>
          <a:prstGeom prst="rect">
            <a:avLst/>
          </a:prstGeom>
          <a:noFill/>
        </p:spPr>
        <p:txBody>
          <a:bodyPr wrap="square" rtlCol="0">
            <a:spAutoFit/>
          </a:bodyPr>
          <a:lstStyle/>
          <a:p>
            <a:pPr marL="0" marR="0" lvl="0" indent="0" algn="r" defTabSz="2438522"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Montserrat Light"/>
              </a:rPr>
              <a:t>02</a:t>
            </a:r>
          </a:p>
        </p:txBody>
      </p:sp>
      <p:sp>
        <p:nvSpPr>
          <p:cNvPr id="32" name="TextBox 31">
            <a:extLst>
              <a:ext uri="{FF2B5EF4-FFF2-40B4-BE49-F238E27FC236}">
                <a16:creationId xmlns:a16="http://schemas.microsoft.com/office/drawing/2014/main" id="{0DF020CB-B841-65EA-5420-0868CF240402}"/>
              </a:ext>
            </a:extLst>
          </p:cNvPr>
          <p:cNvSpPr txBox="1"/>
          <p:nvPr/>
        </p:nvSpPr>
        <p:spPr>
          <a:xfrm>
            <a:off x="7574897" y="2739595"/>
            <a:ext cx="783585" cy="466473"/>
          </a:xfrm>
          <a:prstGeom prst="rect">
            <a:avLst/>
          </a:prstGeom>
          <a:noFill/>
        </p:spPr>
        <p:txBody>
          <a:bodyPr wrap="square" rtlCol="0">
            <a:spAutoFit/>
          </a:bodyPr>
          <a:lstStyle/>
          <a:p>
            <a:pPr marL="0" marR="0" lvl="0" indent="0" algn="r" defTabSz="2438522"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Montserrat Light"/>
              </a:rPr>
              <a:t>03</a:t>
            </a:r>
          </a:p>
        </p:txBody>
      </p:sp>
      <p:sp>
        <p:nvSpPr>
          <p:cNvPr id="33" name="TextBox 32">
            <a:extLst>
              <a:ext uri="{FF2B5EF4-FFF2-40B4-BE49-F238E27FC236}">
                <a16:creationId xmlns:a16="http://schemas.microsoft.com/office/drawing/2014/main" id="{22C814F2-B28B-A811-106B-BFB7DE79A18F}"/>
              </a:ext>
            </a:extLst>
          </p:cNvPr>
          <p:cNvSpPr txBox="1"/>
          <p:nvPr/>
        </p:nvSpPr>
        <p:spPr>
          <a:xfrm>
            <a:off x="10426101" y="2739595"/>
            <a:ext cx="838541" cy="466473"/>
          </a:xfrm>
          <a:prstGeom prst="rect">
            <a:avLst/>
          </a:prstGeom>
          <a:noFill/>
        </p:spPr>
        <p:txBody>
          <a:bodyPr wrap="square" rtlCol="0">
            <a:spAutoFit/>
          </a:bodyPr>
          <a:lstStyle/>
          <a:p>
            <a:pPr marL="0" marR="0" lvl="0" indent="0" algn="r" defTabSz="2438522"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Montserrat Light"/>
              </a:rPr>
              <a:t>04</a:t>
            </a:r>
          </a:p>
        </p:txBody>
      </p:sp>
    </p:spTree>
    <p:extLst>
      <p:ext uri="{BB962C8B-B14F-4D97-AF65-F5344CB8AC3E}">
        <p14:creationId xmlns:p14="http://schemas.microsoft.com/office/powerpoint/2010/main" val="372052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891"/>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Logistic Re</a:t>
            </a:r>
            <a:r>
              <a:rPr lang="en-US" sz="3200" b="1" dirty="0">
                <a:solidFill>
                  <a:srgbClr val="000000"/>
                </a:solidFill>
                <a:latin typeface="Ayuthaya" pitchFamily="2" charset="-34"/>
                <a:ea typeface="Ayuthaya" pitchFamily="2" charset="-34"/>
                <a:cs typeface="Ayuthaya" pitchFamily="2" charset="-34"/>
              </a:rPr>
              <a:t>g</a:t>
            </a:r>
            <a:r>
              <a:rPr lang="en-US" sz="3200" b="1" u="sng" dirty="0">
                <a:solidFill>
                  <a:srgbClr val="000000"/>
                </a:solidFill>
                <a:latin typeface="Ayuthaya" pitchFamily="2" charset="-34"/>
                <a:ea typeface="Ayuthaya" pitchFamily="2" charset="-34"/>
                <a:cs typeface="Ayuthaya" pitchFamily="2" charset="-34"/>
              </a:rPr>
              <a:t>ression</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pic>
        <p:nvPicPr>
          <p:cNvPr id="3" name="Picture 2">
            <a:extLst>
              <a:ext uri="{FF2B5EF4-FFF2-40B4-BE49-F238E27FC236}">
                <a16:creationId xmlns:a16="http://schemas.microsoft.com/office/drawing/2014/main" id="{2F893CE5-4965-7940-5B69-A41D80BD30AE}"/>
              </a:ext>
            </a:extLst>
          </p:cNvPr>
          <p:cNvPicPr>
            <a:picLocks noChangeAspect="1"/>
          </p:cNvPicPr>
          <p:nvPr/>
        </p:nvPicPr>
        <p:blipFill>
          <a:blip r:embed="rId2"/>
          <a:stretch>
            <a:fillRect/>
          </a:stretch>
        </p:blipFill>
        <p:spPr>
          <a:xfrm>
            <a:off x="6370046" y="216891"/>
            <a:ext cx="5377454" cy="1907810"/>
          </a:xfrm>
          <a:prstGeom prst="rect">
            <a:avLst/>
          </a:prstGeom>
        </p:spPr>
      </p:pic>
      <p:pic>
        <p:nvPicPr>
          <p:cNvPr id="11" name="Picture 10">
            <a:extLst>
              <a:ext uri="{FF2B5EF4-FFF2-40B4-BE49-F238E27FC236}">
                <a16:creationId xmlns:a16="http://schemas.microsoft.com/office/drawing/2014/main" id="{ABA3C57F-E648-4AB1-A4F2-D2637914FACD}"/>
              </a:ext>
            </a:extLst>
          </p:cNvPr>
          <p:cNvPicPr>
            <a:picLocks noChangeAspect="1"/>
          </p:cNvPicPr>
          <p:nvPr/>
        </p:nvPicPr>
        <p:blipFill rotWithShape="1">
          <a:blip r:embed="rId3"/>
          <a:srcRect l="1693" t="1375" b="1689"/>
          <a:stretch/>
        </p:blipFill>
        <p:spPr>
          <a:xfrm>
            <a:off x="227098" y="1410195"/>
            <a:ext cx="5129893" cy="3732809"/>
          </a:xfrm>
          <a:prstGeom prst="rect">
            <a:avLst/>
          </a:prstGeom>
        </p:spPr>
      </p:pic>
      <p:pic>
        <p:nvPicPr>
          <p:cNvPr id="12" name="Picture 11">
            <a:extLst>
              <a:ext uri="{FF2B5EF4-FFF2-40B4-BE49-F238E27FC236}">
                <a16:creationId xmlns:a16="http://schemas.microsoft.com/office/drawing/2014/main" id="{73587A2D-8FCF-597D-325B-DED5B279EB64}"/>
              </a:ext>
            </a:extLst>
          </p:cNvPr>
          <p:cNvPicPr>
            <a:picLocks noChangeAspect="1"/>
          </p:cNvPicPr>
          <p:nvPr/>
        </p:nvPicPr>
        <p:blipFill>
          <a:blip r:embed="rId4"/>
          <a:stretch>
            <a:fillRect/>
          </a:stretch>
        </p:blipFill>
        <p:spPr>
          <a:xfrm>
            <a:off x="6370046" y="3565138"/>
            <a:ext cx="5377455" cy="1808019"/>
          </a:xfrm>
          <a:prstGeom prst="rect">
            <a:avLst/>
          </a:prstGeom>
        </p:spPr>
      </p:pic>
      <p:sp>
        <p:nvSpPr>
          <p:cNvPr id="13" name="TextBox 12">
            <a:extLst>
              <a:ext uri="{FF2B5EF4-FFF2-40B4-BE49-F238E27FC236}">
                <a16:creationId xmlns:a16="http://schemas.microsoft.com/office/drawing/2014/main" id="{6B697174-BA0B-67D9-B73F-CF291D965526}"/>
              </a:ext>
            </a:extLst>
          </p:cNvPr>
          <p:cNvSpPr txBox="1"/>
          <p:nvPr/>
        </p:nvSpPr>
        <p:spPr>
          <a:xfrm>
            <a:off x="6337868" y="2203026"/>
            <a:ext cx="5409632" cy="1200329"/>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sz="1200" dirty="0"/>
              <a:t>Accuracy of 86% on both our train and test datasets</a:t>
            </a:r>
          </a:p>
          <a:p>
            <a:pPr marL="285750" indent="-285750">
              <a:buFont typeface="Arial" panose="020B0604020202020204" pitchFamily="34" charset="0"/>
              <a:buChar char="•"/>
            </a:pPr>
            <a:r>
              <a:rPr lang="en-US" sz="1200" dirty="0"/>
              <a:t>The recall for class 0 is good but the recall for class 1 is too low, only 11% on both of our datasets.</a:t>
            </a:r>
          </a:p>
          <a:p>
            <a:pPr marL="285750" indent="-285750">
              <a:buFont typeface="Arial" panose="020B0604020202020204" pitchFamily="34" charset="0"/>
              <a:buChar char="•"/>
            </a:pPr>
            <a:r>
              <a:rPr lang="en-US" sz="1200" dirty="0"/>
              <a:t>To conclude, this model failed to identify most employees who will default on their loan.</a:t>
            </a:r>
          </a:p>
        </p:txBody>
      </p:sp>
      <p:sp>
        <p:nvSpPr>
          <p:cNvPr id="14" name="TextBox 13">
            <a:extLst>
              <a:ext uri="{FF2B5EF4-FFF2-40B4-BE49-F238E27FC236}">
                <a16:creationId xmlns:a16="http://schemas.microsoft.com/office/drawing/2014/main" id="{9D76A15E-A9C6-67D4-7826-ECBCCF9BB55D}"/>
              </a:ext>
            </a:extLst>
          </p:cNvPr>
          <p:cNvSpPr txBox="1"/>
          <p:nvPr/>
        </p:nvSpPr>
        <p:spPr>
          <a:xfrm>
            <a:off x="6370046" y="5569280"/>
            <a:ext cx="5409632" cy="1169551"/>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sz="1400" dirty="0"/>
              <a:t>By specifying the threshold as 0.25 the model performance is improved for class 1 on both train and test data by </a:t>
            </a:r>
          </a:p>
          <a:p>
            <a:pPr marL="285750" indent="-285750">
              <a:buFont typeface="Arial" panose="020B0604020202020204" pitchFamily="34" charset="0"/>
              <a:buChar char="•"/>
            </a:pPr>
            <a:r>
              <a:rPr lang="en-US" sz="1400" dirty="0"/>
              <a:t>The average recall and precision for the model are good.</a:t>
            </a:r>
          </a:p>
        </p:txBody>
      </p:sp>
      <p:sp>
        <p:nvSpPr>
          <p:cNvPr id="15" name="TextBox 14">
            <a:extLst>
              <a:ext uri="{FF2B5EF4-FFF2-40B4-BE49-F238E27FC236}">
                <a16:creationId xmlns:a16="http://schemas.microsoft.com/office/drawing/2014/main" id="{9823AB26-23B1-63D7-1CCA-D3BD2490102D}"/>
              </a:ext>
            </a:extLst>
          </p:cNvPr>
          <p:cNvSpPr txBox="1"/>
          <p:nvPr/>
        </p:nvSpPr>
        <p:spPr>
          <a:xfrm>
            <a:off x="227098" y="5304099"/>
            <a:ext cx="4574802" cy="830997"/>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sz="1600" dirty="0"/>
              <a:t>The precision and the recall are balanced for a threshold of about ~ 0.25</a:t>
            </a:r>
          </a:p>
        </p:txBody>
      </p:sp>
    </p:spTree>
    <p:extLst>
      <p:ext uri="{BB962C8B-B14F-4D97-AF65-F5344CB8AC3E}">
        <p14:creationId xmlns:p14="http://schemas.microsoft.com/office/powerpoint/2010/main" val="131934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5A492-A76B-19BA-63C0-DDF0C9FFBD31}"/>
              </a:ext>
            </a:extLst>
          </p:cNvPr>
          <p:cNvSpPr txBox="1"/>
          <p:nvPr/>
        </p:nvSpPr>
        <p:spPr>
          <a:xfrm>
            <a:off x="227098" y="216891"/>
            <a:ext cx="7014949" cy="738664"/>
          </a:xfrm>
          <a:prstGeom prst="rect">
            <a:avLst/>
          </a:prstGeom>
          <a:noFill/>
        </p:spPr>
        <p:txBody>
          <a:bodyPr wrap="square" rtlCol="0">
            <a:spAutoFit/>
          </a:bodyPr>
          <a:lstStyle/>
          <a:p>
            <a:r>
              <a:rPr lang="en-US" sz="3200" b="1" u="sng" dirty="0">
                <a:solidFill>
                  <a:srgbClr val="000000"/>
                </a:solidFill>
                <a:latin typeface="Ayuthaya" pitchFamily="2" charset="-34"/>
                <a:ea typeface="Ayuthaya" pitchFamily="2" charset="-34"/>
                <a:cs typeface="Ayuthaya" pitchFamily="2" charset="-34"/>
              </a:rPr>
              <a:t>Random Forest Classifier</a:t>
            </a:r>
            <a:endParaRPr lang="en-US" sz="3200" b="1" i="0" u="sng" strike="noStrike" dirty="0">
              <a:solidFill>
                <a:srgbClr val="000000"/>
              </a:solidFill>
              <a:effectLst/>
              <a:latin typeface="Ayuthaya" pitchFamily="2" charset="-34"/>
              <a:ea typeface="Ayuthaya" pitchFamily="2" charset="-34"/>
              <a:cs typeface="Ayuthaya" pitchFamily="2" charset="-34"/>
            </a:endParaRPr>
          </a:p>
          <a:p>
            <a:endParaRPr lang="en-US" sz="1000" u="sng" dirty="0">
              <a:solidFill>
                <a:srgbClr val="000000"/>
              </a:solidFill>
              <a:latin typeface="Ayuthaya" pitchFamily="2" charset="-34"/>
              <a:ea typeface="Ayuthaya" pitchFamily="2" charset="-34"/>
              <a:cs typeface="Ayuthaya" pitchFamily="2" charset="-34"/>
            </a:endParaRPr>
          </a:p>
        </p:txBody>
      </p:sp>
      <p:pic>
        <p:nvPicPr>
          <p:cNvPr id="4" name="Picture 3">
            <a:extLst>
              <a:ext uri="{FF2B5EF4-FFF2-40B4-BE49-F238E27FC236}">
                <a16:creationId xmlns:a16="http://schemas.microsoft.com/office/drawing/2014/main" id="{1B5F11A0-82FA-5A11-EB2A-6086E8EFD0A3}"/>
              </a:ext>
            </a:extLst>
          </p:cNvPr>
          <p:cNvPicPr>
            <a:picLocks noChangeAspect="1"/>
          </p:cNvPicPr>
          <p:nvPr/>
        </p:nvPicPr>
        <p:blipFill>
          <a:blip r:embed="rId2"/>
          <a:stretch>
            <a:fillRect/>
          </a:stretch>
        </p:blipFill>
        <p:spPr>
          <a:xfrm>
            <a:off x="330200" y="1270994"/>
            <a:ext cx="5219700" cy="2619516"/>
          </a:xfrm>
          <a:prstGeom prst="rect">
            <a:avLst/>
          </a:prstGeom>
        </p:spPr>
      </p:pic>
      <p:sp>
        <p:nvSpPr>
          <p:cNvPr id="6" name="TextBox 5">
            <a:extLst>
              <a:ext uri="{FF2B5EF4-FFF2-40B4-BE49-F238E27FC236}">
                <a16:creationId xmlns:a16="http://schemas.microsoft.com/office/drawing/2014/main" id="{4C699C84-A868-040A-6AC0-F9F363E6EE1F}"/>
              </a:ext>
            </a:extLst>
          </p:cNvPr>
          <p:cNvSpPr txBox="1"/>
          <p:nvPr/>
        </p:nvSpPr>
        <p:spPr>
          <a:xfrm>
            <a:off x="5693664" y="1458436"/>
            <a:ext cx="5660136" cy="1477328"/>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dirty="0"/>
              <a:t>The recall values are not that good from the previous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low recall for class 1, so we will have to optimize our model.</a:t>
            </a:r>
          </a:p>
        </p:txBody>
      </p:sp>
      <p:pic>
        <p:nvPicPr>
          <p:cNvPr id="7" name="Picture 6">
            <a:extLst>
              <a:ext uri="{FF2B5EF4-FFF2-40B4-BE49-F238E27FC236}">
                <a16:creationId xmlns:a16="http://schemas.microsoft.com/office/drawing/2014/main" id="{D672D70B-0ACF-0828-7F5F-05E85044006D}"/>
              </a:ext>
            </a:extLst>
          </p:cNvPr>
          <p:cNvPicPr>
            <a:picLocks noChangeAspect="1"/>
          </p:cNvPicPr>
          <p:nvPr/>
        </p:nvPicPr>
        <p:blipFill>
          <a:blip r:embed="rId3"/>
          <a:stretch>
            <a:fillRect/>
          </a:stretch>
        </p:blipFill>
        <p:spPr>
          <a:xfrm>
            <a:off x="6107468" y="3776210"/>
            <a:ext cx="5660136" cy="2920672"/>
          </a:xfrm>
          <a:prstGeom prst="rect">
            <a:avLst/>
          </a:prstGeom>
        </p:spPr>
      </p:pic>
      <p:sp>
        <p:nvSpPr>
          <p:cNvPr id="8" name="TextBox 7">
            <a:extLst>
              <a:ext uri="{FF2B5EF4-FFF2-40B4-BE49-F238E27FC236}">
                <a16:creationId xmlns:a16="http://schemas.microsoft.com/office/drawing/2014/main" id="{1F849E1C-E14D-7BB7-142F-7497391BDA60}"/>
              </a:ext>
            </a:extLst>
          </p:cNvPr>
          <p:cNvSpPr txBox="1"/>
          <p:nvPr/>
        </p:nvSpPr>
        <p:spPr>
          <a:xfrm>
            <a:off x="227098" y="4533213"/>
            <a:ext cx="5660136" cy="1754326"/>
          </a:xfrm>
          <a:prstGeom prst="rect">
            <a:avLst/>
          </a:prstGeom>
          <a:noFill/>
        </p:spPr>
        <p:txBody>
          <a:bodyPr wrap="square" rtlCol="0">
            <a:spAutoFit/>
          </a:bodyPr>
          <a:lstStyle>
            <a:defPPr>
              <a:defRPr lang="en-US"/>
            </a:defPPr>
            <a:lvl1pPr>
              <a:defRPr b="1">
                <a:solidFill>
                  <a:srgbClr val="000000"/>
                </a:solidFill>
                <a:latin typeface="Ayuthaya" pitchFamily="2" charset="-34"/>
                <a:ea typeface="Ayuthaya" pitchFamily="2" charset="-34"/>
                <a:cs typeface="Ayuthaya" pitchFamily="2" charset="-34"/>
              </a:defRPr>
            </a:lvl1pPr>
          </a:lstStyle>
          <a:p>
            <a:pPr marL="285750" indent="-285750">
              <a:buFont typeface="Arial" panose="020B0604020202020204" pitchFamily="34" charset="0"/>
              <a:buChar char="•"/>
            </a:pPr>
            <a:r>
              <a:rPr lang="en-US" dirty="0"/>
              <a:t>By Performing Hyperparameters model performance has improved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recall for class 1 has increased significantly and recall of 66% indicates a good improvement over previous models.</a:t>
            </a:r>
          </a:p>
        </p:txBody>
      </p:sp>
    </p:spTree>
    <p:extLst>
      <p:ext uri="{BB962C8B-B14F-4D97-AF65-F5344CB8AC3E}">
        <p14:creationId xmlns:p14="http://schemas.microsoft.com/office/powerpoint/2010/main" val="87367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Monoline</Template>
  <TotalTime>1319</TotalTime>
  <Words>1235</Words>
  <Application>Microsoft Macintosh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Ayuthaya</vt:lpstr>
      <vt:lpstr>Calibri</vt:lpstr>
      <vt:lpstr>Fira Sans</vt:lpstr>
      <vt:lpstr>Montserrat</vt:lpstr>
      <vt:lpstr>Montserrat Light</vt:lpstr>
      <vt:lpstr>Montserrat Light </vt:lpstr>
      <vt:lpstr>Open Sans</vt:lpstr>
      <vt:lpstr>Open Sans Light</vt:lpstr>
      <vt:lpstr>Tenorite</vt:lpstr>
      <vt:lpstr>Monoline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Deshmukh</dc:creator>
  <cp:lastModifiedBy>Shreyas Deshmukh</cp:lastModifiedBy>
  <cp:revision>4</cp:revision>
  <dcterms:created xsi:type="dcterms:W3CDTF">2023-11-15T03:13:02Z</dcterms:created>
  <dcterms:modified xsi:type="dcterms:W3CDTF">2024-05-24T20:25:51Z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