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64" r:id="rId6"/>
    <p:sldId id="259" r:id="rId7"/>
    <p:sldId id="261" r:id="rId8"/>
    <p:sldId id="260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4E0A9-74A9-4FCD-BB08-24B0E9398C44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ED7E-5AE8-472D-B18C-756B2DE22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9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C7F1-9BBA-9A3F-5394-68259167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93741-C8B9-0AB9-3243-40EFEEC6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D063-5BB3-93A1-A94E-86B0AFD5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3E9F-7164-4795-8E31-0B947BEBE6B8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426DB-E958-F8D6-501E-CC3455F1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BAC6-F1F2-2A2F-1E3A-A800CF7D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11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D752-3C9C-BE8D-A347-ED3E2E3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D392-D966-0156-AC3C-39FD08261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100E-5CAD-F424-A5CA-F06A21E1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84B-9262-4FD3-9ECC-1D628D4ACDFF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A402-C630-E29C-C604-0E0335F5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B9527-7B9B-46C7-55AF-25762CBE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55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D3ACE-F5C1-64B7-A85B-CC1F04353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A3543-5140-30D5-8C8F-363B60E6D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D48B-CE7E-0E2C-01C1-5AD6B944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1C82-9902-452A-9AD7-B9BCC86013CD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09F1-69D6-0873-F662-7C4F83FF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D4F2-8173-2534-AB42-4EFDC181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48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AA74-0C90-2DD4-8C90-943A92C7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CDA8-A00F-3AF9-70F1-6C08BE8D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8EDD-5211-CCF8-2EEA-A99BD02B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F4E-D780-47DF-BD67-10625F244C7B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574B-1D26-A5E7-EBDF-281E3224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8689-2E5C-A125-16EC-A9EA9E48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0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ED63-D881-BCB7-9535-5074DADF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1FA8-1609-10B5-6E6E-5C15C1D9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80192-5CB6-7E86-74B6-BFEE2218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0730-BC66-4AFB-8AD0-69700A4C6E75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48065-9220-3A05-88E7-7D2192AF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1200F-33D3-95F2-B378-E94B2EF9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9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C02A-20B9-2876-141A-A81B8D18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213A-A8CC-96B9-9165-094E91163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6BCE8-3813-5B3C-0FC5-1DABF9A10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9EE6A-AB96-1B2C-CF82-395EE0DD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D36C-CABF-437D-881E-9A227DF94487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134C-B436-25B5-6C3E-5E3ECB8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68BA-4D64-DA69-789D-51FF1648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87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9036-DFF1-279A-08FA-826A04AC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BFCA-ABBC-E1FD-BD34-543E36A4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ECC5F-8D9C-D13D-5013-2AA7CD303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44C7C-BF3D-0BD9-EC7E-3F0F3A0F7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2F2BC-EDFF-4365-37ED-421E2190E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E0ED1-8FBA-55A6-9439-071FEA4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4CA57-22DF-4CE7-81BD-05A02F0620DB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88824-FAC4-6EE0-012B-D44D87C4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B34ED-0864-0E9F-C7D6-2F2E3C5D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69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4464-2016-4FCA-0FD5-F3285108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C14B3-C37E-BBFD-0111-2D9B1410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DC70-1EAC-442A-AB77-15A13DBA5B15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D1F79-2F40-5ED6-BCF1-09C1E361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28761-E3A3-C3EC-EA1C-595C8572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02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85C2E-E4D5-AD0D-A5D9-03961097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963-1BC3-47E3-8B1D-565C4B9410F8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1797C-BC95-E6D3-3936-8CCC6114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2CA61-CD13-D0AA-81C7-DA729CBA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47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017E-73AE-2927-2C4E-7E0BABCE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4D4C-51E7-6C87-5247-1B28B075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2524-C3A6-363B-314E-0E5E9E6E3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67FB-A41E-7329-583C-3B26473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2609-9B08-47FC-982F-08CD6557EC1B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451-57E3-9405-8027-4FCA36D0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A54B-DFD6-47B7-064B-23507E72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3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6A35-8A4C-C37C-F7D8-2B3A7C10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5CACD-8A2A-AA49-DACA-51A10B663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2E74B-782C-3BD4-6AA9-7AC22CA6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D869-4BBB-1715-ED9A-89262083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682-188F-4310-BB1E-12A1F66F37E6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9D5F-7BC8-E67F-8AC2-039A6254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24495-8CAE-B9C4-AA0E-FEA4F1A8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20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D6184-AE05-852C-67B3-D5E78ED9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D60CA-31C6-5D09-145F-1F6CCF3B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3704-A514-2368-767D-E1E7856C2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6154-3E36-4AC4-93D7-1144569AE54A}" type="datetime1">
              <a:rPr lang="en-IN" smtClean="0"/>
              <a:t>10-05-2024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FA16-8ADB-D292-7C47-78E3A9B7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0E2E-8A14-5E96-A345-276B727E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A9FD-AE3B-4850-8D20-4B664A355E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82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greenbooks.com/" TargetMode="External"/><Relationship Id="rId2" Type="http://schemas.openxmlformats.org/officeDocument/2006/relationships/hyperlink" Target="https://diogotc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F9A3-14DA-7413-20F0-A09D2F63C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Portfolio Websites and Landing Pages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397EC-831A-71FB-3517-EED80BFE0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K.S. Gaikwad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F85AE-43A5-CCE4-41B7-C36D8F85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C78AC-A328-B801-7ABD-D72CCB4A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10-05-2024</a:t>
            </a:r>
          </a:p>
        </p:txBody>
      </p:sp>
    </p:spTree>
    <p:extLst>
      <p:ext uri="{BB962C8B-B14F-4D97-AF65-F5344CB8AC3E}">
        <p14:creationId xmlns:p14="http://schemas.microsoft.com/office/powerpoint/2010/main" val="21710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1B3B-8AA7-59AC-0556-6342767C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410F-A357-2077-F059-4FE5EDD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UI – </a:t>
            </a:r>
            <a:r>
              <a:rPr lang="en-IN" b="1" dirty="0"/>
              <a:t>U</a:t>
            </a:r>
            <a:r>
              <a:rPr lang="en-IN" dirty="0"/>
              <a:t>ser </a:t>
            </a:r>
            <a:r>
              <a:rPr lang="en-IN" b="1" dirty="0"/>
              <a:t>I</a:t>
            </a:r>
            <a:r>
              <a:rPr lang="en-IN" dirty="0"/>
              <a:t>nterface</a:t>
            </a:r>
          </a:p>
          <a:p>
            <a:r>
              <a:rPr lang="en-IN" dirty="0"/>
              <a:t>UX – </a:t>
            </a:r>
            <a:r>
              <a:rPr lang="en-IN" b="1" dirty="0"/>
              <a:t>U</a:t>
            </a:r>
            <a:r>
              <a:rPr lang="en-IN" dirty="0"/>
              <a:t>ser </a:t>
            </a:r>
            <a:r>
              <a:rPr lang="en-IN" dirty="0" err="1"/>
              <a:t>e</a:t>
            </a:r>
            <a:r>
              <a:rPr lang="en-IN" b="1" dirty="0" err="1"/>
              <a:t>X</a:t>
            </a:r>
            <a:r>
              <a:rPr lang="en-IN" dirty="0" err="1"/>
              <a:t>perience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BEE04-2B1B-BF74-57FA-D14D86AD7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58" y="845389"/>
            <a:ext cx="6938052" cy="47301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785ED-6C06-83A9-7A67-A8D9164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56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1B91B8-CF47-9799-530D-A3EF9C72C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0" y="0"/>
            <a:ext cx="8415779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94B803-1D84-3C08-5852-95AFECD8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983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E349-27E5-1D97-28CD-42DB6988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C68F-7BC4-17AB-0B7E-2EB0E92C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an issue – GitHub Repository ( Scan Code Below)</a:t>
            </a:r>
          </a:p>
          <a:p>
            <a:pPr lvl="1"/>
            <a:r>
              <a:rPr lang="en-IN" dirty="0"/>
              <a:t>Portfolio Link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10 clients – Documentation / Audio / Video Recording</a:t>
            </a:r>
          </a:p>
          <a:p>
            <a:pPr lvl="1"/>
            <a:r>
              <a:rPr lang="en-IN" dirty="0"/>
              <a:t>First Call</a:t>
            </a:r>
          </a:p>
          <a:p>
            <a:pPr lvl="1"/>
            <a:r>
              <a:rPr lang="en-IN" dirty="0"/>
              <a:t>Discovery</a:t>
            </a:r>
          </a:p>
          <a:p>
            <a:pPr lvl="1"/>
            <a:r>
              <a:rPr lang="en-IN" dirty="0"/>
              <a:t>Deal</a:t>
            </a:r>
          </a:p>
          <a:p>
            <a:pPr lvl="1"/>
            <a:r>
              <a:rPr lang="en-IN" dirty="0"/>
              <a:t>MVP</a:t>
            </a:r>
          </a:p>
          <a:p>
            <a:pPr lvl="1"/>
            <a:r>
              <a:rPr lang="en-IN" dirty="0"/>
              <a:t>Version 1,2,3,….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E7FF4-13D4-0E66-14CE-6E8B3DCA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00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DEE5-E16C-98DD-12AE-E8531AE4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Portfolio Websites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2825-155B-F9B3-D117-CA0DF79B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63642"/>
                </a:solidFill>
                <a:effectLst/>
                <a:highlight>
                  <a:srgbClr val="FFFFFF"/>
                </a:highlight>
                <a:latin typeface="AwFont"/>
              </a:rPr>
              <a:t>A portfolio website is your own personal site, where you can present your creative or commercial work.</a:t>
            </a:r>
          </a:p>
          <a:p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r>
              <a:rPr lang="en-US" dirty="0"/>
              <a:t>Importance for College Students</a:t>
            </a:r>
          </a:p>
          <a:p>
            <a:endParaRPr lang="en-US" dirty="0"/>
          </a:p>
          <a:p>
            <a:r>
              <a:rPr lang="en-US" dirty="0"/>
              <a:t>Examples of Portfolio Websites</a:t>
            </a:r>
          </a:p>
          <a:p>
            <a:pPr lvl="1"/>
            <a:r>
              <a:rPr lang="pt-BR" dirty="0">
                <a:hlinkClick r:id="rId2"/>
              </a:rPr>
              <a:t>https://diogotc.com/</a:t>
            </a:r>
            <a:endParaRPr lang="pt-BR" dirty="0"/>
          </a:p>
          <a:p>
            <a:pPr lvl="1"/>
            <a:r>
              <a:rPr lang="en-IN" dirty="0">
                <a:hlinkClick r:id="rId3"/>
              </a:rPr>
              <a:t>http://www.johngreenbooks.com/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E6113-1142-829B-D1CE-6988BB43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70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ortfolio website design 08basic components">
            <a:extLst>
              <a:ext uri="{FF2B5EF4-FFF2-40B4-BE49-F238E27FC236}">
                <a16:creationId xmlns:a16="http://schemas.microsoft.com/office/drawing/2014/main" id="{D928CF45-6F8B-6678-B2F4-DD6337EEB0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539" y="320735"/>
            <a:ext cx="6190373" cy="603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70C12-9256-F019-53D7-9BDC8A5F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053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D486-9C8C-B693-2C96-71230BF0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9B61-4DBA-0A9B-4159-68BC0B41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highlight>
                  <a:srgbClr val="FFFFFF"/>
                </a:highlight>
                <a:latin typeface="Source Sans Pro" panose="020F0502020204030204" pitchFamily="34" charset="0"/>
              </a:rPr>
              <a:t>A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 </a:t>
            </a: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landing page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 is a 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standalone web page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, created specifically for a marketing or advertising campaign. </a:t>
            </a:r>
          </a:p>
          <a:p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Source Sans Pro" panose="020F050202020403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It’s where a visitor 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“lands”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 after they click on a link in an email, or ads from Google, Bing, YouTube, Facebook, Instagram, Twitter, or similar places on the web.</a:t>
            </a:r>
          </a:p>
          <a:p>
            <a:endParaRPr lang="en-US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Source Sans Pro" panose="020F05020202040302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Landing pages are </a:t>
            </a:r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designed with a single focus or goal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known as a </a:t>
            </a:r>
            <a:r>
              <a:rPr lang="en-US" b="0" i="0" u="none" strike="noStrike" dirty="0">
                <a:solidFill>
                  <a:srgbClr val="0033F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call to action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(or CTA, for short).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53AD0-6FA9-A298-6172-0AEAEA1C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76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6BDD-AA66-0782-BBA0-C982DE7A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Landing Pages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3317E7-8742-31EC-E095-B6E76DAA6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81148" y="1825625"/>
            <a:ext cx="82297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68845-7DE5-53F4-8318-00FFD31B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370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EC9E-0E28-AA17-3952-6E042DED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Your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E869-5E0E-D893-693A-B4677EF6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website has a niche audience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4C75C-D07A-AB05-2F97-13FDE37B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31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7393-6B93-E85D-1853-79D7C7F2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Right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C985-2812-432C-07F5-A2BF96D5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HTML, CSS, JS, Web frameworks etc</a:t>
            </a:r>
            <a:endParaRPr lang="en-IN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WordPress, Wix, etc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Markdown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Cost</a:t>
            </a:r>
          </a:p>
          <a:p>
            <a:r>
              <a:rPr lang="en-IN" dirty="0"/>
              <a:t>Ease of use</a:t>
            </a:r>
          </a:p>
          <a:p>
            <a:r>
              <a:rPr lang="en-IN" dirty="0"/>
              <a:t>Responsiveness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9DFD0E-9CBF-2206-ED4D-30362A66930A}"/>
              </a:ext>
            </a:extLst>
          </p:cNvPr>
          <p:cNvCxnSpPr/>
          <p:nvPr/>
        </p:nvCxnSpPr>
        <p:spPr>
          <a:xfrm>
            <a:off x="2461404" y="3634596"/>
            <a:ext cx="5773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01B9-9792-3DF1-43C2-3F5D0F2C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31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C4F1-7497-3EEC-8636-1253290D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Setting Up a Portfolio Website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30379-189B-4183-6F1D-65CF0817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40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9ACC-6D38-009E-D385-3DACC2EB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Delivering MVP – Minimum Viable Product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519DBC-7190-4FA6-8DFB-FF45958FE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55" y="1825625"/>
            <a:ext cx="50654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393C4-2C5B-8322-A6E5-F1E07A0A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9A9FD-AE3B-4850-8D20-4B664A355E92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169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AwFont</vt:lpstr>
      <vt:lpstr>Calibri</vt:lpstr>
      <vt:lpstr>Calibri Light</vt:lpstr>
      <vt:lpstr>Source Sans Pro</vt:lpstr>
      <vt:lpstr>Office Theme</vt:lpstr>
      <vt:lpstr>Building Portfolio Websites and Landing Pages</vt:lpstr>
      <vt:lpstr>Definition of Portfolio Websites</vt:lpstr>
      <vt:lpstr>PowerPoint Presentation</vt:lpstr>
      <vt:lpstr>Landing Pages</vt:lpstr>
      <vt:lpstr>Landing Pages</vt:lpstr>
      <vt:lpstr>Understanding Your Audience</vt:lpstr>
      <vt:lpstr>Choosing the Right Platform</vt:lpstr>
      <vt:lpstr>Demo : Setting Up a Portfolio Website</vt:lpstr>
      <vt:lpstr>Delivering MVP – Minimum Viable Product</vt:lpstr>
      <vt:lpstr>Design - UI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Portfolio Websites and Landing Pages</dc:title>
  <dc:creator>Kushal Gaikwad</dc:creator>
  <cp:lastModifiedBy>Kushal Gaikwad</cp:lastModifiedBy>
  <cp:revision>11</cp:revision>
  <dcterms:created xsi:type="dcterms:W3CDTF">2024-05-09T10:05:35Z</dcterms:created>
  <dcterms:modified xsi:type="dcterms:W3CDTF">2024-05-10T06:32:15Z</dcterms:modified>
</cp:coreProperties>
</file>