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1387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0890D-01E6-49DF-A341-A670F1E2DAD4}" type="datetimeFigureOut">
              <a:rPr lang="en-US" smtClean="0"/>
              <a:t>12/9/2020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reyasg19/wtprojec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241425"/>
          </a:xfrm>
        </p:spPr>
        <p:txBody>
          <a:bodyPr>
            <a:normAutofit/>
          </a:bodyPr>
          <a:lstStyle/>
          <a:p>
            <a:r>
              <a:rPr lang="en-US" sz="3200" dirty="0"/>
              <a:t>UE19CS204 – Web Technologies</a:t>
            </a:r>
            <a:br>
              <a:rPr lang="en-US" sz="3200" dirty="0"/>
            </a:br>
            <a:r>
              <a:rPr lang="en-US" sz="3200" dirty="0"/>
              <a:t>Mini Project</a:t>
            </a:r>
            <a:endParaRPr lang="en-GB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810000"/>
            <a:ext cx="6248400" cy="1676400"/>
          </a:xfrm>
        </p:spPr>
        <p:txBody>
          <a:bodyPr>
            <a:normAutofit/>
          </a:bodyPr>
          <a:lstStyle/>
          <a:p>
            <a:r>
              <a:rPr lang="en-US" sz="2800" dirty="0"/>
              <a:t>Section -F</a:t>
            </a:r>
          </a:p>
          <a:p>
            <a:r>
              <a:rPr lang="en-GB" sz="2800" b="1" dirty="0"/>
              <a:t>Shreyas G(PES2UG19CS387)</a:t>
            </a:r>
          </a:p>
          <a:p>
            <a:r>
              <a:rPr lang="en-GB" sz="2800" b="1" dirty="0"/>
              <a:t>S </a:t>
            </a:r>
            <a:r>
              <a:rPr lang="en-GB" sz="2800" b="1" dirty="0" err="1"/>
              <a:t>Preetha</a:t>
            </a:r>
            <a:r>
              <a:rPr lang="en-GB" sz="2800" b="1" dirty="0"/>
              <a:t>(PES2UG19CS343)</a:t>
            </a:r>
          </a:p>
        </p:txBody>
      </p:sp>
      <p:sp>
        <p:nvSpPr>
          <p:cNvPr id="1030" name="AutoShape 6" descr="PES University - Home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" name="Picture 6" descr="inde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038" y="0"/>
            <a:ext cx="1685925" cy="1685925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914400" y="5715000"/>
            <a:ext cx="7086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GITHUB Link -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https://github.com/shreyasg19/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wtproject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85800" y="2895600"/>
            <a:ext cx="77724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Project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Title –</a:t>
            </a:r>
            <a:r>
              <a:rPr kumimoji="0" lang="en-US" sz="3200" b="1" i="0" u="none" strike="noStrike" kern="1200" cap="none" spc="0" normalizeH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Video streaming website</a:t>
            </a:r>
            <a:r>
              <a:rPr kumimoji="0" lang="en-US" sz="32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The application </a:t>
            </a:r>
            <a:r>
              <a:rPr lang="en-US" dirty="0">
                <a:latin typeface="Leelawadee UI" panose="020B0502040204020203" pitchFamily="34" charset="-34"/>
                <a:cs typeface="Leelawadee UI" panose="020B0502040204020203" pitchFamily="34" charset="-34"/>
              </a:rPr>
              <a:t>is a video playing website which aims to make video streaming as simple as a few clicks</a:t>
            </a:r>
            <a:endParaRPr lang="en-US" sz="32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r>
              <a:rPr lang="en-US" sz="32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The user just has to make and enter details of their user name email address and password to access the library of videos. </a:t>
            </a:r>
            <a:endParaRPr lang="en-IN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r>
              <a:rPr lang="en-IN" sz="32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One click and they can ac</a:t>
            </a:r>
            <a:r>
              <a:rPr lang="en-IN" dirty="0">
                <a:latin typeface="Leelawadee UI" panose="020B0502040204020203" pitchFamily="34" charset="-34"/>
                <a:cs typeface="Leelawadee UI" panose="020B0502040204020203" pitchFamily="34" charset="-34"/>
              </a:rPr>
              <a:t>cess any video in the library which has a player with captions download timer volume slider feature and more </a:t>
            </a:r>
            <a:r>
              <a:rPr lang="en-US" sz="32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.</a:t>
            </a:r>
            <a:endParaRPr lang="en-IN" sz="32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Technologies Used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sz="2400" dirty="0"/>
              <a:t>React</a:t>
            </a:r>
          </a:p>
          <a:p>
            <a:r>
              <a:rPr lang="en-GB" sz="2400" dirty="0"/>
              <a:t>Node </a:t>
            </a:r>
          </a:p>
          <a:p>
            <a:r>
              <a:rPr lang="en-GB" sz="2400" dirty="0"/>
              <a:t>Express</a:t>
            </a:r>
          </a:p>
          <a:p>
            <a:r>
              <a:rPr lang="en-GB" sz="2400" dirty="0"/>
              <a:t>Mongo-DB</a:t>
            </a:r>
          </a:p>
          <a:p>
            <a:r>
              <a:rPr lang="en-GB" sz="2400" dirty="0"/>
              <a:t>Redux(Displaying components)</a:t>
            </a:r>
          </a:p>
          <a:p>
            <a:r>
              <a:rPr lang="en-GB" sz="2400" dirty="0"/>
              <a:t>Routing using React-Router</a:t>
            </a:r>
          </a:p>
          <a:p>
            <a:r>
              <a:rPr lang="en-GB" sz="2400" dirty="0"/>
              <a:t>JWT (for authorisation and login)</a:t>
            </a:r>
          </a:p>
          <a:p>
            <a:r>
              <a:rPr lang="en-GB" sz="2400" dirty="0"/>
              <a:t>React-Router(For effective routing to display multiple pages)</a:t>
            </a:r>
          </a:p>
          <a:p>
            <a:r>
              <a:rPr lang="en-GB" sz="2400" dirty="0" err="1"/>
              <a:t>Bcrypt</a:t>
            </a:r>
            <a:r>
              <a:rPr lang="en-GB" sz="2400" dirty="0"/>
              <a:t>(for hashing the password to storage)</a:t>
            </a:r>
          </a:p>
          <a:p>
            <a:r>
              <a:rPr lang="en-GB" sz="2400" dirty="0" err="1"/>
              <a:t>Cors</a:t>
            </a:r>
            <a:r>
              <a:rPr lang="en-GB" sz="2400" dirty="0"/>
              <a:t> (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+mj-lt"/>
              </a:rPr>
              <a:t>server to indicate any other (domain, scheme, or port) than its own from which a browser should permit loading of resources)</a:t>
            </a:r>
            <a:endParaRPr lang="en-GB" sz="2400" dirty="0">
              <a:latin typeface="+mj-lt"/>
            </a:endParaRPr>
          </a:p>
          <a:p>
            <a:pPr marL="0" indent="0">
              <a:buNone/>
            </a:pPr>
            <a:endParaRPr lang="en-GB" sz="2400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Contributions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Front end –S </a:t>
            </a:r>
            <a:r>
              <a:rPr lang="en-GB" dirty="0" err="1"/>
              <a:t>Preetha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Backend- Shreyas 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185</Words>
  <Application>Microsoft Office PowerPoint</Application>
  <PresentationFormat>On-screen Show (4:3)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Leelawadee UI</vt:lpstr>
      <vt:lpstr>Office Theme</vt:lpstr>
      <vt:lpstr>UE19CS204 – Web Technologies Mini Project</vt:lpstr>
      <vt:lpstr>Abstract</vt:lpstr>
      <vt:lpstr>Technologies Used</vt:lpstr>
      <vt:lpstr>Member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UE19CS204 – Web Technologies Mini Project</dc:title>
  <dc:creator>VJ</dc:creator>
  <cp:lastModifiedBy>fsf sffsf</cp:lastModifiedBy>
  <cp:revision>5</cp:revision>
  <dcterms:created xsi:type="dcterms:W3CDTF">2020-11-18T05:59:33Z</dcterms:created>
  <dcterms:modified xsi:type="dcterms:W3CDTF">2020-12-09T07:57:28Z</dcterms:modified>
</cp:coreProperties>
</file>