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sldIdLst>
    <p:sldId id="278" r:id="rId5"/>
    <p:sldId id="279" r:id="rId6"/>
    <p:sldId id="280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8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43153"/>
            <a:ext cx="5385816" cy="2282952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</a:rPr>
              <a:t>CISCO PACKET TRACER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ASSIGNMENT 3-b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Company management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092" y="2007989"/>
            <a:ext cx="5385816" cy="2571703"/>
          </a:xfrm>
        </p:spPr>
        <p:txBody>
          <a:bodyPr/>
          <a:lstStyle/>
          <a:p>
            <a:r>
              <a:rPr lang="en-US" b="1" dirty="0"/>
              <a:t>Group-4</a:t>
            </a:r>
          </a:p>
          <a:p>
            <a:r>
              <a:rPr lang="en-US" dirty="0"/>
              <a:t>Avinash </a:t>
            </a:r>
            <a:r>
              <a:rPr lang="en-US" dirty="0" err="1"/>
              <a:t>Wagh</a:t>
            </a:r>
            <a:r>
              <a:rPr lang="en-US" dirty="0"/>
              <a:t> – BT21CSE198</a:t>
            </a:r>
          </a:p>
          <a:p>
            <a:r>
              <a:rPr lang="en-US" dirty="0"/>
              <a:t>Piyush </a:t>
            </a:r>
            <a:r>
              <a:rPr lang="en-US" dirty="0" err="1"/>
              <a:t>Waje</a:t>
            </a:r>
            <a:r>
              <a:rPr lang="en-US" dirty="0"/>
              <a:t> – BT21CSE096</a:t>
            </a:r>
          </a:p>
          <a:p>
            <a:r>
              <a:rPr lang="en-US" dirty="0"/>
              <a:t>Saman </a:t>
            </a:r>
            <a:r>
              <a:rPr lang="en-US" dirty="0" err="1"/>
              <a:t>Bhoyar</a:t>
            </a:r>
            <a:r>
              <a:rPr lang="en-US" dirty="0"/>
              <a:t> – BT21CSE085</a:t>
            </a:r>
          </a:p>
          <a:p>
            <a:r>
              <a:rPr lang="en-US" dirty="0"/>
              <a:t>Shreyash Suradkar – BT21CSE105</a:t>
            </a:r>
          </a:p>
          <a:p>
            <a:r>
              <a:rPr lang="en-US" dirty="0" err="1"/>
              <a:t>Sairatna</a:t>
            </a:r>
            <a:r>
              <a:rPr lang="en-US" dirty="0"/>
              <a:t> </a:t>
            </a:r>
            <a:r>
              <a:rPr lang="en-US" dirty="0" err="1"/>
              <a:t>Kamble</a:t>
            </a:r>
            <a:r>
              <a:rPr lang="en-US" dirty="0"/>
              <a:t> – BT21CSE081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222130"/>
            <a:ext cx="5693664" cy="768096"/>
          </a:xfrm>
        </p:spPr>
        <p:txBody>
          <a:bodyPr/>
          <a:lstStyle/>
          <a:p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Components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225"/>
            <a:ext cx="5693664" cy="4589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Connecting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MultiLayer</a:t>
            </a:r>
            <a:r>
              <a:rPr lang="en-US" dirty="0"/>
              <a:t> Switch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Wireless Router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Wires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2AE09F-003D-768A-C1EB-790ADE32D185}"/>
              </a:ext>
            </a:extLst>
          </p:cNvPr>
          <p:cNvSpPr txBox="1">
            <a:spLocks/>
          </p:cNvSpPr>
          <p:nvPr/>
        </p:nvSpPr>
        <p:spPr>
          <a:xfrm>
            <a:off x="3485239" y="1886337"/>
            <a:ext cx="5693664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66AC3A-78E2-38F9-46DD-D426C452438C}"/>
              </a:ext>
            </a:extLst>
          </p:cNvPr>
          <p:cNvSpPr txBox="1">
            <a:spLocks/>
          </p:cNvSpPr>
          <p:nvPr/>
        </p:nvSpPr>
        <p:spPr>
          <a:xfrm>
            <a:off x="3651506" y="2439580"/>
            <a:ext cx="5693664" cy="4589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CC13AF-E98C-7434-0D87-717C973293C7}"/>
              </a:ext>
            </a:extLst>
          </p:cNvPr>
          <p:cNvSpPr txBox="1">
            <a:spLocks/>
          </p:cNvSpPr>
          <p:nvPr/>
        </p:nvSpPr>
        <p:spPr>
          <a:xfrm>
            <a:off x="3318972" y="2464913"/>
            <a:ext cx="5693664" cy="4589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 Cloud – 192.180.10.0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1 – 192.169.0.0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2 – 192.167.0.0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3 – 192.168.0.0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Backup Cloud – 192.181.10.0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095" y="0"/>
            <a:ext cx="6766560" cy="768096"/>
          </a:xfrm>
        </p:spPr>
        <p:txBody>
          <a:bodyPr/>
          <a:lstStyle/>
          <a:p>
            <a:pPr algn="ctr"/>
            <a:r>
              <a:rPr lang="en-US" sz="2800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585" y="489473"/>
            <a:ext cx="7811962" cy="4269688"/>
          </a:xfrm>
        </p:spPr>
        <p:txBody>
          <a:bodyPr/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DHCP (All Parts)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Email-Configuration (Company 2 , Company 3)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VLAN(Company 1)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VPN(Company 2 , Company 3)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SSH(Company 1)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DNS(All Parts)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Port Security(Company 3)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OSPF(Company 3)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ARP(All Parts)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Wireless Routing (All Parts)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Clo </a:t>
            </a:r>
            <a:r>
              <a:rPr lang="en-US" sz="2000" dirty="0" err="1"/>
              <a:t>ud</a:t>
            </a:r>
            <a:r>
              <a:rPr lang="en-US" sz="2000" dirty="0"/>
              <a:t> Configuration(Main Cloud , Backup Cloud)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{6BE2BEBF-241E-4458-AAAB-A5BFEC2BA029}tf78438558_win32</Template>
  <TotalTime>94</TotalTime>
  <Words>141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Arial Black</vt:lpstr>
      <vt:lpstr>Sabon Next LT</vt:lpstr>
      <vt:lpstr>Wingdings</vt:lpstr>
      <vt:lpstr>Office Theme</vt:lpstr>
      <vt:lpstr>CISCO PACKET TRACER ASSIGNMENT 3-b Company management  </vt:lpstr>
      <vt:lpstr>Components</vt:lpstr>
      <vt:lpstr>Protocols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 ASSIGNMENT 3-b Company management</dc:title>
  <dc:subject/>
  <dc:creator>Shreyash Suradkar</dc:creator>
  <cp:lastModifiedBy>Shreyash Suradkar</cp:lastModifiedBy>
  <cp:revision>3</cp:revision>
  <dcterms:created xsi:type="dcterms:W3CDTF">2023-11-05T17:51:58Z</dcterms:created>
  <dcterms:modified xsi:type="dcterms:W3CDTF">2023-11-06T06:05:59Z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