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z Tyagi" userId="cee146277165e66a" providerId="LiveId" clId="{349D277A-8257-4D9D-8688-90A6E4576308}"/>
    <pc:docChg chg="modSld">
      <pc:chgData name="Kshitiz Tyagi" userId="cee146277165e66a" providerId="LiveId" clId="{349D277A-8257-4D9D-8688-90A6E4576308}" dt="2022-07-19T10:39:07.986" v="0" actId="1076"/>
      <pc:docMkLst>
        <pc:docMk/>
      </pc:docMkLst>
      <pc:sldChg chg="modSp mod">
        <pc:chgData name="Kshitiz Tyagi" userId="cee146277165e66a" providerId="LiveId" clId="{349D277A-8257-4D9D-8688-90A6E4576308}" dt="2022-07-19T10:39:07.986" v="0" actId="1076"/>
        <pc:sldMkLst>
          <pc:docMk/>
          <pc:sldMk cId="0" sldId="256"/>
        </pc:sldMkLst>
        <pc:spChg chg="mod">
          <ac:chgData name="Kshitiz Tyagi" userId="cee146277165e66a" providerId="LiveId" clId="{349D277A-8257-4D9D-8688-90A6E4576308}" dt="2022-07-19T10:39:07.986" v="0" actId="1076"/>
          <ac:spMkLst>
            <pc:docMk/>
            <pc:sldMk cId="0" sldId="256"/>
            <ac:spMk id="10485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1048646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1048648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104865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2118741" y="1697482"/>
            <a:ext cx="7954517" cy="2055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2118741" y="1697482"/>
            <a:ext cx="7954517" cy="2055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7/19/2022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/>
          <p:cNvSpPr/>
          <p:nvPr/>
        </p:nvSpPr>
        <p:spPr>
          <a:xfrm>
            <a:off x="-7010400" y="-1697482"/>
            <a:ext cx="11734800" cy="6858000"/>
          </a:xfrm>
          <a:custGeom>
            <a:avLst/>
            <a:gdLst/>
            <a:ahLst/>
            <a:cxnLst/>
            <a:rect l="l" t="t" r="r" b="b"/>
            <a:pathLst>
              <a:path w="11734800" h="6858000">
                <a:moveTo>
                  <a:pt x="0" y="6858000"/>
                </a:moveTo>
                <a:lnTo>
                  <a:pt x="11734800" y="6858000"/>
                </a:lnTo>
                <a:lnTo>
                  <a:pt x="1173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8" name="object 3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4572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" y="6858000"/>
                </a:lnTo>
                <a:lnTo>
                  <a:pt x="457200" y="0"/>
                </a:lnTo>
                <a:close/>
              </a:path>
            </a:pathLst>
          </a:custGeom>
          <a:solidFill>
            <a:srgbClr val="6E6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9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906905" marR="5080" indent="-1894839">
              <a:lnSpc>
                <a:spcPts val="7340"/>
              </a:lnSpc>
              <a:spcBef>
                <a:spcPts val="1425"/>
              </a:spcBef>
            </a:pPr>
            <a:r>
              <a:rPr spc="915" dirty="0"/>
              <a:t>GROCERY</a:t>
            </a:r>
            <a:r>
              <a:rPr spc="229" dirty="0"/>
              <a:t> </a:t>
            </a:r>
            <a:r>
              <a:rPr spc="685" dirty="0"/>
              <a:t>MART </a:t>
            </a:r>
            <a:r>
              <a:rPr spc="-1570" dirty="0"/>
              <a:t> </a:t>
            </a:r>
            <a:r>
              <a:rPr spc="855" dirty="0"/>
              <a:t>SYSTEM</a:t>
            </a:r>
          </a:p>
        </p:txBody>
      </p:sp>
      <p:sp>
        <p:nvSpPr>
          <p:cNvPr id="1048590" name="object 5"/>
          <p:cNvSpPr txBox="1"/>
          <p:nvPr/>
        </p:nvSpPr>
        <p:spPr>
          <a:xfrm>
            <a:off x="1340866" y="4966208"/>
            <a:ext cx="4469130" cy="177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80" dirty="0">
                <a:solidFill>
                  <a:srgbClr val="BEBEBE"/>
                </a:solidFill>
                <a:latin typeface="Cambria"/>
                <a:cs typeface="Cambria"/>
              </a:rPr>
              <a:t>TEAM</a:t>
            </a:r>
            <a:r>
              <a:rPr sz="1600" spc="65" dirty="0">
                <a:solidFill>
                  <a:srgbClr val="BEBEBE"/>
                </a:solidFill>
                <a:latin typeface="Cambria"/>
                <a:cs typeface="Cambria"/>
              </a:rPr>
              <a:t> </a:t>
            </a:r>
            <a:r>
              <a:rPr sz="1600" spc="185" dirty="0">
                <a:solidFill>
                  <a:srgbClr val="BEBEBE"/>
                </a:solidFill>
                <a:latin typeface="Cambria"/>
                <a:cs typeface="Cambria"/>
              </a:rPr>
              <a:t>MEMBERS-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58200"/>
              </a:lnSpc>
              <a:spcBef>
                <a:spcPts val="10"/>
              </a:spcBef>
            </a:pPr>
            <a:r>
              <a:rPr sz="1600" spc="180" dirty="0">
                <a:solidFill>
                  <a:srgbClr val="BEBEBE"/>
                </a:solidFill>
                <a:latin typeface="Cambria"/>
                <a:cs typeface="Cambria"/>
              </a:rPr>
              <a:t>SIDDHARTH</a:t>
            </a:r>
            <a:r>
              <a:rPr sz="1600" spc="80" dirty="0">
                <a:solidFill>
                  <a:srgbClr val="BEBEBE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BEBEBE"/>
                </a:solidFill>
                <a:latin typeface="Cambria"/>
                <a:cs typeface="Cambria"/>
              </a:rPr>
              <a:t>BHADAURIYA(1900970100114) </a:t>
            </a:r>
            <a:r>
              <a:rPr sz="1600" spc="-335" dirty="0">
                <a:solidFill>
                  <a:srgbClr val="BEBEBE"/>
                </a:solidFill>
                <a:latin typeface="Cambria"/>
                <a:cs typeface="Cambria"/>
              </a:rPr>
              <a:t> </a:t>
            </a:r>
            <a:r>
              <a:rPr sz="1600" spc="195" dirty="0">
                <a:solidFill>
                  <a:srgbClr val="BEBEBE"/>
                </a:solidFill>
                <a:latin typeface="Cambria"/>
                <a:cs typeface="Cambria"/>
              </a:rPr>
              <a:t>SHIV</a:t>
            </a:r>
            <a:r>
              <a:rPr lang="en-US" sz="1600" spc="195" dirty="0">
                <a:solidFill>
                  <a:srgbClr val="BEBEBE"/>
                </a:solidFill>
                <a:latin typeface="Cambria"/>
                <a:cs typeface="Cambria"/>
              </a:rPr>
              <a:t> CHANDRA</a:t>
            </a:r>
            <a:r>
              <a:rPr sz="1600" spc="204" dirty="0">
                <a:solidFill>
                  <a:srgbClr val="BEBEBE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BEBEBE"/>
                </a:solidFill>
                <a:latin typeface="Cambria"/>
                <a:cs typeface="Cambria"/>
              </a:rPr>
              <a:t>YADAV(1900970100109)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58200"/>
              </a:lnSpc>
              <a:spcBef>
                <a:spcPts val="10"/>
              </a:spcBef>
            </a:pPr>
            <a:r>
              <a:rPr lang="en-US" sz="1600" spc="45" dirty="0">
                <a:solidFill>
                  <a:srgbClr val="BEBEBE"/>
                </a:solidFill>
                <a:latin typeface="Cambria"/>
                <a:cs typeface="Cambria"/>
              </a:rPr>
              <a:t>SHREYASH (1900970100113)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58200"/>
              </a:lnSpc>
              <a:spcBef>
                <a:spcPts val="10"/>
              </a:spcBef>
            </a:pPr>
            <a:r>
              <a:rPr sz="1600" spc="190" dirty="0">
                <a:solidFill>
                  <a:srgbClr val="BEBEBE"/>
                </a:solidFill>
                <a:latin typeface="Cambria"/>
                <a:cs typeface="Cambria"/>
              </a:rPr>
              <a:t>TANISHK</a:t>
            </a:r>
            <a:r>
              <a:rPr sz="1600" spc="105" dirty="0">
                <a:solidFill>
                  <a:srgbClr val="BEBEBE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BEBEBE"/>
                </a:solidFill>
                <a:latin typeface="Cambria"/>
                <a:cs typeface="Cambria"/>
              </a:rPr>
              <a:t>MEROTHIYA(1900970100120</a:t>
            </a:r>
            <a:r>
              <a:rPr lang="en-US" sz="1600" spc="70" dirty="0">
                <a:solidFill>
                  <a:srgbClr val="BEBEBE"/>
                </a:solidFill>
                <a:latin typeface="Cambria"/>
                <a:cs typeface="Cambria"/>
              </a:rPr>
              <a:t>)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095" y="1091183"/>
            <a:ext cx="6195059" cy="4357116"/>
          </a:xfrm>
          <a:prstGeom prst="rect">
            <a:avLst/>
          </a:prstGeom>
        </p:spPr>
      </p:pic>
      <p:pic>
        <p:nvPicPr>
          <p:cNvPr id="2097159" name="object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5035" y="420623"/>
            <a:ext cx="4178808" cy="2353055"/>
          </a:xfrm>
          <a:prstGeom prst="rect">
            <a:avLst/>
          </a:prstGeom>
        </p:spPr>
      </p:pic>
      <p:pic>
        <p:nvPicPr>
          <p:cNvPr id="2097160" name="object 4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5035" y="3429000"/>
            <a:ext cx="4178808" cy="2351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>
            <a:spLocks noGrp="1"/>
          </p:cNvSpPr>
          <p:nvPr>
            <p:ph type="title"/>
          </p:nvPr>
        </p:nvSpPr>
        <p:spPr>
          <a:xfrm>
            <a:off x="1340866" y="247853"/>
            <a:ext cx="6160135" cy="60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49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MODULE</a:t>
            </a:r>
            <a:r>
              <a:rPr sz="400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4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DESCRIPTION</a:t>
            </a:r>
            <a:endParaRPr sz="4000"/>
          </a:p>
        </p:txBody>
      </p:sp>
      <p:sp>
        <p:nvSpPr>
          <p:cNvPr id="1048657" name="object 3"/>
          <p:cNvSpPr txBox="1"/>
          <p:nvPr/>
        </p:nvSpPr>
        <p:spPr>
          <a:xfrm>
            <a:off x="1340866" y="1329944"/>
            <a:ext cx="8672195" cy="3748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latin typeface="Cambria"/>
                <a:cs typeface="Cambria"/>
              </a:rPr>
              <a:t>Admin</a:t>
            </a:r>
            <a:r>
              <a:rPr sz="1800" b="1" spc="75" dirty="0">
                <a:latin typeface="Cambria"/>
                <a:cs typeface="Cambria"/>
              </a:rPr>
              <a:t> </a:t>
            </a:r>
            <a:r>
              <a:rPr sz="1800" b="1" spc="135" dirty="0">
                <a:latin typeface="Cambria"/>
                <a:cs typeface="Cambria"/>
              </a:rPr>
              <a:t>Panel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90" dirty="0">
                <a:latin typeface="Cambria"/>
                <a:cs typeface="Cambria"/>
              </a:rPr>
              <a:t>Admin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has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official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powers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control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flow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data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from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one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part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 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system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other.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can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manipulate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access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users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data.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The 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primary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purpose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this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account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make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user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data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relevant</a:t>
            </a:r>
            <a:r>
              <a:rPr sz="1800" spc="80" dirty="0">
                <a:latin typeface="Cambria"/>
                <a:cs typeface="Cambria"/>
              </a:rPr>
              <a:t> and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then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giving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inputs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other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interface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module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make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it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work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optimistically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get </a:t>
            </a:r>
            <a:r>
              <a:rPr sz="1800" spc="65" dirty="0">
                <a:latin typeface="Cambria"/>
                <a:cs typeface="Cambria"/>
              </a:rPr>
              <a:t> 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timetable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according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wish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we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want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create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for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particular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type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inputs.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80" dirty="0">
                <a:latin typeface="Cambria"/>
                <a:cs typeface="Cambria"/>
              </a:rPr>
              <a:t>Hence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all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data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will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be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reflected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clean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well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data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interfaces.</a:t>
            </a:r>
            <a:endParaRPr sz="1800">
              <a:latin typeface="Cambria"/>
              <a:cs typeface="Cambria"/>
            </a:endParaRPr>
          </a:p>
          <a:p>
            <a:pPr marL="300355" indent="-288290">
              <a:lnSpc>
                <a:spcPct val="100000"/>
              </a:lnSpc>
              <a:spcBef>
                <a:spcPts val="5"/>
              </a:spcBef>
              <a:buAutoNum type="romanLcParenBoth"/>
              <a:tabLst>
                <a:tab pos="300990" algn="l"/>
              </a:tabLst>
            </a:pPr>
            <a:r>
              <a:rPr sz="1800" spc="70" dirty="0">
                <a:latin typeface="Cambria"/>
                <a:cs typeface="Cambria"/>
              </a:rPr>
              <a:t>Dashboard</a:t>
            </a:r>
            <a:endParaRPr sz="1800">
              <a:latin typeface="Cambria"/>
              <a:cs typeface="Cambria"/>
            </a:endParaRPr>
          </a:p>
          <a:p>
            <a:pPr marL="370840" indent="-358775">
              <a:lnSpc>
                <a:spcPct val="100000"/>
              </a:lnSpc>
              <a:buAutoNum type="romanLcParenBoth"/>
              <a:tabLst>
                <a:tab pos="371475" algn="l"/>
              </a:tabLst>
            </a:pPr>
            <a:r>
              <a:rPr sz="1800" spc="105" dirty="0">
                <a:latin typeface="Cambria"/>
                <a:cs typeface="Cambria"/>
              </a:rPr>
              <a:t>User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Management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75" dirty="0">
                <a:latin typeface="Cambria"/>
                <a:cs typeface="Cambria"/>
              </a:rPr>
              <a:t>Add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User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125" dirty="0">
                <a:latin typeface="Cambria"/>
                <a:cs typeface="Cambria"/>
              </a:rPr>
              <a:t>Upd</a:t>
            </a:r>
            <a:r>
              <a:rPr sz="1800" spc="90" dirty="0">
                <a:latin typeface="Cambria"/>
                <a:cs typeface="Cambria"/>
              </a:rPr>
              <a:t>a</a:t>
            </a:r>
            <a:r>
              <a:rPr sz="1800" spc="40" dirty="0">
                <a:latin typeface="Cambria"/>
                <a:cs typeface="Cambria"/>
              </a:rPr>
              <a:t>t</a:t>
            </a:r>
            <a:r>
              <a:rPr sz="1800" spc="65" dirty="0">
                <a:latin typeface="Cambria"/>
                <a:cs typeface="Cambria"/>
              </a:rPr>
              <a:t>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385" dirty="0">
                <a:latin typeface="Cambria"/>
                <a:cs typeface="Cambria"/>
              </a:rPr>
              <a:t>/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Dele</a:t>
            </a:r>
            <a:r>
              <a:rPr sz="1800" spc="50" dirty="0">
                <a:latin typeface="Cambria"/>
                <a:cs typeface="Cambria"/>
              </a:rPr>
              <a:t>t</a:t>
            </a:r>
            <a:r>
              <a:rPr sz="1800" spc="20" dirty="0">
                <a:latin typeface="Cambria"/>
                <a:cs typeface="Cambria"/>
              </a:rPr>
              <a:t>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User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(iii)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Store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Management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75" dirty="0">
                <a:latin typeface="Cambria"/>
                <a:cs typeface="Cambria"/>
              </a:rPr>
              <a:t>Add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Store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125" dirty="0">
                <a:latin typeface="Cambria"/>
                <a:cs typeface="Cambria"/>
              </a:rPr>
              <a:t>Upd</a:t>
            </a:r>
            <a:r>
              <a:rPr sz="1800" spc="90" dirty="0">
                <a:latin typeface="Cambria"/>
                <a:cs typeface="Cambria"/>
              </a:rPr>
              <a:t>a</a:t>
            </a:r>
            <a:r>
              <a:rPr sz="1800" spc="40" dirty="0">
                <a:latin typeface="Cambria"/>
                <a:cs typeface="Cambria"/>
              </a:rPr>
              <a:t>t</a:t>
            </a:r>
            <a:r>
              <a:rPr sz="1800" spc="65" dirty="0">
                <a:latin typeface="Cambria"/>
                <a:cs typeface="Cambria"/>
              </a:rPr>
              <a:t>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385" dirty="0">
                <a:latin typeface="Cambria"/>
                <a:cs typeface="Cambria"/>
              </a:rPr>
              <a:t>/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Dele</a:t>
            </a:r>
            <a:r>
              <a:rPr sz="1800" spc="50" dirty="0">
                <a:latin typeface="Cambria"/>
                <a:cs typeface="Cambria"/>
              </a:rPr>
              <a:t>t</a:t>
            </a:r>
            <a:r>
              <a:rPr sz="1800" spc="20" dirty="0">
                <a:latin typeface="Cambria"/>
                <a:cs typeface="Cambria"/>
              </a:rPr>
              <a:t>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95" dirty="0">
                <a:latin typeface="Cambria"/>
                <a:cs typeface="Cambria"/>
              </a:rPr>
              <a:t>S</a:t>
            </a:r>
            <a:r>
              <a:rPr sz="1800" spc="120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ore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 txBox="1">
            <a:spLocks noGrp="1"/>
          </p:cNvSpPr>
          <p:nvPr>
            <p:ph type="title"/>
          </p:nvPr>
        </p:nvSpPr>
        <p:spPr>
          <a:xfrm>
            <a:off x="1340866" y="247853"/>
            <a:ext cx="6160135" cy="60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49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MODULE</a:t>
            </a:r>
            <a:r>
              <a:rPr sz="4000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4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DESCRIPTION</a:t>
            </a:r>
            <a:endParaRPr sz="4000"/>
          </a:p>
        </p:txBody>
      </p:sp>
      <p:sp>
        <p:nvSpPr>
          <p:cNvPr id="1048659" name="object 3"/>
          <p:cNvSpPr txBox="1"/>
          <p:nvPr/>
        </p:nvSpPr>
        <p:spPr>
          <a:xfrm>
            <a:off x="1340866" y="1331467"/>
            <a:ext cx="5307330" cy="268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"/>
                <a:cs typeface="Cambria"/>
              </a:rPr>
              <a:t>(iv)</a:t>
            </a:r>
            <a:r>
              <a:rPr sz="1800" spc="85" dirty="0">
                <a:latin typeface="Cambria"/>
                <a:cs typeface="Cambria"/>
              </a:rPr>
              <a:t> Item</a:t>
            </a:r>
            <a:r>
              <a:rPr sz="1800" spc="95" dirty="0">
                <a:latin typeface="Cambria"/>
                <a:cs typeface="Cambria"/>
              </a:rPr>
              <a:t> Management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75" dirty="0">
                <a:latin typeface="Cambria"/>
                <a:cs typeface="Cambria"/>
              </a:rPr>
              <a:t>Add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Item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specific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Store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25" dirty="0">
                <a:latin typeface="Cambria"/>
                <a:cs typeface="Cambria"/>
              </a:rPr>
              <a:t>Update/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Delete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Item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Cambria"/>
                <a:cs typeface="Cambria"/>
              </a:rPr>
              <a:t>(v)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Order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Management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75" dirty="0">
                <a:latin typeface="Cambria"/>
                <a:cs typeface="Cambria"/>
              </a:rPr>
              <a:t>Order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Management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135" dirty="0">
                <a:latin typeface="Cambria"/>
                <a:cs typeface="Cambria"/>
              </a:rPr>
              <a:t>Get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all</a:t>
            </a:r>
            <a:r>
              <a:rPr sz="1800" spc="75" dirty="0">
                <a:latin typeface="Cambria"/>
                <a:cs typeface="Cambria"/>
              </a:rPr>
              <a:t> Order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Details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95" dirty="0">
                <a:latin typeface="Cambria"/>
                <a:cs typeface="Cambria"/>
              </a:rPr>
              <a:t>Take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Action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on</a:t>
            </a:r>
            <a:r>
              <a:rPr sz="1800" spc="75" dirty="0">
                <a:latin typeface="Cambria"/>
                <a:cs typeface="Cambria"/>
              </a:rPr>
              <a:t> Order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80" dirty="0">
                <a:latin typeface="Cambria"/>
                <a:cs typeface="Cambria"/>
              </a:rPr>
              <a:t>Dispatch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5" dirty="0">
                <a:latin typeface="Tahoma"/>
                <a:cs typeface="Tahoma"/>
              </a:rPr>
              <a:t>–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75" dirty="0">
                <a:latin typeface="Cambria"/>
                <a:cs typeface="Cambria"/>
              </a:rPr>
              <a:t>For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new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order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160" dirty="0">
                <a:latin typeface="Cambria"/>
                <a:cs typeface="Cambria"/>
              </a:rPr>
              <a:t>On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way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5" dirty="0">
                <a:latin typeface="Tahoma"/>
                <a:cs typeface="Tahoma"/>
              </a:rPr>
              <a:t>–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100" dirty="0">
                <a:latin typeface="Cambria"/>
                <a:cs typeface="Cambria"/>
              </a:rPr>
              <a:t>If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order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ready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for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packing</a:t>
            </a:r>
            <a:endParaRPr sz="1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1800" spc="80" dirty="0">
                <a:latin typeface="Cambria"/>
                <a:cs typeface="Cambria"/>
              </a:rPr>
              <a:t>Cancelled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5" dirty="0">
                <a:latin typeface="Tahoma"/>
                <a:cs typeface="Tahoma"/>
              </a:rPr>
              <a:t>–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95" dirty="0">
                <a:latin typeface="Cambria"/>
                <a:cs typeface="Cambria"/>
              </a:rPr>
              <a:t>If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ordered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item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unavailable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 txBox="1">
            <a:spLocks noGrp="1"/>
          </p:cNvSpPr>
          <p:nvPr>
            <p:ph type="title"/>
          </p:nvPr>
        </p:nvSpPr>
        <p:spPr>
          <a:xfrm>
            <a:off x="2469260" y="160477"/>
            <a:ext cx="3522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25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DATABASE</a:t>
            </a:r>
            <a:r>
              <a:rPr sz="280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2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TABLES</a:t>
            </a:r>
            <a:endParaRPr sz="2800"/>
          </a:p>
        </p:txBody>
      </p:sp>
      <p:pic>
        <p:nvPicPr>
          <p:cNvPr id="2097161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1872" y="949452"/>
            <a:ext cx="7089648" cy="1825752"/>
          </a:xfrm>
          <a:prstGeom prst="rect">
            <a:avLst/>
          </a:prstGeom>
        </p:spPr>
      </p:pic>
      <p:pic>
        <p:nvPicPr>
          <p:cNvPr id="2097162" name="object 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1872" y="3073907"/>
            <a:ext cx="7089648" cy="1688592"/>
          </a:xfrm>
          <a:prstGeom prst="rect">
            <a:avLst/>
          </a:prstGeom>
        </p:spPr>
      </p:pic>
      <p:pic>
        <p:nvPicPr>
          <p:cNvPr id="2097163" name="object 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1872" y="4910328"/>
            <a:ext cx="7089648" cy="16123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>
            <a:spLocks noGrp="1"/>
          </p:cNvSpPr>
          <p:nvPr>
            <p:ph type="title"/>
          </p:nvPr>
        </p:nvSpPr>
        <p:spPr>
          <a:xfrm>
            <a:off x="3096895" y="349377"/>
            <a:ext cx="3523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25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DATABASE</a:t>
            </a:r>
            <a:r>
              <a:rPr sz="2800" u="heavy" spc="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2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TABLES</a:t>
            </a:r>
            <a:endParaRPr sz="2800"/>
          </a:p>
        </p:txBody>
      </p:sp>
      <p:pic>
        <p:nvPicPr>
          <p:cNvPr id="2097164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212" y="1484375"/>
            <a:ext cx="4302252" cy="2194560"/>
          </a:xfrm>
          <a:prstGeom prst="rect">
            <a:avLst/>
          </a:prstGeom>
        </p:spPr>
      </p:pic>
      <p:pic>
        <p:nvPicPr>
          <p:cNvPr id="2097165" name="object 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9532" y="1519427"/>
            <a:ext cx="5469636" cy="2151888"/>
          </a:xfrm>
          <a:prstGeom prst="rect">
            <a:avLst/>
          </a:prstGeom>
        </p:spPr>
      </p:pic>
      <p:pic>
        <p:nvPicPr>
          <p:cNvPr id="2097166" name="object 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212" y="4360164"/>
            <a:ext cx="4546092" cy="1680930"/>
          </a:xfrm>
          <a:prstGeom prst="rect">
            <a:avLst/>
          </a:prstGeom>
        </p:spPr>
      </p:pic>
      <p:pic>
        <p:nvPicPr>
          <p:cNvPr id="2097167" name="object 6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9532" y="4360164"/>
            <a:ext cx="5093208" cy="1707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 txBox="1">
            <a:spLocks noGrp="1"/>
          </p:cNvSpPr>
          <p:nvPr>
            <p:ph type="title"/>
          </p:nvPr>
        </p:nvSpPr>
        <p:spPr>
          <a:xfrm>
            <a:off x="1340866" y="953515"/>
            <a:ext cx="4638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10" dirty="0">
                <a:solidFill>
                  <a:srgbClr val="000000"/>
                </a:solidFill>
              </a:rPr>
              <a:t>I</a:t>
            </a:r>
            <a:r>
              <a:rPr sz="4400" spc="540" dirty="0">
                <a:solidFill>
                  <a:srgbClr val="000000"/>
                </a:solidFill>
              </a:rPr>
              <a:t>N</a:t>
            </a:r>
            <a:r>
              <a:rPr sz="4400" spc="280" dirty="0">
                <a:solidFill>
                  <a:srgbClr val="000000"/>
                </a:solidFill>
              </a:rPr>
              <a:t>T</a:t>
            </a:r>
            <a:r>
              <a:rPr sz="4400" spc="395" dirty="0">
                <a:solidFill>
                  <a:srgbClr val="000000"/>
                </a:solidFill>
              </a:rPr>
              <a:t>R</a:t>
            </a:r>
            <a:r>
              <a:rPr sz="4400" spc="495" dirty="0">
                <a:solidFill>
                  <a:srgbClr val="000000"/>
                </a:solidFill>
              </a:rPr>
              <a:t>O</a:t>
            </a:r>
            <a:r>
              <a:rPr sz="4400" spc="455" dirty="0">
                <a:solidFill>
                  <a:srgbClr val="000000"/>
                </a:solidFill>
              </a:rPr>
              <a:t>D</a:t>
            </a:r>
            <a:r>
              <a:rPr sz="4400" spc="685" dirty="0">
                <a:solidFill>
                  <a:srgbClr val="000000"/>
                </a:solidFill>
              </a:rPr>
              <a:t>U</a:t>
            </a:r>
            <a:r>
              <a:rPr sz="4400" spc="655" dirty="0">
                <a:solidFill>
                  <a:srgbClr val="000000"/>
                </a:solidFill>
              </a:rPr>
              <a:t>C</a:t>
            </a:r>
            <a:r>
              <a:rPr sz="4400" spc="280" dirty="0">
                <a:solidFill>
                  <a:srgbClr val="000000"/>
                </a:solidFill>
              </a:rPr>
              <a:t>T</a:t>
            </a:r>
            <a:r>
              <a:rPr sz="4400" spc="310" dirty="0">
                <a:solidFill>
                  <a:srgbClr val="000000"/>
                </a:solidFill>
              </a:rPr>
              <a:t>I</a:t>
            </a:r>
            <a:r>
              <a:rPr sz="4400" spc="495" dirty="0">
                <a:solidFill>
                  <a:srgbClr val="000000"/>
                </a:solidFill>
              </a:rPr>
              <a:t>O</a:t>
            </a:r>
            <a:r>
              <a:rPr sz="4400" spc="590" dirty="0">
                <a:solidFill>
                  <a:srgbClr val="000000"/>
                </a:solidFill>
              </a:rPr>
              <a:t>N</a:t>
            </a:r>
            <a:endParaRPr sz="4400"/>
          </a:p>
        </p:txBody>
      </p:sp>
      <p:sp>
        <p:nvSpPr>
          <p:cNvPr id="1048592" name="object 3"/>
          <p:cNvSpPr txBox="1"/>
          <p:nvPr/>
        </p:nvSpPr>
        <p:spPr>
          <a:xfrm>
            <a:off x="1340866" y="1845309"/>
            <a:ext cx="8421370" cy="276859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95580" marR="5080" indent="-182880">
              <a:lnSpc>
                <a:spcPct val="95000"/>
              </a:lnSpc>
              <a:spcBef>
                <a:spcPts val="204"/>
              </a:spcBef>
              <a:buClr>
                <a:srgbClr val="6E6E74"/>
              </a:buClr>
              <a:buSzPct val="80555"/>
              <a:buFont typeface="Arial MT"/>
              <a:buChar char="•"/>
              <a:tabLst>
                <a:tab pos="195580" algn="l"/>
              </a:tabLst>
            </a:pP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Grocery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Management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System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is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developed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to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facilitate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work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 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grocery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storekeeper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customer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who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buys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products.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This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system 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consists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methods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which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can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relate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perpetual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crisis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while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managing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rhetoric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quandaries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concerning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authoritarian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source.</a:t>
            </a:r>
            <a:endParaRPr sz="1800">
              <a:latin typeface="Cambria"/>
              <a:cs typeface="Cambria"/>
            </a:endParaRPr>
          </a:p>
          <a:p>
            <a:pPr marL="195580" marR="15875" indent="-182880">
              <a:lnSpc>
                <a:spcPct val="95000"/>
              </a:lnSpc>
              <a:spcBef>
                <a:spcPts val="1595"/>
              </a:spcBef>
              <a:buClr>
                <a:srgbClr val="6E6E74"/>
              </a:buClr>
              <a:buSzPct val="80555"/>
              <a:buFont typeface="Arial MT"/>
              <a:buChar char="•"/>
              <a:tabLst>
                <a:tab pos="195580" algn="l"/>
              </a:tabLst>
            </a:pP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Grocery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Shopping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System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keeps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track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all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information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about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 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product,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including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its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manufacturer,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type,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customer,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stock.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This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system </a:t>
            </a:r>
            <a:r>
              <a:rPr sz="1800" spc="75" dirty="0">
                <a:latin typeface="Cambria"/>
                <a:cs typeface="Cambria"/>
              </a:rPr>
              <a:t> can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also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maintain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track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personal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information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customers.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The 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grocery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shopping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system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is</a:t>
            </a:r>
            <a:r>
              <a:rPr sz="1800" spc="120" dirty="0">
                <a:latin typeface="Cambria"/>
                <a:cs typeface="Cambria"/>
              </a:rPr>
              <a:t> a </a:t>
            </a:r>
            <a:r>
              <a:rPr sz="1800" spc="210" dirty="0">
                <a:latin typeface="Cambria"/>
                <a:cs typeface="Cambria"/>
              </a:rPr>
              <a:t>PHP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SQL-based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online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application.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It 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allows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you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to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manage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your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grocery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store,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customer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information,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assist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online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sale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your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groceries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1328674" y="387223"/>
            <a:ext cx="2113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3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OBJECTIVE</a:t>
            </a:r>
            <a:endParaRPr sz="2800"/>
          </a:p>
        </p:txBody>
      </p:sp>
      <p:sp>
        <p:nvSpPr>
          <p:cNvPr id="1048594" name="object 3"/>
          <p:cNvSpPr txBox="1"/>
          <p:nvPr/>
        </p:nvSpPr>
        <p:spPr>
          <a:xfrm>
            <a:off x="1218082" y="2263266"/>
            <a:ext cx="9231630" cy="13030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5580" marR="5080" indent="-183515">
              <a:lnSpc>
                <a:spcPts val="2050"/>
              </a:lnSpc>
              <a:spcBef>
                <a:spcPts val="260"/>
              </a:spcBef>
              <a:buClr>
                <a:srgbClr val="6E6E74"/>
              </a:buClr>
              <a:buSzPct val="80555"/>
              <a:buFont typeface="Arial MT"/>
              <a:buChar char="•"/>
              <a:tabLst>
                <a:tab pos="196215" algn="l"/>
              </a:tabLst>
            </a:pPr>
            <a:r>
              <a:rPr sz="1800" spc="95" dirty="0">
                <a:latin typeface="Cambria"/>
                <a:cs typeface="Cambria"/>
              </a:rPr>
              <a:t>This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project's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main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purpose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to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maintain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track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all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information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about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 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different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stores,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their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selling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products,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customer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information,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order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information.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This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system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also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aids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management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grocery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inventory,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restocking,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sales, 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refunds,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purchases,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other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tasks.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It </a:t>
            </a:r>
            <a:r>
              <a:rPr sz="1800" spc="60" dirty="0">
                <a:latin typeface="Cambria"/>
                <a:cs typeface="Cambria"/>
              </a:rPr>
              <a:t>increases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number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employment 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available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number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opportunities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to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participate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in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earning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activities.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title"/>
          </p:nvPr>
        </p:nvSpPr>
        <p:spPr>
          <a:xfrm>
            <a:off x="1340866" y="748029"/>
            <a:ext cx="6633209" cy="6089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4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SYSTEM</a:t>
            </a:r>
            <a:r>
              <a:rPr sz="4000" spc="105" dirty="0">
                <a:solidFill>
                  <a:srgbClr val="000000"/>
                </a:solidFill>
              </a:rPr>
              <a:t> </a:t>
            </a:r>
            <a:r>
              <a:rPr sz="4000" u="heavy" spc="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REQUIREMENTS</a:t>
            </a:r>
            <a:endParaRPr sz="4000"/>
          </a:p>
        </p:txBody>
      </p:sp>
      <p:sp>
        <p:nvSpPr>
          <p:cNvPr id="1048596" name="object 3"/>
          <p:cNvSpPr txBox="1"/>
          <p:nvPr/>
        </p:nvSpPr>
        <p:spPr>
          <a:xfrm>
            <a:off x="2836478" y="2300805"/>
            <a:ext cx="82550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30" dirty="0">
                <a:latin typeface="Times New Roman"/>
                <a:cs typeface="Times New Roman"/>
              </a:rPr>
              <a:t>Ca</a:t>
            </a:r>
            <a:r>
              <a:rPr sz="1550" b="1" spc="5" dirty="0">
                <a:latin typeface="Times New Roman"/>
                <a:cs typeface="Times New Roman"/>
              </a:rPr>
              <a:t>t</a:t>
            </a:r>
            <a:r>
              <a:rPr sz="1550" b="1" spc="10" dirty="0">
                <a:latin typeface="Times New Roman"/>
                <a:cs typeface="Times New Roman"/>
              </a:rPr>
              <a:t>e</a:t>
            </a:r>
            <a:r>
              <a:rPr sz="1550" b="1" spc="25" dirty="0">
                <a:latin typeface="Times New Roman"/>
                <a:cs typeface="Times New Roman"/>
              </a:rPr>
              <a:t>go</a:t>
            </a:r>
            <a:r>
              <a:rPr sz="1550" b="1" spc="10" dirty="0">
                <a:latin typeface="Times New Roman"/>
                <a:cs typeface="Times New Roman"/>
              </a:rPr>
              <a:t>r</a:t>
            </a:r>
            <a:r>
              <a:rPr sz="1550" b="1" spc="25" dirty="0"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597" name="object 4"/>
          <p:cNvSpPr txBox="1"/>
          <p:nvPr/>
        </p:nvSpPr>
        <p:spPr>
          <a:xfrm>
            <a:off x="5602037" y="2300805"/>
            <a:ext cx="89725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40" dirty="0">
                <a:latin typeface="Times New Roman"/>
                <a:cs typeface="Times New Roman"/>
              </a:rPr>
              <a:t>M</a:t>
            </a:r>
            <a:r>
              <a:rPr sz="1550" b="1" spc="10" dirty="0">
                <a:latin typeface="Times New Roman"/>
                <a:cs typeface="Times New Roman"/>
              </a:rPr>
              <a:t>i</a:t>
            </a:r>
            <a:r>
              <a:rPr sz="1550" b="1" spc="30" dirty="0">
                <a:latin typeface="Times New Roman"/>
                <a:cs typeface="Times New Roman"/>
              </a:rPr>
              <a:t>n</a:t>
            </a:r>
            <a:r>
              <a:rPr sz="1550" b="1" spc="10" dirty="0">
                <a:latin typeface="Times New Roman"/>
                <a:cs typeface="Times New Roman"/>
              </a:rPr>
              <a:t>i</a:t>
            </a:r>
            <a:r>
              <a:rPr sz="1550" b="1" spc="50" dirty="0">
                <a:latin typeface="Times New Roman"/>
                <a:cs typeface="Times New Roman"/>
              </a:rPr>
              <a:t>m</a:t>
            </a:r>
            <a:r>
              <a:rPr sz="1550" b="1" spc="15" dirty="0">
                <a:latin typeface="Times New Roman"/>
                <a:cs typeface="Times New Roman"/>
              </a:rPr>
              <a:t>u</a:t>
            </a:r>
            <a:r>
              <a:rPr sz="1550" b="1" spc="40" dirty="0">
                <a:latin typeface="Times New Roman"/>
                <a:cs typeface="Times New Roman"/>
              </a:rPr>
              <a:t>m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598" name="object 5"/>
          <p:cNvSpPr txBox="1"/>
          <p:nvPr/>
        </p:nvSpPr>
        <p:spPr>
          <a:xfrm>
            <a:off x="2836478" y="2872903"/>
            <a:ext cx="208978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30" dirty="0">
                <a:latin typeface="Times New Roman"/>
                <a:cs typeface="Times New Roman"/>
              </a:rPr>
              <a:t>OPERATING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SYSTEM: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599" name="object 6"/>
          <p:cNvSpPr txBox="1"/>
          <p:nvPr/>
        </p:nvSpPr>
        <p:spPr>
          <a:xfrm>
            <a:off x="5602037" y="2849168"/>
            <a:ext cx="4187190" cy="520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marR="5080" indent="-8255">
              <a:lnSpc>
                <a:spcPct val="110500"/>
              </a:lnSpc>
              <a:spcBef>
                <a:spcPts val="95"/>
              </a:spcBef>
            </a:pPr>
            <a:r>
              <a:rPr sz="1550" spc="25" dirty="0">
                <a:latin typeface="Times New Roman"/>
                <a:cs typeface="Times New Roman"/>
              </a:rPr>
              <a:t>Windows</a:t>
            </a:r>
            <a:r>
              <a:rPr sz="1550" spc="409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10</a:t>
            </a:r>
            <a:r>
              <a:rPr sz="1550" spc="409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is  </a:t>
            </a:r>
            <a:r>
              <a:rPr sz="1550" spc="20" dirty="0">
                <a:latin typeface="Times New Roman"/>
                <a:cs typeface="Times New Roman"/>
              </a:rPr>
              <a:t>used  </a:t>
            </a:r>
            <a:r>
              <a:rPr sz="1550" spc="15" dirty="0">
                <a:latin typeface="Times New Roman"/>
                <a:cs typeface="Times New Roman"/>
              </a:rPr>
              <a:t>as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it</a:t>
            </a:r>
            <a:r>
              <a:rPr sz="1550" spc="15" dirty="0">
                <a:latin typeface="Times New Roman"/>
                <a:cs typeface="Times New Roman"/>
              </a:rPr>
              <a:t> is  </a:t>
            </a:r>
            <a:r>
              <a:rPr sz="1550" spc="20" dirty="0">
                <a:latin typeface="Times New Roman"/>
                <a:cs typeface="Times New Roman"/>
              </a:rPr>
              <a:t>stable and</a:t>
            </a:r>
            <a:r>
              <a:rPr sz="1550" spc="40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support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features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and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is </a:t>
            </a:r>
            <a:r>
              <a:rPr sz="1550" spc="25" dirty="0">
                <a:latin typeface="Times New Roman"/>
                <a:cs typeface="Times New Roman"/>
              </a:rPr>
              <a:t>more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user </a:t>
            </a:r>
            <a:r>
              <a:rPr sz="1550" spc="15" dirty="0">
                <a:latin typeface="Times New Roman"/>
                <a:cs typeface="Times New Roman"/>
              </a:rPr>
              <a:t>friendly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600" name="object 7"/>
          <p:cNvSpPr/>
          <p:nvPr/>
        </p:nvSpPr>
        <p:spPr>
          <a:xfrm>
            <a:off x="2148827" y="2887090"/>
            <a:ext cx="7655559" cy="12065"/>
          </a:xfrm>
          <a:custGeom>
            <a:avLst/>
            <a:gdLst/>
            <a:ahLst/>
            <a:cxnLst/>
            <a:rect l="l" t="t" r="r" b="b"/>
            <a:pathLst>
              <a:path w="7655559" h="12064">
                <a:moveTo>
                  <a:pt x="7655039" y="0"/>
                </a:moveTo>
                <a:lnTo>
                  <a:pt x="2777782" y="0"/>
                </a:lnTo>
                <a:lnTo>
                  <a:pt x="2765564" y="0"/>
                </a:lnTo>
                <a:lnTo>
                  <a:pt x="0" y="0"/>
                </a:lnTo>
                <a:lnTo>
                  <a:pt x="0" y="11874"/>
                </a:lnTo>
                <a:lnTo>
                  <a:pt x="2765564" y="11874"/>
                </a:lnTo>
                <a:lnTo>
                  <a:pt x="2777782" y="11874"/>
                </a:lnTo>
                <a:lnTo>
                  <a:pt x="7655039" y="11874"/>
                </a:lnTo>
                <a:lnTo>
                  <a:pt x="7655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1" name="object 8"/>
          <p:cNvSpPr txBox="1"/>
          <p:nvPr/>
        </p:nvSpPr>
        <p:spPr>
          <a:xfrm>
            <a:off x="2836478" y="3705584"/>
            <a:ext cx="15722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30" dirty="0">
                <a:latin typeface="Times New Roman"/>
                <a:cs typeface="Times New Roman"/>
              </a:rPr>
              <a:t>EN</a:t>
            </a:r>
            <a:r>
              <a:rPr sz="1550" spc="45" dirty="0">
                <a:latin typeface="Times New Roman"/>
                <a:cs typeface="Times New Roman"/>
              </a:rPr>
              <a:t>V</a:t>
            </a:r>
            <a:r>
              <a:rPr sz="1550" spc="-10" dirty="0">
                <a:latin typeface="Times New Roman"/>
                <a:cs typeface="Times New Roman"/>
              </a:rPr>
              <a:t>I</a:t>
            </a:r>
            <a:r>
              <a:rPr sz="1550" spc="35" dirty="0">
                <a:latin typeface="Times New Roman"/>
                <a:cs typeface="Times New Roman"/>
              </a:rPr>
              <a:t>RO</a:t>
            </a:r>
            <a:r>
              <a:rPr sz="1550" spc="25" dirty="0">
                <a:latin typeface="Times New Roman"/>
                <a:cs typeface="Times New Roman"/>
              </a:rPr>
              <a:t>N</a:t>
            </a:r>
            <a:r>
              <a:rPr sz="1550" spc="35" dirty="0">
                <a:latin typeface="Times New Roman"/>
                <a:cs typeface="Times New Roman"/>
              </a:rPr>
              <a:t>MEN</a:t>
            </a:r>
            <a:r>
              <a:rPr sz="1550" spc="25" dirty="0">
                <a:latin typeface="Times New Roman"/>
                <a:cs typeface="Times New Roman"/>
              </a:rPr>
              <a:t>T</a:t>
            </a:r>
            <a:r>
              <a:rPr sz="1550" spc="10" dirty="0">
                <a:latin typeface="Times New Roman"/>
                <a:cs typeface="Times New Roman"/>
              </a:rPr>
              <a:t>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602" name="object 9"/>
          <p:cNvSpPr txBox="1"/>
          <p:nvPr/>
        </p:nvSpPr>
        <p:spPr>
          <a:xfrm>
            <a:off x="5602037" y="3705584"/>
            <a:ext cx="1994535" cy="470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20" dirty="0">
                <a:latin typeface="Times New Roman"/>
                <a:cs typeface="Times New Roman"/>
              </a:rPr>
              <a:t>Microsoft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Visual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Studio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603" name="object 10"/>
          <p:cNvSpPr/>
          <p:nvPr/>
        </p:nvSpPr>
        <p:spPr>
          <a:xfrm>
            <a:off x="2148827" y="3718293"/>
            <a:ext cx="7655559" cy="12065"/>
          </a:xfrm>
          <a:custGeom>
            <a:avLst/>
            <a:gdLst/>
            <a:ahLst/>
            <a:cxnLst/>
            <a:rect l="l" t="t" r="r" b="b"/>
            <a:pathLst>
              <a:path w="7655559" h="12064">
                <a:moveTo>
                  <a:pt x="7655039" y="0"/>
                </a:moveTo>
                <a:lnTo>
                  <a:pt x="2777782" y="0"/>
                </a:lnTo>
                <a:lnTo>
                  <a:pt x="2765564" y="0"/>
                </a:lnTo>
                <a:lnTo>
                  <a:pt x="0" y="0"/>
                </a:lnTo>
                <a:lnTo>
                  <a:pt x="0" y="11861"/>
                </a:lnTo>
                <a:lnTo>
                  <a:pt x="2765564" y="11861"/>
                </a:lnTo>
                <a:lnTo>
                  <a:pt x="2777782" y="11861"/>
                </a:lnTo>
                <a:lnTo>
                  <a:pt x="7655039" y="11861"/>
                </a:lnTo>
                <a:lnTo>
                  <a:pt x="7655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object 11"/>
          <p:cNvSpPr txBox="1"/>
          <p:nvPr/>
        </p:nvSpPr>
        <p:spPr>
          <a:xfrm>
            <a:off x="2836478" y="4275539"/>
            <a:ext cx="19024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25" dirty="0">
                <a:latin typeface="Times New Roman"/>
                <a:cs typeface="Times New Roman"/>
              </a:rPr>
              <a:t>.NET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FRAMEWORK: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605" name="object 12"/>
          <p:cNvSpPr txBox="1"/>
          <p:nvPr/>
        </p:nvSpPr>
        <p:spPr>
          <a:xfrm>
            <a:off x="5602037" y="4275539"/>
            <a:ext cx="39941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30" dirty="0">
                <a:latin typeface="Times New Roman"/>
                <a:cs typeface="Times New Roman"/>
              </a:rPr>
              <a:t>PHP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606" name="object 13"/>
          <p:cNvSpPr/>
          <p:nvPr/>
        </p:nvSpPr>
        <p:spPr>
          <a:xfrm>
            <a:off x="2148827" y="4290224"/>
            <a:ext cx="7655559" cy="12065"/>
          </a:xfrm>
          <a:custGeom>
            <a:avLst/>
            <a:gdLst/>
            <a:ahLst/>
            <a:cxnLst/>
            <a:rect l="l" t="t" r="r" b="b"/>
            <a:pathLst>
              <a:path w="7655559" h="12064">
                <a:moveTo>
                  <a:pt x="7655039" y="0"/>
                </a:moveTo>
                <a:lnTo>
                  <a:pt x="2777782" y="0"/>
                </a:lnTo>
                <a:lnTo>
                  <a:pt x="2765564" y="0"/>
                </a:lnTo>
                <a:lnTo>
                  <a:pt x="0" y="0"/>
                </a:lnTo>
                <a:lnTo>
                  <a:pt x="0" y="11861"/>
                </a:lnTo>
                <a:lnTo>
                  <a:pt x="2765564" y="11861"/>
                </a:lnTo>
                <a:lnTo>
                  <a:pt x="2777782" y="11861"/>
                </a:lnTo>
                <a:lnTo>
                  <a:pt x="7655039" y="11861"/>
                </a:lnTo>
                <a:lnTo>
                  <a:pt x="7655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7" name="object 14"/>
          <p:cNvSpPr txBox="1"/>
          <p:nvPr/>
        </p:nvSpPr>
        <p:spPr>
          <a:xfrm>
            <a:off x="2836478" y="4847142"/>
            <a:ext cx="121221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30" dirty="0">
                <a:latin typeface="Times New Roman"/>
                <a:cs typeface="Times New Roman"/>
              </a:rPr>
              <a:t>LA</a:t>
            </a:r>
            <a:r>
              <a:rPr sz="1550" spc="35" dirty="0">
                <a:latin typeface="Times New Roman"/>
                <a:cs typeface="Times New Roman"/>
              </a:rPr>
              <a:t>N</a:t>
            </a:r>
            <a:r>
              <a:rPr sz="1550" spc="25" dirty="0">
                <a:latin typeface="Times New Roman"/>
                <a:cs typeface="Times New Roman"/>
              </a:rPr>
              <a:t>G</a:t>
            </a:r>
            <a:r>
              <a:rPr sz="1550" spc="35" dirty="0">
                <a:latin typeface="Times New Roman"/>
                <a:cs typeface="Times New Roman"/>
              </a:rPr>
              <a:t>U</a:t>
            </a:r>
            <a:r>
              <a:rPr sz="1550" spc="25" dirty="0">
                <a:latin typeface="Times New Roman"/>
                <a:cs typeface="Times New Roman"/>
              </a:rPr>
              <a:t>A</a:t>
            </a:r>
            <a:r>
              <a:rPr sz="1550" spc="45" dirty="0">
                <a:latin typeface="Times New Roman"/>
                <a:cs typeface="Times New Roman"/>
              </a:rPr>
              <a:t>G</a:t>
            </a:r>
            <a:r>
              <a:rPr sz="1550" spc="20" dirty="0">
                <a:latin typeface="Times New Roman"/>
                <a:cs typeface="Times New Roman"/>
              </a:rPr>
              <a:t>E: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608" name="object 15"/>
          <p:cNvSpPr txBox="1"/>
          <p:nvPr/>
        </p:nvSpPr>
        <p:spPr>
          <a:xfrm>
            <a:off x="5602037" y="4847142"/>
            <a:ext cx="149288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25" dirty="0">
                <a:latin typeface="Times New Roman"/>
                <a:cs typeface="Times New Roman"/>
              </a:rPr>
              <a:t>CSS,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HTML,PHP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609" name="object 16"/>
          <p:cNvSpPr/>
          <p:nvPr/>
        </p:nvSpPr>
        <p:spPr>
          <a:xfrm>
            <a:off x="2148827" y="4859845"/>
            <a:ext cx="7655559" cy="12065"/>
          </a:xfrm>
          <a:custGeom>
            <a:avLst/>
            <a:gdLst/>
            <a:ahLst/>
            <a:cxnLst/>
            <a:rect l="l" t="t" r="r" b="b"/>
            <a:pathLst>
              <a:path w="7655559" h="12064">
                <a:moveTo>
                  <a:pt x="7655039" y="0"/>
                </a:moveTo>
                <a:lnTo>
                  <a:pt x="2777782" y="0"/>
                </a:lnTo>
                <a:lnTo>
                  <a:pt x="2765564" y="0"/>
                </a:lnTo>
                <a:lnTo>
                  <a:pt x="0" y="0"/>
                </a:lnTo>
                <a:lnTo>
                  <a:pt x="0" y="11874"/>
                </a:lnTo>
                <a:lnTo>
                  <a:pt x="2765564" y="11874"/>
                </a:lnTo>
                <a:lnTo>
                  <a:pt x="2777782" y="11874"/>
                </a:lnTo>
                <a:lnTo>
                  <a:pt x="7655039" y="11874"/>
                </a:lnTo>
                <a:lnTo>
                  <a:pt x="7655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object 17"/>
          <p:cNvSpPr txBox="1"/>
          <p:nvPr/>
        </p:nvSpPr>
        <p:spPr>
          <a:xfrm>
            <a:off x="2836478" y="5678241"/>
            <a:ext cx="106553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35" dirty="0">
                <a:latin typeface="Times New Roman"/>
                <a:cs typeface="Times New Roman"/>
              </a:rPr>
              <a:t>BACKE</a:t>
            </a:r>
            <a:r>
              <a:rPr sz="1550" spc="25" dirty="0">
                <a:latin typeface="Times New Roman"/>
                <a:cs typeface="Times New Roman"/>
              </a:rPr>
              <a:t>ND: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611" name="object 18"/>
          <p:cNvSpPr txBox="1"/>
          <p:nvPr/>
        </p:nvSpPr>
        <p:spPr>
          <a:xfrm>
            <a:off x="5602037" y="5678241"/>
            <a:ext cx="41084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25" dirty="0">
                <a:latin typeface="Times New Roman"/>
                <a:cs typeface="Times New Roman"/>
              </a:rPr>
              <a:t>S</a:t>
            </a:r>
            <a:r>
              <a:rPr sz="1550" spc="35" dirty="0">
                <a:latin typeface="Times New Roman"/>
                <a:cs typeface="Times New Roman"/>
              </a:rPr>
              <a:t>QL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612" name="object 19"/>
          <p:cNvSpPr/>
          <p:nvPr/>
        </p:nvSpPr>
        <p:spPr>
          <a:xfrm>
            <a:off x="2148827" y="5692927"/>
            <a:ext cx="7655559" cy="12065"/>
          </a:xfrm>
          <a:custGeom>
            <a:avLst/>
            <a:gdLst/>
            <a:ahLst/>
            <a:cxnLst/>
            <a:rect l="l" t="t" r="r" b="b"/>
            <a:pathLst>
              <a:path w="7655559" h="12064">
                <a:moveTo>
                  <a:pt x="7655039" y="0"/>
                </a:moveTo>
                <a:lnTo>
                  <a:pt x="2777782" y="0"/>
                </a:lnTo>
                <a:lnTo>
                  <a:pt x="2765564" y="0"/>
                </a:lnTo>
                <a:lnTo>
                  <a:pt x="0" y="0"/>
                </a:lnTo>
                <a:lnTo>
                  <a:pt x="0" y="11861"/>
                </a:lnTo>
                <a:lnTo>
                  <a:pt x="2765564" y="11861"/>
                </a:lnTo>
                <a:lnTo>
                  <a:pt x="2777782" y="11861"/>
                </a:lnTo>
                <a:lnTo>
                  <a:pt x="7655039" y="11861"/>
                </a:lnTo>
                <a:lnTo>
                  <a:pt x="7655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20"/>
          <p:cNvSpPr/>
          <p:nvPr/>
        </p:nvSpPr>
        <p:spPr>
          <a:xfrm>
            <a:off x="2148840" y="6264528"/>
            <a:ext cx="7655559" cy="12065"/>
          </a:xfrm>
          <a:custGeom>
            <a:avLst/>
            <a:gdLst/>
            <a:ahLst/>
            <a:cxnLst/>
            <a:rect l="l" t="t" r="r" b="b"/>
            <a:pathLst>
              <a:path w="7655559" h="12064">
                <a:moveTo>
                  <a:pt x="7655026" y="0"/>
                </a:moveTo>
                <a:lnTo>
                  <a:pt x="2765552" y="0"/>
                </a:lnTo>
                <a:lnTo>
                  <a:pt x="2753334" y="0"/>
                </a:lnTo>
                <a:lnTo>
                  <a:pt x="0" y="0"/>
                </a:lnTo>
                <a:lnTo>
                  <a:pt x="0" y="11861"/>
                </a:lnTo>
                <a:lnTo>
                  <a:pt x="2753334" y="11861"/>
                </a:lnTo>
                <a:lnTo>
                  <a:pt x="2765552" y="11861"/>
                </a:lnTo>
                <a:lnTo>
                  <a:pt x="7655026" y="11861"/>
                </a:lnTo>
                <a:lnTo>
                  <a:pt x="7655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1340866" y="315213"/>
            <a:ext cx="6062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solidFill>
                  <a:srgbClr val="000000"/>
                </a:solidFill>
              </a:rPr>
              <a:t>HARDWARE</a:t>
            </a:r>
            <a:r>
              <a:rPr sz="3200" spc="5" dirty="0">
                <a:solidFill>
                  <a:srgbClr val="000000"/>
                </a:solidFill>
              </a:rPr>
              <a:t> </a:t>
            </a:r>
            <a:r>
              <a:rPr sz="3200" spc="350" dirty="0">
                <a:solidFill>
                  <a:srgbClr val="000000"/>
                </a:solidFill>
              </a:rPr>
              <a:t>REQUIREMENTS</a:t>
            </a:r>
            <a:endParaRPr sz="3200"/>
          </a:p>
        </p:txBody>
      </p:sp>
      <p:sp>
        <p:nvSpPr>
          <p:cNvPr id="1048615" name="object 3"/>
          <p:cNvSpPr txBox="1"/>
          <p:nvPr/>
        </p:nvSpPr>
        <p:spPr>
          <a:xfrm>
            <a:off x="2269166" y="1617277"/>
            <a:ext cx="71628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170" dirty="0">
                <a:latin typeface="Times New Roman"/>
                <a:cs typeface="Times New Roman"/>
              </a:rPr>
              <a:t>Ca</a:t>
            </a:r>
            <a:r>
              <a:rPr sz="1100" b="1" spc="80" dirty="0">
                <a:latin typeface="Times New Roman"/>
                <a:cs typeface="Times New Roman"/>
              </a:rPr>
              <a:t>t</a:t>
            </a:r>
            <a:r>
              <a:rPr sz="1100" b="1" spc="114" dirty="0">
                <a:latin typeface="Times New Roman"/>
                <a:cs typeface="Times New Roman"/>
              </a:rPr>
              <a:t>e</a:t>
            </a:r>
            <a:r>
              <a:rPr sz="1100" b="1" spc="140" dirty="0">
                <a:latin typeface="Times New Roman"/>
                <a:cs typeface="Times New Roman"/>
              </a:rPr>
              <a:t>go</a:t>
            </a:r>
            <a:r>
              <a:rPr sz="1100" b="1" spc="114" dirty="0">
                <a:latin typeface="Times New Roman"/>
                <a:cs typeface="Times New Roman"/>
              </a:rPr>
              <a:t>r</a:t>
            </a:r>
            <a:r>
              <a:rPr sz="1100" b="1" spc="14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16" name="object 4"/>
          <p:cNvSpPr txBox="1"/>
          <p:nvPr/>
        </p:nvSpPr>
        <p:spPr>
          <a:xfrm>
            <a:off x="4068157" y="1617277"/>
            <a:ext cx="77851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254" dirty="0">
                <a:latin typeface="Times New Roman"/>
                <a:cs typeface="Times New Roman"/>
              </a:rPr>
              <a:t>M</a:t>
            </a:r>
            <a:r>
              <a:rPr sz="1100" b="1" spc="75" dirty="0">
                <a:latin typeface="Times New Roman"/>
                <a:cs typeface="Times New Roman"/>
              </a:rPr>
              <a:t>i</a:t>
            </a:r>
            <a:r>
              <a:rPr sz="1100" b="1" spc="160" dirty="0">
                <a:latin typeface="Times New Roman"/>
                <a:cs typeface="Times New Roman"/>
              </a:rPr>
              <a:t>n</a:t>
            </a:r>
            <a:r>
              <a:rPr sz="1100" b="1" spc="75" dirty="0">
                <a:latin typeface="Times New Roman"/>
                <a:cs typeface="Times New Roman"/>
              </a:rPr>
              <a:t>i</a:t>
            </a:r>
            <a:r>
              <a:rPr sz="1100" b="1" spc="245" dirty="0">
                <a:latin typeface="Times New Roman"/>
                <a:cs typeface="Times New Roman"/>
              </a:rPr>
              <a:t>m</a:t>
            </a:r>
            <a:r>
              <a:rPr sz="1100" b="1" spc="145" dirty="0">
                <a:latin typeface="Times New Roman"/>
                <a:cs typeface="Times New Roman"/>
              </a:rPr>
              <a:t>u</a:t>
            </a:r>
            <a:r>
              <a:rPr sz="1100" b="1" spc="235" dirty="0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17" name="object 5"/>
          <p:cNvSpPr/>
          <p:nvPr/>
        </p:nvSpPr>
        <p:spPr>
          <a:xfrm>
            <a:off x="1677162" y="2047404"/>
            <a:ext cx="7459980" cy="8890"/>
          </a:xfrm>
          <a:custGeom>
            <a:avLst/>
            <a:gdLst/>
            <a:ahLst/>
            <a:cxnLst/>
            <a:rect l="l" t="t" r="r" b="b"/>
            <a:pathLst>
              <a:path w="7459980" h="8889">
                <a:moveTo>
                  <a:pt x="3433635" y="0"/>
                </a:moveTo>
                <a:lnTo>
                  <a:pt x="1809102" y="0"/>
                </a:lnTo>
                <a:lnTo>
                  <a:pt x="1798561" y="0"/>
                </a:lnTo>
                <a:lnTo>
                  <a:pt x="0" y="0"/>
                </a:lnTo>
                <a:lnTo>
                  <a:pt x="0" y="8483"/>
                </a:lnTo>
                <a:lnTo>
                  <a:pt x="1798561" y="8483"/>
                </a:lnTo>
                <a:lnTo>
                  <a:pt x="1809102" y="8483"/>
                </a:lnTo>
                <a:lnTo>
                  <a:pt x="3433635" y="8483"/>
                </a:lnTo>
                <a:lnTo>
                  <a:pt x="3433635" y="0"/>
                </a:lnTo>
                <a:close/>
              </a:path>
              <a:path w="7459980" h="8889">
                <a:moveTo>
                  <a:pt x="7459789" y="0"/>
                </a:moveTo>
                <a:lnTo>
                  <a:pt x="4959870" y="0"/>
                </a:lnTo>
                <a:lnTo>
                  <a:pt x="4949317" y="0"/>
                </a:lnTo>
                <a:lnTo>
                  <a:pt x="3444329" y="0"/>
                </a:lnTo>
                <a:lnTo>
                  <a:pt x="3433775" y="0"/>
                </a:lnTo>
                <a:lnTo>
                  <a:pt x="3433775" y="8483"/>
                </a:lnTo>
                <a:lnTo>
                  <a:pt x="3444329" y="8483"/>
                </a:lnTo>
                <a:lnTo>
                  <a:pt x="4949317" y="8483"/>
                </a:lnTo>
                <a:lnTo>
                  <a:pt x="4959870" y="8483"/>
                </a:lnTo>
                <a:lnTo>
                  <a:pt x="7459789" y="8483"/>
                </a:lnTo>
                <a:lnTo>
                  <a:pt x="7459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8" name="object 6"/>
          <p:cNvSpPr txBox="1"/>
          <p:nvPr/>
        </p:nvSpPr>
        <p:spPr>
          <a:xfrm>
            <a:off x="2269166" y="2449064"/>
            <a:ext cx="108077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65" dirty="0">
                <a:latin typeface="Times New Roman"/>
                <a:cs typeface="Times New Roman"/>
              </a:rPr>
              <a:t>PROCESSOR: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19" name="object 7"/>
          <p:cNvSpPr txBox="1"/>
          <p:nvPr/>
        </p:nvSpPr>
        <p:spPr>
          <a:xfrm>
            <a:off x="4068157" y="2432093"/>
            <a:ext cx="1052830" cy="367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7620">
              <a:lnSpc>
                <a:spcPct val="111400"/>
              </a:lnSpc>
              <a:spcBef>
                <a:spcPts val="95"/>
              </a:spcBef>
            </a:pPr>
            <a:r>
              <a:rPr sz="1100" spc="100" dirty="0">
                <a:latin typeface="Times New Roman"/>
                <a:cs typeface="Times New Roman"/>
              </a:rPr>
              <a:t>Intel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130" dirty="0">
                <a:latin typeface="Times New Roman"/>
                <a:cs typeface="Times New Roman"/>
              </a:rPr>
              <a:t>Pentium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III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20" name="object 8"/>
          <p:cNvSpPr txBox="1"/>
          <p:nvPr/>
        </p:nvSpPr>
        <p:spPr>
          <a:xfrm>
            <a:off x="5702938" y="1617277"/>
            <a:ext cx="3443604" cy="1185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175" dirty="0">
                <a:latin typeface="Times New Roman"/>
                <a:cs typeface="Times New Roman"/>
              </a:rPr>
              <a:t>Maximum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27810" algn="l"/>
              </a:tabLst>
            </a:pPr>
            <a:r>
              <a:rPr sz="1100" spc="150" dirty="0">
                <a:latin typeface="Times New Roman"/>
                <a:cs typeface="Times New Roman"/>
              </a:rPr>
              <a:t>Windows	</a:t>
            </a:r>
            <a:r>
              <a:rPr sz="1100" spc="215" dirty="0">
                <a:latin typeface="Times New Roman"/>
                <a:cs typeface="Times New Roman"/>
              </a:rPr>
              <a:t>MAC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80" dirty="0">
                <a:latin typeface="Times New Roman"/>
                <a:cs typeface="Times New Roman"/>
              </a:rPr>
              <a:t>OS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204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9685" marR="5080" indent="-7620">
              <a:lnSpc>
                <a:spcPct val="111400"/>
              </a:lnSpc>
            </a:pPr>
            <a:r>
              <a:rPr sz="1100" spc="100" dirty="0">
                <a:latin typeface="Times New Roman"/>
                <a:cs typeface="Times New Roman"/>
              </a:rPr>
              <a:t>Intel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35" dirty="0">
                <a:latin typeface="Times New Roman"/>
                <a:cs typeface="Times New Roman"/>
              </a:rPr>
              <a:t>Core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i5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3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35" dirty="0">
                <a:latin typeface="Times New Roman"/>
                <a:cs typeface="Times New Roman"/>
              </a:rPr>
              <a:t>above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90" dirty="0">
                <a:latin typeface="Times New Roman"/>
                <a:cs typeface="Times New Roman"/>
              </a:rPr>
              <a:t>(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Intel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35" dirty="0">
                <a:latin typeface="Times New Roman"/>
                <a:cs typeface="Times New Roman"/>
              </a:rPr>
              <a:t>Core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i7)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Times New Roman"/>
                <a:cs typeface="Times New Roman"/>
              </a:rPr>
              <a:t>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20" dirty="0">
                <a:latin typeface="Times New Roman"/>
                <a:cs typeface="Times New Roman"/>
              </a:rPr>
              <a:t>AMD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FX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40" dirty="0">
                <a:latin typeface="Times New Roman"/>
                <a:cs typeface="Times New Roman"/>
              </a:rPr>
              <a:t>4100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30" dirty="0">
                <a:latin typeface="Times New Roman"/>
                <a:cs typeface="Times New Roman"/>
              </a:rPr>
              <a:t>and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20" dirty="0">
                <a:latin typeface="Times New Roman"/>
                <a:cs typeface="Times New Roman"/>
              </a:rPr>
              <a:t>above,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14" dirty="0">
                <a:latin typeface="Times New Roman"/>
                <a:cs typeface="Times New Roman"/>
              </a:rPr>
              <a:t>or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A6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3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30" dirty="0">
                <a:latin typeface="Times New Roman"/>
                <a:cs typeface="Times New Roman"/>
              </a:rPr>
              <a:t>above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21" name="object 9"/>
          <p:cNvSpPr/>
          <p:nvPr/>
        </p:nvSpPr>
        <p:spPr>
          <a:xfrm>
            <a:off x="1677162" y="2463190"/>
            <a:ext cx="7459980" cy="8890"/>
          </a:xfrm>
          <a:custGeom>
            <a:avLst/>
            <a:gdLst/>
            <a:ahLst/>
            <a:cxnLst/>
            <a:rect l="l" t="t" r="r" b="b"/>
            <a:pathLst>
              <a:path w="7459980" h="8889">
                <a:moveTo>
                  <a:pt x="3433635" y="0"/>
                </a:moveTo>
                <a:lnTo>
                  <a:pt x="1809102" y="0"/>
                </a:lnTo>
                <a:lnTo>
                  <a:pt x="1798561" y="0"/>
                </a:lnTo>
                <a:lnTo>
                  <a:pt x="0" y="0"/>
                </a:lnTo>
                <a:lnTo>
                  <a:pt x="0" y="8483"/>
                </a:lnTo>
                <a:lnTo>
                  <a:pt x="1798561" y="8483"/>
                </a:lnTo>
                <a:lnTo>
                  <a:pt x="1809102" y="8483"/>
                </a:lnTo>
                <a:lnTo>
                  <a:pt x="3433635" y="8483"/>
                </a:lnTo>
                <a:lnTo>
                  <a:pt x="3433635" y="0"/>
                </a:lnTo>
                <a:close/>
              </a:path>
              <a:path w="7459980" h="8889">
                <a:moveTo>
                  <a:pt x="7459789" y="0"/>
                </a:moveTo>
                <a:lnTo>
                  <a:pt x="4959870" y="0"/>
                </a:lnTo>
                <a:lnTo>
                  <a:pt x="4949317" y="0"/>
                </a:lnTo>
                <a:lnTo>
                  <a:pt x="3444329" y="0"/>
                </a:lnTo>
                <a:lnTo>
                  <a:pt x="3433775" y="0"/>
                </a:lnTo>
                <a:lnTo>
                  <a:pt x="3433775" y="8483"/>
                </a:lnTo>
                <a:lnTo>
                  <a:pt x="3444329" y="8483"/>
                </a:lnTo>
                <a:lnTo>
                  <a:pt x="4949317" y="8483"/>
                </a:lnTo>
                <a:lnTo>
                  <a:pt x="4959870" y="8483"/>
                </a:lnTo>
                <a:lnTo>
                  <a:pt x="7459789" y="8483"/>
                </a:lnTo>
                <a:lnTo>
                  <a:pt x="7459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0"/>
          <p:cNvSpPr txBox="1"/>
          <p:nvPr/>
        </p:nvSpPr>
        <p:spPr>
          <a:xfrm>
            <a:off x="2269166" y="3048921"/>
            <a:ext cx="102552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95" dirty="0">
                <a:latin typeface="Times New Roman"/>
                <a:cs typeface="Times New Roman"/>
              </a:rPr>
              <a:t>HARD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45" dirty="0">
                <a:latin typeface="Times New Roman"/>
                <a:cs typeface="Times New Roman"/>
              </a:rPr>
              <a:t>DISK: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23" name="object 11"/>
          <p:cNvSpPr txBox="1"/>
          <p:nvPr/>
        </p:nvSpPr>
        <p:spPr>
          <a:xfrm>
            <a:off x="4068157" y="3048921"/>
            <a:ext cx="44577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65" dirty="0">
                <a:latin typeface="Times New Roman"/>
                <a:cs typeface="Times New Roman"/>
              </a:rPr>
              <a:t>20GB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24" name="object 12"/>
          <p:cNvSpPr txBox="1"/>
          <p:nvPr/>
        </p:nvSpPr>
        <p:spPr>
          <a:xfrm>
            <a:off x="5702938" y="3030536"/>
            <a:ext cx="744855" cy="55435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100" spc="140" dirty="0">
                <a:latin typeface="Times New Roman"/>
                <a:cs typeface="Times New Roman"/>
              </a:rPr>
              <a:t>128</a:t>
            </a:r>
            <a:endParaRPr sz="1100">
              <a:latin typeface="Times New Roman"/>
              <a:cs typeface="Times New Roman"/>
            </a:endParaRPr>
          </a:p>
          <a:p>
            <a:pPr marL="19685" marR="5080">
              <a:lnSpc>
                <a:spcPct val="111400"/>
              </a:lnSpc>
              <a:spcBef>
                <a:spcPts val="10"/>
              </a:spcBef>
            </a:pPr>
            <a:r>
              <a:rPr sz="1100" spc="140" dirty="0">
                <a:latin typeface="Times New Roman"/>
                <a:cs typeface="Times New Roman"/>
              </a:rPr>
              <a:t>Gig</a:t>
            </a:r>
            <a:r>
              <a:rPr sz="1100" spc="114" dirty="0">
                <a:latin typeface="Times New Roman"/>
                <a:cs typeface="Times New Roman"/>
              </a:rPr>
              <a:t>a</a:t>
            </a:r>
            <a:r>
              <a:rPr sz="1100" spc="105" dirty="0">
                <a:latin typeface="Times New Roman"/>
                <a:cs typeface="Times New Roman"/>
              </a:rPr>
              <a:t>bytes  </a:t>
            </a:r>
            <a:r>
              <a:rPr sz="1100" spc="140" dirty="0">
                <a:latin typeface="Times New Roman"/>
                <a:cs typeface="Times New Roman"/>
              </a:rPr>
              <a:t>(GB)*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25" name="object 13"/>
          <p:cNvSpPr txBox="1"/>
          <p:nvPr/>
        </p:nvSpPr>
        <p:spPr>
          <a:xfrm>
            <a:off x="7218480" y="3030536"/>
            <a:ext cx="1931035" cy="58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 algn="just">
              <a:lnSpc>
                <a:spcPct val="111800"/>
              </a:lnSpc>
              <a:spcBef>
                <a:spcPts val="100"/>
              </a:spcBef>
              <a:tabLst>
                <a:tab pos="1567180" algn="l"/>
              </a:tabLst>
            </a:pPr>
            <a:r>
              <a:rPr sz="1100" spc="160" dirty="0">
                <a:latin typeface="Times New Roman"/>
                <a:cs typeface="Times New Roman"/>
              </a:rPr>
              <a:t>128GB</a:t>
            </a:r>
            <a:r>
              <a:rPr sz="1100" spc="155" dirty="0">
                <a:latin typeface="Times New Roman"/>
                <a:cs typeface="Times New Roman"/>
              </a:rPr>
              <a:t>+S</a:t>
            </a:r>
            <a:r>
              <a:rPr sz="1100" spc="110" dirty="0">
                <a:latin typeface="Times New Roman"/>
                <a:cs typeface="Times New Roman"/>
              </a:rPr>
              <a:t>olid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55" dirty="0">
                <a:latin typeface="Times New Roman"/>
                <a:cs typeface="Times New Roman"/>
              </a:rPr>
              <a:t>S</a:t>
            </a:r>
            <a:r>
              <a:rPr sz="1100" spc="75" dirty="0">
                <a:latin typeface="Times New Roman"/>
                <a:cs typeface="Times New Roman"/>
              </a:rPr>
              <a:t>t</a:t>
            </a:r>
            <a:r>
              <a:rPr sz="1100" spc="105" dirty="0">
                <a:latin typeface="Times New Roman"/>
                <a:cs typeface="Times New Roman"/>
              </a:rPr>
              <a:t>a</a:t>
            </a:r>
            <a:r>
              <a:rPr sz="1100" spc="85" dirty="0">
                <a:latin typeface="Times New Roman"/>
                <a:cs typeface="Times New Roman"/>
              </a:rPr>
              <a:t>te  </a:t>
            </a:r>
            <a:r>
              <a:rPr sz="1100" spc="135" dirty="0">
                <a:latin typeface="Times New Roman"/>
                <a:cs typeface="Times New Roman"/>
              </a:rPr>
              <a:t>Disk(SSD)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25" dirty="0">
                <a:latin typeface="Times New Roman"/>
                <a:cs typeface="Times New Roman"/>
              </a:rPr>
              <a:t>with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95" dirty="0">
                <a:latin typeface="Times New Roman"/>
                <a:cs typeface="Times New Roman"/>
              </a:rPr>
              <a:t>at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Times New Roman"/>
                <a:cs typeface="Times New Roman"/>
              </a:rPr>
              <a:t>least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40" dirty="0">
                <a:latin typeface="Times New Roman"/>
                <a:cs typeface="Times New Roman"/>
              </a:rPr>
              <a:t>20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Times New Roman"/>
                <a:cs typeface="Times New Roman"/>
              </a:rPr>
              <a:t>GB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14" dirty="0">
                <a:latin typeface="Times New Roman"/>
                <a:cs typeface="Times New Roman"/>
              </a:rPr>
              <a:t>of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free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114" dirty="0">
                <a:latin typeface="Times New Roman"/>
                <a:cs typeface="Times New Roman"/>
              </a:rPr>
              <a:t>disk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20" dirty="0">
                <a:latin typeface="Times New Roman"/>
                <a:cs typeface="Times New Roman"/>
              </a:rPr>
              <a:t>space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26" name="object 14"/>
          <p:cNvSpPr/>
          <p:nvPr/>
        </p:nvSpPr>
        <p:spPr>
          <a:xfrm>
            <a:off x="1677162" y="3062808"/>
            <a:ext cx="7459980" cy="8890"/>
          </a:xfrm>
          <a:custGeom>
            <a:avLst/>
            <a:gdLst/>
            <a:ahLst/>
            <a:cxnLst/>
            <a:rect l="l" t="t" r="r" b="b"/>
            <a:pathLst>
              <a:path w="7459980" h="8889">
                <a:moveTo>
                  <a:pt x="3433635" y="0"/>
                </a:moveTo>
                <a:lnTo>
                  <a:pt x="1809102" y="0"/>
                </a:lnTo>
                <a:lnTo>
                  <a:pt x="1798561" y="0"/>
                </a:lnTo>
                <a:lnTo>
                  <a:pt x="0" y="0"/>
                </a:lnTo>
                <a:lnTo>
                  <a:pt x="0" y="8483"/>
                </a:lnTo>
                <a:lnTo>
                  <a:pt x="1798561" y="8483"/>
                </a:lnTo>
                <a:lnTo>
                  <a:pt x="1809102" y="8483"/>
                </a:lnTo>
                <a:lnTo>
                  <a:pt x="3433635" y="8483"/>
                </a:lnTo>
                <a:lnTo>
                  <a:pt x="3433635" y="0"/>
                </a:lnTo>
                <a:close/>
              </a:path>
              <a:path w="7459980" h="8889">
                <a:moveTo>
                  <a:pt x="7459789" y="0"/>
                </a:moveTo>
                <a:lnTo>
                  <a:pt x="4959870" y="0"/>
                </a:lnTo>
                <a:lnTo>
                  <a:pt x="4949317" y="0"/>
                </a:lnTo>
                <a:lnTo>
                  <a:pt x="3444329" y="0"/>
                </a:lnTo>
                <a:lnTo>
                  <a:pt x="3433775" y="0"/>
                </a:lnTo>
                <a:lnTo>
                  <a:pt x="3433775" y="8483"/>
                </a:lnTo>
                <a:lnTo>
                  <a:pt x="3444329" y="8483"/>
                </a:lnTo>
                <a:lnTo>
                  <a:pt x="4949317" y="8483"/>
                </a:lnTo>
                <a:lnTo>
                  <a:pt x="4959870" y="8483"/>
                </a:lnTo>
                <a:lnTo>
                  <a:pt x="7459789" y="8483"/>
                </a:lnTo>
                <a:lnTo>
                  <a:pt x="7459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15"/>
          <p:cNvSpPr txBox="1"/>
          <p:nvPr/>
        </p:nvSpPr>
        <p:spPr>
          <a:xfrm>
            <a:off x="2269166" y="3830975"/>
            <a:ext cx="47561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85" dirty="0">
                <a:latin typeface="Times New Roman"/>
                <a:cs typeface="Times New Roman"/>
              </a:rPr>
              <a:t>R</a:t>
            </a:r>
            <a:r>
              <a:rPr sz="1100" spc="175" dirty="0">
                <a:latin typeface="Times New Roman"/>
                <a:cs typeface="Times New Roman"/>
              </a:rPr>
              <a:t>AM: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28" name="object 16"/>
          <p:cNvSpPr txBox="1"/>
          <p:nvPr/>
        </p:nvSpPr>
        <p:spPr>
          <a:xfrm>
            <a:off x="4068157" y="3830975"/>
            <a:ext cx="35750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75" dirty="0">
                <a:latin typeface="Times New Roman"/>
                <a:cs typeface="Times New Roman"/>
              </a:rPr>
              <a:t>1GB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29" name="object 17"/>
          <p:cNvSpPr txBox="1"/>
          <p:nvPr/>
        </p:nvSpPr>
        <p:spPr>
          <a:xfrm>
            <a:off x="5702938" y="3830975"/>
            <a:ext cx="35750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75" dirty="0">
                <a:latin typeface="Times New Roman"/>
                <a:cs typeface="Times New Roman"/>
              </a:rPr>
              <a:t>8GB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30" name="object 18"/>
          <p:cNvSpPr/>
          <p:nvPr/>
        </p:nvSpPr>
        <p:spPr>
          <a:xfrm>
            <a:off x="1677162" y="3845090"/>
            <a:ext cx="7459980" cy="8890"/>
          </a:xfrm>
          <a:custGeom>
            <a:avLst/>
            <a:gdLst/>
            <a:ahLst/>
            <a:cxnLst/>
            <a:rect l="l" t="t" r="r" b="b"/>
            <a:pathLst>
              <a:path w="7459980" h="8889">
                <a:moveTo>
                  <a:pt x="3433635" y="0"/>
                </a:moveTo>
                <a:lnTo>
                  <a:pt x="1809102" y="0"/>
                </a:lnTo>
                <a:lnTo>
                  <a:pt x="1798561" y="0"/>
                </a:lnTo>
                <a:lnTo>
                  <a:pt x="0" y="0"/>
                </a:lnTo>
                <a:lnTo>
                  <a:pt x="0" y="8496"/>
                </a:lnTo>
                <a:lnTo>
                  <a:pt x="1798561" y="8496"/>
                </a:lnTo>
                <a:lnTo>
                  <a:pt x="1809102" y="8496"/>
                </a:lnTo>
                <a:lnTo>
                  <a:pt x="3433635" y="8496"/>
                </a:lnTo>
                <a:lnTo>
                  <a:pt x="3433635" y="0"/>
                </a:lnTo>
                <a:close/>
              </a:path>
              <a:path w="7459980" h="8889">
                <a:moveTo>
                  <a:pt x="7459789" y="0"/>
                </a:moveTo>
                <a:lnTo>
                  <a:pt x="4959870" y="0"/>
                </a:lnTo>
                <a:lnTo>
                  <a:pt x="4949317" y="0"/>
                </a:lnTo>
                <a:lnTo>
                  <a:pt x="3444329" y="0"/>
                </a:lnTo>
                <a:lnTo>
                  <a:pt x="3433775" y="0"/>
                </a:lnTo>
                <a:lnTo>
                  <a:pt x="3433775" y="8496"/>
                </a:lnTo>
                <a:lnTo>
                  <a:pt x="3444329" y="8496"/>
                </a:lnTo>
                <a:lnTo>
                  <a:pt x="4949317" y="8496"/>
                </a:lnTo>
                <a:lnTo>
                  <a:pt x="4959870" y="8496"/>
                </a:lnTo>
                <a:lnTo>
                  <a:pt x="7459789" y="8496"/>
                </a:lnTo>
                <a:lnTo>
                  <a:pt x="7459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1" name="object 19"/>
          <p:cNvSpPr txBox="1"/>
          <p:nvPr/>
        </p:nvSpPr>
        <p:spPr>
          <a:xfrm>
            <a:off x="2269166" y="4222355"/>
            <a:ext cx="1033780" cy="400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7620">
              <a:lnSpc>
                <a:spcPct val="111600"/>
              </a:lnSpc>
              <a:spcBef>
                <a:spcPts val="95"/>
              </a:spcBef>
            </a:pPr>
            <a:r>
              <a:rPr sz="1100" spc="155" dirty="0">
                <a:latin typeface="Times New Roman"/>
                <a:cs typeface="Times New Roman"/>
              </a:rPr>
              <a:t>P</a:t>
            </a:r>
            <a:r>
              <a:rPr sz="1100" spc="185" dirty="0">
                <a:latin typeface="Times New Roman"/>
                <a:cs typeface="Times New Roman"/>
              </a:rPr>
              <a:t>R</a:t>
            </a:r>
            <a:r>
              <a:rPr sz="1100" spc="180" dirty="0">
                <a:latin typeface="Times New Roman"/>
                <a:cs typeface="Times New Roman"/>
              </a:rPr>
              <a:t>OCES</a:t>
            </a:r>
            <a:r>
              <a:rPr sz="1100" spc="155" dirty="0">
                <a:latin typeface="Times New Roman"/>
                <a:cs typeface="Times New Roman"/>
              </a:rPr>
              <a:t>S</a:t>
            </a:r>
            <a:r>
              <a:rPr sz="1100" spc="130" dirty="0">
                <a:latin typeface="Times New Roman"/>
                <a:cs typeface="Times New Roman"/>
              </a:rPr>
              <a:t>OR  </a:t>
            </a:r>
            <a:r>
              <a:rPr sz="1100" spc="155" dirty="0">
                <a:latin typeface="Times New Roman"/>
                <a:cs typeface="Times New Roman"/>
              </a:rPr>
              <a:t>SPEED: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32" name="object 20"/>
          <p:cNvSpPr txBox="1"/>
          <p:nvPr/>
        </p:nvSpPr>
        <p:spPr>
          <a:xfrm>
            <a:off x="4068157" y="4239679"/>
            <a:ext cx="62039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14" dirty="0">
                <a:latin typeface="Times New Roman"/>
                <a:cs typeface="Times New Roman"/>
              </a:rPr>
              <a:t>2.4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75" dirty="0">
                <a:latin typeface="Times New Roman"/>
                <a:cs typeface="Times New Roman"/>
              </a:rPr>
              <a:t>GHz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33" name="object 21"/>
          <p:cNvSpPr/>
          <p:nvPr/>
        </p:nvSpPr>
        <p:spPr>
          <a:xfrm>
            <a:off x="1677162" y="4253801"/>
            <a:ext cx="7459980" cy="8890"/>
          </a:xfrm>
          <a:custGeom>
            <a:avLst/>
            <a:gdLst/>
            <a:ahLst/>
            <a:cxnLst/>
            <a:rect l="l" t="t" r="r" b="b"/>
            <a:pathLst>
              <a:path w="7459980" h="8889">
                <a:moveTo>
                  <a:pt x="3433635" y="0"/>
                </a:moveTo>
                <a:lnTo>
                  <a:pt x="1809102" y="0"/>
                </a:lnTo>
                <a:lnTo>
                  <a:pt x="1798561" y="0"/>
                </a:lnTo>
                <a:lnTo>
                  <a:pt x="0" y="0"/>
                </a:lnTo>
                <a:lnTo>
                  <a:pt x="0" y="8483"/>
                </a:lnTo>
                <a:lnTo>
                  <a:pt x="1798561" y="8483"/>
                </a:lnTo>
                <a:lnTo>
                  <a:pt x="1809102" y="8483"/>
                </a:lnTo>
                <a:lnTo>
                  <a:pt x="3433635" y="8483"/>
                </a:lnTo>
                <a:lnTo>
                  <a:pt x="3433635" y="0"/>
                </a:lnTo>
                <a:close/>
              </a:path>
              <a:path w="7459980" h="8889">
                <a:moveTo>
                  <a:pt x="7459789" y="0"/>
                </a:moveTo>
                <a:lnTo>
                  <a:pt x="4959870" y="0"/>
                </a:lnTo>
                <a:lnTo>
                  <a:pt x="4949317" y="0"/>
                </a:lnTo>
                <a:lnTo>
                  <a:pt x="3444329" y="0"/>
                </a:lnTo>
                <a:lnTo>
                  <a:pt x="3433775" y="0"/>
                </a:lnTo>
                <a:lnTo>
                  <a:pt x="3433775" y="8483"/>
                </a:lnTo>
                <a:lnTo>
                  <a:pt x="3444329" y="8483"/>
                </a:lnTo>
                <a:lnTo>
                  <a:pt x="4949317" y="8483"/>
                </a:lnTo>
                <a:lnTo>
                  <a:pt x="4959870" y="8483"/>
                </a:lnTo>
                <a:lnTo>
                  <a:pt x="7459789" y="8483"/>
                </a:lnTo>
                <a:lnTo>
                  <a:pt x="7459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4" name="object 22"/>
          <p:cNvSpPr txBox="1"/>
          <p:nvPr/>
        </p:nvSpPr>
        <p:spPr>
          <a:xfrm>
            <a:off x="2269166" y="4831169"/>
            <a:ext cx="919480" cy="367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7620">
              <a:lnSpc>
                <a:spcPct val="111400"/>
              </a:lnSpc>
              <a:spcBef>
                <a:spcPts val="95"/>
              </a:spcBef>
            </a:pPr>
            <a:r>
              <a:rPr sz="1100" spc="135" dirty="0">
                <a:latin typeface="Times New Roman"/>
                <a:cs typeface="Times New Roman"/>
              </a:rPr>
              <a:t>Wired 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204" dirty="0">
                <a:latin typeface="Times New Roman"/>
                <a:cs typeface="Times New Roman"/>
              </a:rPr>
              <a:t>N</a:t>
            </a:r>
            <a:r>
              <a:rPr sz="1100" spc="114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twor</a:t>
            </a:r>
            <a:r>
              <a:rPr sz="1100" spc="135" dirty="0">
                <a:latin typeface="Times New Roman"/>
                <a:cs typeface="Times New Roman"/>
              </a:rPr>
              <a:t>k</a:t>
            </a:r>
            <a:r>
              <a:rPr sz="1100" spc="110" dirty="0">
                <a:latin typeface="Times New Roman"/>
                <a:cs typeface="Times New Roman"/>
              </a:rPr>
              <a:t>ing: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35" name="object 23"/>
          <p:cNvSpPr txBox="1"/>
          <p:nvPr/>
        </p:nvSpPr>
        <p:spPr>
          <a:xfrm>
            <a:off x="4068157" y="4831169"/>
            <a:ext cx="1054100" cy="367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7620">
              <a:lnSpc>
                <a:spcPct val="111400"/>
              </a:lnSpc>
              <a:spcBef>
                <a:spcPts val="95"/>
              </a:spcBef>
            </a:pPr>
            <a:r>
              <a:rPr sz="1100" spc="114" dirty="0">
                <a:latin typeface="Times New Roman"/>
                <a:cs typeface="Times New Roman"/>
              </a:rPr>
              <a:t>Ethernet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Times New Roman"/>
                <a:cs typeface="Times New Roman"/>
              </a:rPr>
              <a:t>LAN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14" dirty="0">
                <a:latin typeface="Times New Roman"/>
                <a:cs typeface="Times New Roman"/>
              </a:rPr>
              <a:t>Port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14" dirty="0">
                <a:latin typeface="Times New Roman"/>
                <a:cs typeface="Times New Roman"/>
              </a:rPr>
              <a:t>or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80" dirty="0">
                <a:latin typeface="Times New Roman"/>
                <a:cs typeface="Times New Roman"/>
              </a:rPr>
              <a:t>USB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36" name="object 24"/>
          <p:cNvSpPr txBox="1"/>
          <p:nvPr/>
        </p:nvSpPr>
        <p:spPr>
          <a:xfrm>
            <a:off x="5702938" y="4831169"/>
            <a:ext cx="3444875" cy="367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7620">
              <a:lnSpc>
                <a:spcPct val="111400"/>
              </a:lnSpc>
              <a:spcBef>
                <a:spcPts val="95"/>
              </a:spcBef>
              <a:tabLst>
                <a:tab pos="824230" algn="l"/>
                <a:tab pos="1402080" algn="l"/>
                <a:tab pos="1913255" algn="l"/>
                <a:tab pos="2277110" algn="l"/>
                <a:tab pos="2837815" algn="l"/>
              </a:tabLst>
            </a:pPr>
            <a:r>
              <a:rPr sz="1100" spc="130" dirty="0">
                <a:latin typeface="Times New Roman"/>
                <a:cs typeface="Times New Roman"/>
              </a:rPr>
              <a:t>Eth</a:t>
            </a:r>
            <a:r>
              <a:rPr sz="1100" spc="120" dirty="0">
                <a:latin typeface="Times New Roman"/>
                <a:cs typeface="Times New Roman"/>
              </a:rPr>
              <a:t>e</a:t>
            </a:r>
            <a:r>
              <a:rPr sz="1100" spc="114" dirty="0">
                <a:latin typeface="Times New Roman"/>
                <a:cs typeface="Times New Roman"/>
              </a:rPr>
              <a:t>rne</a:t>
            </a:r>
            <a:r>
              <a:rPr sz="1100" spc="7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70" dirty="0">
                <a:latin typeface="Times New Roman"/>
                <a:cs typeface="Times New Roman"/>
              </a:rPr>
              <a:t>L</a:t>
            </a:r>
            <a:r>
              <a:rPr sz="1100" spc="200" dirty="0">
                <a:latin typeface="Times New Roman"/>
                <a:cs typeface="Times New Roman"/>
              </a:rPr>
              <a:t>A</a:t>
            </a:r>
            <a:r>
              <a:rPr sz="1100" spc="204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55" dirty="0">
                <a:latin typeface="Times New Roman"/>
                <a:cs typeface="Times New Roman"/>
              </a:rPr>
              <a:t>P</a:t>
            </a:r>
            <a:r>
              <a:rPr sz="1100" spc="105" dirty="0">
                <a:latin typeface="Times New Roman"/>
                <a:cs typeface="Times New Roman"/>
              </a:rPr>
              <a:t>ort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14" dirty="0">
                <a:latin typeface="Times New Roman"/>
                <a:cs typeface="Times New Roman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80" dirty="0">
                <a:latin typeface="Times New Roman"/>
                <a:cs typeface="Times New Roman"/>
              </a:rPr>
              <a:t>USB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130" dirty="0">
                <a:latin typeface="Times New Roman"/>
                <a:cs typeface="Times New Roman"/>
              </a:rPr>
              <a:t>Eth</a:t>
            </a:r>
            <a:r>
              <a:rPr sz="1100" spc="120" dirty="0">
                <a:latin typeface="Times New Roman"/>
                <a:cs typeface="Times New Roman"/>
              </a:rPr>
              <a:t>e</a:t>
            </a:r>
            <a:r>
              <a:rPr sz="1100" spc="114" dirty="0">
                <a:latin typeface="Times New Roman"/>
                <a:cs typeface="Times New Roman"/>
              </a:rPr>
              <a:t>rne</a:t>
            </a:r>
            <a:r>
              <a:rPr sz="1100" spc="70" dirty="0">
                <a:latin typeface="Times New Roman"/>
                <a:cs typeface="Times New Roman"/>
              </a:rPr>
              <a:t>t  </a:t>
            </a:r>
            <a:r>
              <a:rPr sz="1100" spc="125" dirty="0">
                <a:latin typeface="Times New Roman"/>
                <a:cs typeface="Times New Roman"/>
              </a:rPr>
              <a:t>Adapter/Dongle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37" name="object 25"/>
          <p:cNvSpPr/>
          <p:nvPr/>
        </p:nvSpPr>
        <p:spPr>
          <a:xfrm>
            <a:off x="1677162" y="4862258"/>
            <a:ext cx="7459980" cy="8890"/>
          </a:xfrm>
          <a:custGeom>
            <a:avLst/>
            <a:gdLst/>
            <a:ahLst/>
            <a:cxnLst/>
            <a:rect l="l" t="t" r="r" b="b"/>
            <a:pathLst>
              <a:path w="7459980" h="8889">
                <a:moveTo>
                  <a:pt x="3433635" y="0"/>
                </a:moveTo>
                <a:lnTo>
                  <a:pt x="1809102" y="0"/>
                </a:lnTo>
                <a:lnTo>
                  <a:pt x="1798561" y="0"/>
                </a:lnTo>
                <a:lnTo>
                  <a:pt x="0" y="0"/>
                </a:lnTo>
                <a:lnTo>
                  <a:pt x="0" y="8483"/>
                </a:lnTo>
                <a:lnTo>
                  <a:pt x="1798561" y="8483"/>
                </a:lnTo>
                <a:lnTo>
                  <a:pt x="1809102" y="8483"/>
                </a:lnTo>
                <a:lnTo>
                  <a:pt x="3433635" y="8483"/>
                </a:lnTo>
                <a:lnTo>
                  <a:pt x="3433635" y="0"/>
                </a:lnTo>
                <a:close/>
              </a:path>
              <a:path w="7459980" h="8889">
                <a:moveTo>
                  <a:pt x="7459789" y="0"/>
                </a:moveTo>
                <a:lnTo>
                  <a:pt x="4959870" y="0"/>
                </a:lnTo>
                <a:lnTo>
                  <a:pt x="4949317" y="0"/>
                </a:lnTo>
                <a:lnTo>
                  <a:pt x="3444329" y="0"/>
                </a:lnTo>
                <a:lnTo>
                  <a:pt x="3433775" y="0"/>
                </a:lnTo>
                <a:lnTo>
                  <a:pt x="3433775" y="8483"/>
                </a:lnTo>
                <a:lnTo>
                  <a:pt x="3444329" y="8483"/>
                </a:lnTo>
                <a:lnTo>
                  <a:pt x="4949317" y="8483"/>
                </a:lnTo>
                <a:lnTo>
                  <a:pt x="4959870" y="8483"/>
                </a:lnTo>
                <a:lnTo>
                  <a:pt x="7459789" y="8483"/>
                </a:lnTo>
                <a:lnTo>
                  <a:pt x="7459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26"/>
          <p:cNvSpPr txBox="1"/>
          <p:nvPr/>
        </p:nvSpPr>
        <p:spPr>
          <a:xfrm>
            <a:off x="5702938" y="5443507"/>
            <a:ext cx="82931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05" dirty="0">
                <a:latin typeface="Times New Roman"/>
                <a:cs typeface="Times New Roman"/>
              </a:rPr>
              <a:t>Intra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server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39" name="object 27"/>
          <p:cNvSpPr/>
          <p:nvPr/>
        </p:nvSpPr>
        <p:spPr>
          <a:xfrm>
            <a:off x="5110945" y="5457621"/>
            <a:ext cx="4026535" cy="8890"/>
          </a:xfrm>
          <a:custGeom>
            <a:avLst/>
            <a:gdLst/>
            <a:ahLst/>
            <a:cxnLst/>
            <a:rect l="l" t="t" r="r" b="b"/>
            <a:pathLst>
              <a:path w="4026534" h="8889">
                <a:moveTo>
                  <a:pt x="4026160" y="0"/>
                </a:moveTo>
                <a:lnTo>
                  <a:pt x="0" y="0"/>
                </a:lnTo>
                <a:lnTo>
                  <a:pt x="0" y="8485"/>
                </a:lnTo>
                <a:lnTo>
                  <a:pt x="4026160" y="8485"/>
                </a:lnTo>
                <a:lnTo>
                  <a:pt x="4026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28"/>
          <p:cNvSpPr txBox="1"/>
          <p:nvPr/>
        </p:nvSpPr>
        <p:spPr>
          <a:xfrm>
            <a:off x="2269166" y="5849666"/>
            <a:ext cx="871219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7620">
              <a:lnSpc>
                <a:spcPct val="111400"/>
              </a:lnSpc>
              <a:spcBef>
                <a:spcPts val="95"/>
              </a:spcBef>
            </a:pPr>
            <a:r>
              <a:rPr sz="1100" spc="120" dirty="0">
                <a:latin typeface="Times New Roman"/>
                <a:cs typeface="Times New Roman"/>
              </a:rPr>
              <a:t>Wireless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204" dirty="0">
                <a:latin typeface="Times New Roman"/>
                <a:cs typeface="Times New Roman"/>
              </a:rPr>
              <a:t>N</a:t>
            </a:r>
            <a:r>
              <a:rPr sz="1100" spc="114" dirty="0">
                <a:latin typeface="Times New Roman"/>
                <a:cs typeface="Times New Roman"/>
              </a:rPr>
              <a:t>e</a:t>
            </a:r>
            <a:r>
              <a:rPr sz="1100" spc="130" dirty="0">
                <a:latin typeface="Times New Roman"/>
                <a:cs typeface="Times New Roman"/>
              </a:rPr>
              <a:t>twor</a:t>
            </a:r>
            <a:r>
              <a:rPr sz="1100" spc="135" dirty="0">
                <a:latin typeface="Times New Roman"/>
                <a:cs typeface="Times New Roman"/>
              </a:rPr>
              <a:t>k</a:t>
            </a:r>
            <a:r>
              <a:rPr sz="1100" spc="120" dirty="0">
                <a:latin typeface="Times New Roman"/>
                <a:cs typeface="Times New Roman"/>
              </a:rPr>
              <a:t>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41" name="object 29"/>
          <p:cNvSpPr txBox="1"/>
          <p:nvPr/>
        </p:nvSpPr>
        <p:spPr>
          <a:xfrm>
            <a:off x="4068157" y="5866636"/>
            <a:ext cx="59690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30" dirty="0">
                <a:latin typeface="Times New Roman"/>
                <a:cs typeface="Times New Roman"/>
              </a:rPr>
              <a:t>802.09g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42" name="object 30"/>
          <p:cNvSpPr txBox="1"/>
          <p:nvPr/>
        </p:nvSpPr>
        <p:spPr>
          <a:xfrm>
            <a:off x="5702938" y="5866636"/>
            <a:ext cx="67437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25" dirty="0">
                <a:latin typeface="Times New Roman"/>
                <a:cs typeface="Times New Roman"/>
              </a:rPr>
              <a:t>802.13ax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48643" name="object 31"/>
          <p:cNvSpPr/>
          <p:nvPr/>
        </p:nvSpPr>
        <p:spPr>
          <a:xfrm>
            <a:off x="1677162" y="5880760"/>
            <a:ext cx="7459980" cy="8890"/>
          </a:xfrm>
          <a:custGeom>
            <a:avLst/>
            <a:gdLst/>
            <a:ahLst/>
            <a:cxnLst/>
            <a:rect l="l" t="t" r="r" b="b"/>
            <a:pathLst>
              <a:path w="7459980" h="8889">
                <a:moveTo>
                  <a:pt x="3433635" y="0"/>
                </a:moveTo>
                <a:lnTo>
                  <a:pt x="1809102" y="0"/>
                </a:lnTo>
                <a:lnTo>
                  <a:pt x="1798561" y="0"/>
                </a:lnTo>
                <a:lnTo>
                  <a:pt x="0" y="0"/>
                </a:lnTo>
                <a:lnTo>
                  <a:pt x="0" y="8483"/>
                </a:lnTo>
                <a:lnTo>
                  <a:pt x="1798561" y="8483"/>
                </a:lnTo>
                <a:lnTo>
                  <a:pt x="1809102" y="8483"/>
                </a:lnTo>
                <a:lnTo>
                  <a:pt x="3433635" y="8483"/>
                </a:lnTo>
                <a:lnTo>
                  <a:pt x="3433635" y="0"/>
                </a:lnTo>
                <a:close/>
              </a:path>
              <a:path w="7459980" h="8889">
                <a:moveTo>
                  <a:pt x="7459942" y="0"/>
                </a:moveTo>
                <a:lnTo>
                  <a:pt x="3444329" y="0"/>
                </a:lnTo>
                <a:lnTo>
                  <a:pt x="3433775" y="0"/>
                </a:lnTo>
                <a:lnTo>
                  <a:pt x="3433775" y="8483"/>
                </a:lnTo>
                <a:lnTo>
                  <a:pt x="3444329" y="8483"/>
                </a:lnTo>
                <a:lnTo>
                  <a:pt x="7459942" y="8483"/>
                </a:lnTo>
                <a:lnTo>
                  <a:pt x="7459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32"/>
          <p:cNvSpPr/>
          <p:nvPr/>
        </p:nvSpPr>
        <p:spPr>
          <a:xfrm>
            <a:off x="1666621" y="6476136"/>
            <a:ext cx="7470775" cy="8890"/>
          </a:xfrm>
          <a:custGeom>
            <a:avLst/>
            <a:gdLst/>
            <a:ahLst/>
            <a:cxnLst/>
            <a:rect l="l" t="t" r="r" b="b"/>
            <a:pathLst>
              <a:path w="7470775" h="8889">
                <a:moveTo>
                  <a:pt x="7470483" y="0"/>
                </a:moveTo>
                <a:lnTo>
                  <a:pt x="7470483" y="0"/>
                </a:lnTo>
                <a:lnTo>
                  <a:pt x="0" y="0"/>
                </a:lnTo>
                <a:lnTo>
                  <a:pt x="0" y="8483"/>
                </a:lnTo>
                <a:lnTo>
                  <a:pt x="7470483" y="8483"/>
                </a:lnTo>
                <a:lnTo>
                  <a:pt x="7470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 txBox="1">
            <a:spLocks noGrp="1"/>
          </p:cNvSpPr>
          <p:nvPr>
            <p:ph type="title"/>
          </p:nvPr>
        </p:nvSpPr>
        <p:spPr>
          <a:xfrm>
            <a:off x="2716148" y="115900"/>
            <a:ext cx="5307965" cy="60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5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USE</a:t>
            </a:r>
            <a:r>
              <a:rPr sz="4000" u="heavy" spc="11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4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CASE</a:t>
            </a:r>
            <a:r>
              <a:rPr sz="4000" u="heavy" spc="11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DIAGRAM</a:t>
            </a:r>
            <a:endParaRPr sz="4000"/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5928" y="1153778"/>
            <a:ext cx="5366597" cy="51783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3474846" y="314324"/>
            <a:ext cx="4501515" cy="60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0" dirty="0">
                <a:solidFill>
                  <a:srgbClr val="000000"/>
                </a:solidFill>
              </a:rPr>
              <a:t>SCREEN</a:t>
            </a:r>
            <a:r>
              <a:rPr sz="4000" spc="90" dirty="0">
                <a:solidFill>
                  <a:srgbClr val="000000"/>
                </a:solidFill>
              </a:rPr>
              <a:t> </a:t>
            </a:r>
            <a:r>
              <a:rPr sz="4000" spc="434" dirty="0">
                <a:solidFill>
                  <a:srgbClr val="000000"/>
                </a:solidFill>
              </a:rPr>
              <a:t>LAYOUT</a:t>
            </a:r>
            <a:endParaRPr sz="4000"/>
          </a:p>
        </p:txBody>
      </p:sp>
      <p:pic>
        <p:nvPicPr>
          <p:cNvPr id="2097153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0511" y="1452372"/>
            <a:ext cx="8369808" cy="50398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727" y="1228344"/>
            <a:ext cx="3735324" cy="4779264"/>
          </a:xfrm>
          <a:prstGeom prst="rect">
            <a:avLst/>
          </a:prstGeom>
        </p:spPr>
      </p:pic>
      <p:pic>
        <p:nvPicPr>
          <p:cNvPr id="2097155" name="object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440" y="1228344"/>
            <a:ext cx="6280404" cy="4779264"/>
          </a:xfrm>
          <a:prstGeom prst="rect">
            <a:avLst/>
          </a:prstGeom>
        </p:spPr>
      </p:pic>
      <p:sp>
        <p:nvSpPr>
          <p:cNvPr id="1048651" name="object 4"/>
          <p:cNvSpPr txBox="1">
            <a:spLocks noGrp="1"/>
          </p:cNvSpPr>
          <p:nvPr>
            <p:ph type="title"/>
          </p:nvPr>
        </p:nvSpPr>
        <p:spPr>
          <a:xfrm>
            <a:off x="3566286" y="201294"/>
            <a:ext cx="3677920" cy="60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4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LOGIN</a:t>
            </a:r>
            <a:r>
              <a:rPr sz="4000" u="heavy" spc="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PANEL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 txBox="1">
            <a:spLocks noGrp="1"/>
          </p:cNvSpPr>
          <p:nvPr>
            <p:ph type="title"/>
          </p:nvPr>
        </p:nvSpPr>
        <p:spPr>
          <a:xfrm>
            <a:off x="3509898" y="201294"/>
            <a:ext cx="3789679" cy="60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4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ADMIN</a:t>
            </a:r>
            <a:r>
              <a:rPr sz="4000" u="heavy" spc="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heavy" spc="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PANEL</a:t>
            </a:r>
            <a:endParaRPr sz="4000"/>
          </a:p>
        </p:txBody>
      </p:sp>
      <p:pic>
        <p:nvPicPr>
          <p:cNvPr id="2097156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755" y="1743429"/>
            <a:ext cx="6431279" cy="3855746"/>
          </a:xfrm>
          <a:prstGeom prst="rect">
            <a:avLst/>
          </a:prstGeom>
        </p:spPr>
      </p:pic>
      <p:pic>
        <p:nvPicPr>
          <p:cNvPr id="2097157" name="object 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4404" y="1242060"/>
            <a:ext cx="2942844" cy="46969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Cambria</vt:lpstr>
      <vt:lpstr>Tahoma</vt:lpstr>
      <vt:lpstr>Times New Roman</vt:lpstr>
      <vt:lpstr>Office Theme</vt:lpstr>
      <vt:lpstr>PowerPoint Presentation</vt:lpstr>
      <vt:lpstr>INTRODUCTION</vt:lpstr>
      <vt:lpstr>OBJECTIVE</vt:lpstr>
      <vt:lpstr>SYSTEM REQUIREMENTS</vt:lpstr>
      <vt:lpstr>HARDWARE REQUIREMENTS</vt:lpstr>
      <vt:lpstr>USE CASE DIAGRAM</vt:lpstr>
      <vt:lpstr>SCREEN LAYOUT</vt:lpstr>
      <vt:lpstr>LOGIN PANEL</vt:lpstr>
      <vt:lpstr>ADMIN PANEL</vt:lpstr>
      <vt:lpstr>PowerPoint Presentation</vt:lpstr>
      <vt:lpstr>MODULE DESCRIPTION</vt:lpstr>
      <vt:lpstr>MODULE DESCRIPTION</vt:lpstr>
      <vt:lpstr>DATABASE TABLES</vt:lpstr>
      <vt:lpstr>DATABASE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MART SYSTEM</dc:title>
  <dc:creator>Siddharth Bhadauriya-19GCEBCS135</dc:creator>
  <cp:lastModifiedBy>Kshitiz Tyagi</cp:lastModifiedBy>
  <cp:revision>1</cp:revision>
  <dcterms:created xsi:type="dcterms:W3CDTF">2022-05-23T05:51:28Z</dcterms:created>
  <dcterms:modified xsi:type="dcterms:W3CDTF">2022-07-19T10:39:17Z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2022-05-23T00:00:00Z</vt:filetime>
  </property>
  <property fmtid="{D5CDD505-2E9C-101B-9397-08002B2CF9AE}" pid="5" name="ICV">
    <vt:lpwstr>6c34693d5526435d963323fb34298e0e</vt:lpwstr>
  </property>
</Properties>
</file>