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</p:sldIdLst>
  <p:sldSz cx="9144000" cy="5143500" type="screen16x9"/>
  <p:notesSz cx="6858000" cy="9144000"/>
  <p:embeddedFontLst>
    <p:embeddedFont>
      <p:font typeface="Montserrat" charset="0"/>
      <p:regular r:id="rId14"/>
      <p:bold r:id="rId15"/>
      <p:italic r:id="rId16"/>
      <p:boldItalic r:id="rId17"/>
    </p:embeddedFont>
    <p:embeddedFont>
      <p:font typeface="Lato" charset="0"/>
      <p:regular r:id="rId18"/>
      <p:bold r:id="rId19"/>
      <p:italic r:id="rId20"/>
      <p:boldItalic r:id="rId21"/>
    </p:embeddedFont>
    <p:embeddedFont>
      <p:font typeface="Merriweather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4593624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466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4f78c37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4f78c37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1346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d4f78c37f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d4f78c37f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18044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4f78c37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4f78c37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6060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4f78c37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4f78c37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31952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4f78c37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4f78c37f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92248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4f78c37f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4f78c37f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07746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4f78c37f_0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4f78c37f_0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7979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d4f78c37f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d4f78c37f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734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d4f78c37f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bd4f78c37f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6575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d4f78c37f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d4f78c37f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2959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57300" y="1214050"/>
            <a:ext cx="5907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		</a:t>
            </a:r>
            <a:r>
              <a:rPr lang="en" sz="3600" dirty="0" smtClean="0"/>
              <a:t>Smart Brain</a:t>
            </a:r>
            <a:endParaRPr sz="33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2801050"/>
            <a:ext cx="3470700" cy="16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Presented By</a:t>
            </a:r>
            <a:r>
              <a:rPr lang="en" sz="1500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Shreyash Srivastava </a:t>
            </a:r>
            <a:r>
              <a:rPr lang="en" sz="1500" dirty="0" smtClean="0"/>
              <a:t>(</a:t>
            </a:r>
            <a:r>
              <a:rPr lang="en" sz="1500" dirty="0" smtClean="0"/>
              <a:t>191500787)</a:t>
            </a: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2183825" y="393750"/>
            <a:ext cx="61527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3. </a:t>
            </a:r>
            <a:r>
              <a:rPr lang="en" sz="3000" b="1" dirty="0" smtClean="0"/>
              <a:t>MAIN PAGE</a:t>
            </a:r>
            <a:endParaRPr sz="3000" b="1" dirty="0"/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98" y="1184222"/>
            <a:ext cx="6968179" cy="3423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>
            <a:spLocks noGrp="1"/>
          </p:cNvSpPr>
          <p:nvPr>
            <p:ph type="ctrTitle"/>
          </p:nvPr>
        </p:nvSpPr>
        <p:spPr>
          <a:xfrm>
            <a:off x="3537150" y="191765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You!!!</a:t>
            </a:r>
            <a:endParaRPr sz="5000"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706450"/>
            <a:ext cx="70389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OUTLINE</a:t>
            </a:r>
            <a:endParaRPr sz="3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2069800"/>
            <a:ext cx="70389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About the Project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Objective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Requirements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Snapshots from the website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656875"/>
            <a:ext cx="7038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ABOUT THE PROJECT</a:t>
            </a:r>
            <a:endParaRPr sz="320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883875"/>
            <a:ext cx="7038900" cy="25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2900">
              <a:buSzPts val="1800"/>
            </a:pPr>
            <a:r>
              <a:rPr lang="en-US" sz="1800" dirty="0" smtClean="0"/>
              <a:t>We will be building a face detection </a:t>
            </a:r>
            <a:r>
              <a:rPr lang="en-US" sz="1800" dirty="0" smtClean="0"/>
              <a:t>application</a:t>
            </a:r>
            <a:r>
              <a:rPr lang="en-US" sz="1600" dirty="0" smtClean="0"/>
              <a:t>.</a:t>
            </a:r>
            <a:endParaRPr lang="en-IN" sz="1600" dirty="0"/>
          </a:p>
          <a:p>
            <a:pPr lvl="0"/>
            <a:r>
              <a:rPr lang="en-US" sz="1600" dirty="0" smtClean="0"/>
              <a:t>The application will have two buttons, one for picking an image and one for detecting the faces. The button for picking an image will ask the user to select a source. Once a photo is selected, the button for detecting faces becomes visible. Tapping this button will send a request to face detection API, which returns the data for the detected faces. Using the response of the API, little boxes are drawn around the detected faces.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607300"/>
            <a:ext cx="70389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OBJECTIVE</a:t>
            </a:r>
            <a:endParaRPr sz="320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759950"/>
            <a:ext cx="7038900" cy="27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42900">
              <a:buSzPts val="1800"/>
            </a:pPr>
            <a:r>
              <a:rPr lang="en-US" sz="1800" dirty="0" smtClean="0"/>
              <a:t>The face is one of the easiest ways to distinguish the individual identity of each other. Face recognition is a personal identification system that uses personal characteristics of a person to identify the person's identity.</a:t>
            </a:r>
            <a:r>
              <a:rPr lang="en" sz="1800" dirty="0" smtClean="0"/>
              <a:t> Our objective is to </a:t>
            </a:r>
            <a:r>
              <a:rPr lang="en-US" sz="1800" dirty="0" smtClean="0"/>
              <a:t>design </a:t>
            </a:r>
            <a:r>
              <a:rPr lang="en-US" sz="1800" dirty="0"/>
              <a:t>an interactive User </a:t>
            </a:r>
            <a:r>
              <a:rPr lang="en-US" sz="1800" dirty="0" smtClean="0"/>
              <a:t>Interface which could be used as a face recognition system. 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458575"/>
            <a:ext cx="70389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REQUIREMENTS</a:t>
            </a:r>
            <a:endParaRPr sz="320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772350"/>
            <a:ext cx="70389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Software Specification Used:-</a:t>
            </a:r>
            <a:endParaRPr sz="2000" b="1"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Technology Implemented: </a:t>
            </a:r>
            <a:r>
              <a:rPr lang="en" sz="1600" dirty="0" smtClean="0"/>
              <a:t>React.js, Node.js, APIs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Languages/Technologies Used: </a:t>
            </a:r>
            <a:r>
              <a:rPr lang="en" sz="1600" dirty="0" smtClean="0"/>
              <a:t>Front-End Technologies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IDE Used: </a:t>
            </a:r>
            <a:r>
              <a:rPr lang="en" sz="1600" dirty="0" smtClean="0"/>
              <a:t>Sublime Text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 dirty="0"/>
              <a:t>Web Browser: Google </a:t>
            </a:r>
            <a:r>
              <a:rPr lang="en" sz="1600" dirty="0" smtClean="0"/>
              <a:t>Chrome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1363325"/>
            <a:ext cx="7316400" cy="30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latin typeface="Lato"/>
                <a:ea typeface="Lato"/>
                <a:cs typeface="Lato"/>
                <a:sym typeface="Lato"/>
              </a:rPr>
              <a:t>Hardware Used:</a:t>
            </a:r>
            <a:endParaRPr sz="2100" b="1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 smtClean="0">
                <a:latin typeface="Lato"/>
                <a:ea typeface="Lato"/>
                <a:cs typeface="Lato"/>
                <a:sym typeface="Lato"/>
              </a:rPr>
              <a:t>Operating 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System: Windows 10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RAM: </a:t>
            </a:r>
            <a:r>
              <a:rPr lang="en" sz="1700" dirty="0" smtClean="0"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GB 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Hardware Devices: Computer System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➔"/>
            </a:pPr>
            <a:r>
              <a:rPr lang="en" sz="1700" dirty="0">
                <a:latin typeface="Lato"/>
                <a:ea typeface="Lato"/>
                <a:cs typeface="Lato"/>
                <a:sym typeface="Lato"/>
              </a:rPr>
              <a:t>Hard Disk: </a:t>
            </a:r>
            <a:r>
              <a:rPr lang="en" sz="1700" dirty="0" smtClean="0">
                <a:latin typeface="Lato"/>
                <a:ea typeface="Lato"/>
                <a:cs typeface="Lato"/>
                <a:sym typeface="Lato"/>
              </a:rPr>
              <a:t>256 </a:t>
            </a:r>
            <a:r>
              <a:rPr lang="en" sz="1700" dirty="0">
                <a:latin typeface="Lato"/>
                <a:ea typeface="Lato"/>
                <a:cs typeface="Lato"/>
                <a:sym typeface="Lato"/>
              </a:rPr>
              <a:t>GB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23850" y="731250"/>
            <a:ext cx="4587000" cy="21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Merriweather"/>
                <a:ea typeface="Merriweather"/>
                <a:cs typeface="Merriweather"/>
                <a:sym typeface="Merriweather"/>
              </a:rPr>
              <a:t>THIS IS HOW OUR </a:t>
            </a:r>
            <a:r>
              <a:rPr lang="en" sz="3500" dirty="0" smtClean="0">
                <a:latin typeface="Merriweather"/>
                <a:ea typeface="Merriweather"/>
                <a:cs typeface="Merriweather"/>
                <a:sym typeface="Merriweather"/>
              </a:rPr>
              <a:t>PROJECT LOOKS</a:t>
            </a:r>
            <a:endParaRPr sz="35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3817350" y="4313100"/>
            <a:ext cx="345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Hope you will like it :)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3060250" y="393750"/>
            <a:ext cx="52761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 b="1" dirty="0" smtClean="0"/>
              <a:t>REGISTER </a:t>
            </a:r>
            <a:r>
              <a:rPr lang="en" sz="3000" b="1" dirty="0"/>
              <a:t>PAGE</a:t>
            </a:r>
            <a:endParaRPr sz="3000" b="1" dirty="0"/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996" y="1204562"/>
            <a:ext cx="6835515" cy="3403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2112000" y="393750"/>
            <a:ext cx="6224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2. </a:t>
            </a:r>
            <a:r>
              <a:rPr lang="en" sz="3000" b="1" dirty="0" smtClean="0"/>
              <a:t>SIGN IN PAGE</a:t>
            </a:r>
            <a:endParaRPr sz="3000" b="1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521" y="1207919"/>
            <a:ext cx="6858000" cy="3395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157</Words>
  <Application>Microsoft Office PowerPoint</Application>
  <PresentationFormat>On-screen Show (16:9)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Lato</vt:lpstr>
      <vt:lpstr>Merriweather</vt:lpstr>
      <vt:lpstr>Focus</vt:lpstr>
      <vt:lpstr>  Smart Brain</vt:lpstr>
      <vt:lpstr>OUTLINE</vt:lpstr>
      <vt:lpstr>ABOUT THE PROJECT</vt:lpstr>
      <vt:lpstr>OBJECTIVE</vt:lpstr>
      <vt:lpstr>REQUIREMENTS</vt:lpstr>
      <vt:lpstr>Hardware Used: Operating System: Windows 10 RAM: 2 GB  Hardware Devices: Computer System Hard Disk: 256 GB</vt:lpstr>
      <vt:lpstr>THIS IS HOW OUR PROJECT LOOKS</vt:lpstr>
      <vt:lpstr>REGISTER PAGE</vt:lpstr>
      <vt:lpstr>2. SIGN IN PAGE</vt:lpstr>
      <vt:lpstr>3. MAIN PAGE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VOILA</dc:title>
  <dc:creator>Alok Srivastava</dc:creator>
  <cp:lastModifiedBy>Shreyash Srivastava</cp:lastModifiedBy>
  <cp:revision>12</cp:revision>
  <dcterms:modified xsi:type="dcterms:W3CDTF">2021-11-14T19:32:42Z</dcterms:modified>
</cp:coreProperties>
</file>