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7" r:id="rId2"/>
    <p:sldId id="258" r:id="rId3"/>
    <p:sldId id="259" r:id="rId4"/>
    <p:sldId id="260" r:id="rId5"/>
    <p:sldId id="263" r:id="rId6"/>
    <p:sldId id="264" r:id="rId7"/>
    <p:sldId id="265" r:id="rId8"/>
    <p:sldId id="261" r:id="rId9"/>
    <p:sldId id="262"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0E1B4A5-FCCD-4D1A-BAD2-E5F804DA7646}"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06E2F-6D61-436B-9379-535235482ED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E1B4A5-FCCD-4D1A-BAD2-E5F804DA7646}"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06E2F-6D61-436B-9379-535235482ED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0E1B4A5-FCCD-4D1A-BAD2-E5F804DA7646}"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06E2F-6D61-436B-9379-535235482ED2}"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E1B4A5-FCCD-4D1A-BAD2-E5F804DA7646}"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06E2F-6D61-436B-9379-535235482ED2}"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E1B4A5-FCCD-4D1A-BAD2-E5F804DA7646}"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06E2F-6D61-436B-9379-535235482ED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0E1B4A5-FCCD-4D1A-BAD2-E5F804DA7646}"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06E2F-6D61-436B-9379-535235482ED2}"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0E1B4A5-FCCD-4D1A-BAD2-E5F804DA7646}" type="datetimeFigureOut">
              <a:rPr lang="en-US" smtClean="0"/>
              <a:t>4/13/2022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06E2F-6D61-436B-9379-535235482ED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E1B4A5-FCCD-4D1A-BAD2-E5F804DA7646}" type="datetimeFigureOut">
              <a:rPr lang="en-US" smtClean="0"/>
              <a:t>4/13/2022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06E2F-6D61-436B-9379-535235482ED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0E1B4A5-FCCD-4D1A-BAD2-E5F804DA7646}" type="datetimeFigureOut">
              <a:rPr lang="en-US" smtClean="0"/>
              <a:t>4/13/2022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06E2F-6D61-436B-9379-535235482ED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0E1B4A5-FCCD-4D1A-BAD2-E5F804DA7646}"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06E2F-6D61-436B-9379-535235482ED2}"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E1B4A5-FCCD-4D1A-BAD2-E5F804DA7646}"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06E2F-6D61-436B-9379-535235482ED2}"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0E1B4A5-FCCD-4D1A-BAD2-E5F804DA7646}" type="datetimeFigureOut">
              <a:rPr lang="en-US" smtClean="0"/>
              <a:t>4/13/2022</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73B06E2F-6D61-436B-9379-535235482ED2}"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0" y="2063419"/>
            <a:ext cx="5257800" cy="646331"/>
          </a:xfrm>
          <a:prstGeom prst="rect">
            <a:avLst/>
          </a:prstGeom>
          <a:noFill/>
        </p:spPr>
        <p:txBody>
          <a:bodyPr wrap="square" rtlCol="0">
            <a:spAutoFit/>
          </a:bodyPr>
          <a:lstStyle/>
          <a:p>
            <a:pPr algn="ctr"/>
            <a:r>
              <a:rPr lang="en-US" sz="3600" b="1" u="sng" dirty="0" err="1" smtClean="0"/>
              <a:t>QuickServicing.Com</a:t>
            </a:r>
            <a:endParaRPr lang="en-US" sz="3600" b="1" u="sng" dirty="0"/>
          </a:p>
        </p:txBody>
      </p:sp>
      <p:sp>
        <p:nvSpPr>
          <p:cNvPr id="3" name="TextBox 2"/>
          <p:cNvSpPr txBox="1"/>
          <p:nvPr/>
        </p:nvSpPr>
        <p:spPr>
          <a:xfrm>
            <a:off x="1905000" y="3352799"/>
            <a:ext cx="5562600" cy="1938992"/>
          </a:xfrm>
          <a:prstGeom prst="rect">
            <a:avLst/>
          </a:prstGeom>
          <a:noFill/>
        </p:spPr>
        <p:txBody>
          <a:bodyPr wrap="square" rtlCol="0">
            <a:spAutoFit/>
          </a:bodyPr>
          <a:lstStyle/>
          <a:p>
            <a:pPr algn="ctr">
              <a:lnSpc>
                <a:spcPct val="150000"/>
              </a:lnSpc>
            </a:pPr>
            <a:r>
              <a:rPr lang="en-US" sz="2000" dirty="0" smtClean="0"/>
              <a:t>Presented By</a:t>
            </a:r>
          </a:p>
          <a:p>
            <a:pPr marL="285750" indent="-285750">
              <a:lnSpc>
                <a:spcPct val="150000"/>
              </a:lnSpc>
              <a:buFont typeface="Arial" pitchFamily="34" charset="0"/>
              <a:buChar char="•"/>
            </a:pPr>
            <a:r>
              <a:rPr lang="en-US" sz="2000" dirty="0" smtClean="0"/>
              <a:t>Mayur Katarmal        (210943120052)</a:t>
            </a:r>
          </a:p>
          <a:p>
            <a:pPr marL="285750" indent="-285750">
              <a:lnSpc>
                <a:spcPct val="150000"/>
              </a:lnSpc>
              <a:buFont typeface="Arial" pitchFamily="34" charset="0"/>
              <a:buChar char="•"/>
            </a:pPr>
            <a:r>
              <a:rPr lang="en-US" sz="2000" dirty="0" err="1" smtClean="0"/>
              <a:t>Shreyash</a:t>
            </a:r>
            <a:r>
              <a:rPr lang="en-US" sz="2000" dirty="0" smtClean="0"/>
              <a:t> </a:t>
            </a:r>
            <a:r>
              <a:rPr lang="en-US" sz="2000" dirty="0" err="1" smtClean="0"/>
              <a:t>Abhang</a:t>
            </a:r>
            <a:r>
              <a:rPr lang="en-US" sz="2000" dirty="0" smtClean="0"/>
              <a:t>      ( 210943120097)</a:t>
            </a:r>
          </a:p>
          <a:p>
            <a:pPr marL="285750" indent="-285750">
              <a:lnSpc>
                <a:spcPct val="150000"/>
              </a:lnSpc>
              <a:buFont typeface="Arial" pitchFamily="34" charset="0"/>
              <a:buChar char="•"/>
            </a:pPr>
            <a:r>
              <a:rPr lang="en-US" sz="2000" dirty="0" err="1" smtClean="0"/>
              <a:t>Ashutosh</a:t>
            </a:r>
            <a:r>
              <a:rPr lang="en-US" sz="2000" dirty="0" smtClean="0"/>
              <a:t> </a:t>
            </a:r>
            <a:r>
              <a:rPr lang="en-US" sz="2000" dirty="0" err="1" smtClean="0"/>
              <a:t>Murumkar</a:t>
            </a:r>
            <a:r>
              <a:rPr lang="en-US" sz="2000" dirty="0" smtClean="0"/>
              <a:t> ( 210943120017)</a:t>
            </a:r>
            <a:endParaRPr lang="en-US" sz="2000" dirty="0"/>
          </a:p>
        </p:txBody>
      </p:sp>
      <p:pic>
        <p:nvPicPr>
          <p:cNvPr id="4" name="Picture 3" descr="C:\Users\user\Downloads\download.jpg"/>
          <p:cNvPicPr/>
          <p:nvPr/>
        </p:nvPicPr>
        <p:blipFill>
          <a:blip r:embed="rId2">
            <a:extLst>
              <a:ext uri="{28A0092B-C50C-407E-A947-70E740481C1C}">
                <a14:useLocalDpi xmlns:a14="http://schemas.microsoft.com/office/drawing/2010/main" val="0"/>
              </a:ext>
            </a:extLst>
          </a:blip>
          <a:srcRect/>
          <a:stretch>
            <a:fillRect/>
          </a:stretch>
        </p:blipFill>
        <p:spPr bwMode="auto">
          <a:xfrm>
            <a:off x="304800" y="902208"/>
            <a:ext cx="2286000" cy="1807542"/>
          </a:xfrm>
          <a:prstGeom prst="rect">
            <a:avLst/>
          </a:prstGeom>
          <a:noFill/>
          <a:ln>
            <a:noFill/>
          </a:ln>
        </p:spPr>
      </p:pic>
    </p:spTree>
    <p:extLst>
      <p:ext uri="{BB962C8B-B14F-4D97-AF65-F5344CB8AC3E}">
        <p14:creationId xmlns:p14="http://schemas.microsoft.com/office/powerpoint/2010/main" val="13115043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05200" y="4953000"/>
            <a:ext cx="5181600" cy="523220"/>
          </a:xfrm>
          <a:prstGeom prst="rect">
            <a:avLst/>
          </a:prstGeom>
          <a:noFill/>
        </p:spPr>
        <p:txBody>
          <a:bodyPr wrap="square" rtlCol="0">
            <a:spAutoFit/>
          </a:bodyPr>
          <a:lstStyle/>
          <a:p>
            <a:r>
              <a:rPr lang="en-US" sz="2800" b="1" dirty="0" smtClean="0"/>
              <a:t>Thank You…..</a:t>
            </a:r>
            <a:endParaRPr lang="en-US" sz="2800" b="1" dirty="0"/>
          </a:p>
        </p:txBody>
      </p:sp>
    </p:spTree>
    <p:extLst>
      <p:ext uri="{BB962C8B-B14F-4D97-AF65-F5344CB8AC3E}">
        <p14:creationId xmlns:p14="http://schemas.microsoft.com/office/powerpoint/2010/main" val="1184356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73936" y="986135"/>
            <a:ext cx="4267200" cy="523220"/>
          </a:xfrm>
          <a:prstGeom prst="rect">
            <a:avLst/>
          </a:prstGeom>
          <a:noFill/>
        </p:spPr>
        <p:txBody>
          <a:bodyPr wrap="square" rtlCol="0">
            <a:spAutoFit/>
          </a:bodyPr>
          <a:lstStyle/>
          <a:p>
            <a:pPr algn="ctr"/>
            <a:r>
              <a:rPr lang="en-US" sz="2800" b="1" u="sng" dirty="0" smtClean="0"/>
              <a:t>Contents</a:t>
            </a:r>
          </a:p>
        </p:txBody>
      </p:sp>
      <p:sp>
        <p:nvSpPr>
          <p:cNvPr id="3" name="TextBox 2"/>
          <p:cNvSpPr txBox="1"/>
          <p:nvPr/>
        </p:nvSpPr>
        <p:spPr>
          <a:xfrm>
            <a:off x="990600" y="1447800"/>
            <a:ext cx="7315200" cy="3539430"/>
          </a:xfrm>
          <a:prstGeom prst="rect">
            <a:avLst/>
          </a:prstGeom>
          <a:noFill/>
        </p:spPr>
        <p:txBody>
          <a:bodyPr wrap="square" rtlCol="0">
            <a:spAutoFit/>
          </a:bodyPr>
          <a:lstStyle/>
          <a:p>
            <a:pPr marL="514350" indent="-514350">
              <a:lnSpc>
                <a:spcPct val="200000"/>
              </a:lnSpc>
              <a:buFont typeface="+mj-lt"/>
              <a:buAutoNum type="arabicPeriod"/>
            </a:pPr>
            <a:r>
              <a:rPr lang="en-US" sz="2800" dirty="0" smtClean="0"/>
              <a:t>Introduction</a:t>
            </a:r>
          </a:p>
          <a:p>
            <a:pPr marL="514350" indent="-514350">
              <a:lnSpc>
                <a:spcPct val="200000"/>
              </a:lnSpc>
              <a:buFont typeface="+mj-lt"/>
              <a:buAutoNum type="arabicPeriod"/>
            </a:pPr>
            <a:r>
              <a:rPr lang="en-US" sz="2800" dirty="0" smtClean="0"/>
              <a:t>Modules</a:t>
            </a:r>
          </a:p>
          <a:p>
            <a:pPr marL="514350" indent="-514350">
              <a:lnSpc>
                <a:spcPct val="200000"/>
              </a:lnSpc>
              <a:buFont typeface="+mj-lt"/>
              <a:buAutoNum type="arabicPeriod"/>
            </a:pPr>
            <a:r>
              <a:rPr lang="en-US" sz="2800" dirty="0" smtClean="0"/>
              <a:t>Use Case Diagram</a:t>
            </a:r>
          </a:p>
          <a:p>
            <a:pPr marL="514350" indent="-514350">
              <a:lnSpc>
                <a:spcPct val="200000"/>
              </a:lnSpc>
              <a:buFont typeface="+mj-lt"/>
              <a:buAutoNum type="arabicPeriod"/>
            </a:pPr>
            <a:r>
              <a:rPr lang="en-US" sz="2800" dirty="0" smtClean="0"/>
              <a:t>Future Scope</a:t>
            </a:r>
            <a:endParaRPr lang="en-US" sz="2800" dirty="0"/>
          </a:p>
        </p:txBody>
      </p:sp>
    </p:spTree>
    <p:extLst>
      <p:ext uri="{BB962C8B-B14F-4D97-AF65-F5344CB8AC3E}">
        <p14:creationId xmlns:p14="http://schemas.microsoft.com/office/powerpoint/2010/main" val="23185219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57528" y="1186190"/>
            <a:ext cx="5334000" cy="523220"/>
          </a:xfrm>
          <a:prstGeom prst="rect">
            <a:avLst/>
          </a:prstGeom>
          <a:noFill/>
        </p:spPr>
        <p:txBody>
          <a:bodyPr wrap="square" rtlCol="0">
            <a:spAutoFit/>
          </a:bodyPr>
          <a:lstStyle/>
          <a:p>
            <a:pPr algn="ctr"/>
            <a:r>
              <a:rPr lang="en-US" sz="2800" b="1" u="sng" dirty="0" smtClean="0"/>
              <a:t>Introduction</a:t>
            </a:r>
            <a:endParaRPr lang="en-US" sz="2800" b="1" u="sng" dirty="0"/>
          </a:p>
        </p:txBody>
      </p:sp>
      <p:sp>
        <p:nvSpPr>
          <p:cNvPr id="3" name="TextBox 2"/>
          <p:cNvSpPr txBox="1"/>
          <p:nvPr/>
        </p:nvSpPr>
        <p:spPr>
          <a:xfrm>
            <a:off x="1371600" y="2133600"/>
            <a:ext cx="6553200" cy="4247317"/>
          </a:xfrm>
          <a:prstGeom prst="rect">
            <a:avLst/>
          </a:prstGeom>
          <a:noFill/>
        </p:spPr>
        <p:txBody>
          <a:bodyPr wrap="square" rtlCol="0">
            <a:spAutoFit/>
          </a:bodyPr>
          <a:lstStyle/>
          <a:p>
            <a:pPr>
              <a:lnSpc>
                <a:spcPct val="150000"/>
              </a:lnSpc>
            </a:pPr>
            <a:r>
              <a:rPr lang="en-US" dirty="0" smtClean="0"/>
              <a:t>Due to the Pandemic people prefer to stay home and get their works done with a easy and effective way. Because of which the use of personal vehicle’s is more and need to service the vehicle is increasing rapidly. But people don’t want to come in contact with other persons in order to maintain social distance .So we came up with an idea to make a system through which people can simply log into the system and list their vehicle and just select a service </a:t>
            </a:r>
            <a:r>
              <a:rPr lang="en-US" dirty="0" err="1" smtClean="0"/>
              <a:t>centre</a:t>
            </a:r>
            <a:r>
              <a:rPr lang="en-US" dirty="0" smtClean="0"/>
              <a:t> according to their need and the service </a:t>
            </a:r>
            <a:r>
              <a:rPr lang="en-US" dirty="0" err="1" smtClean="0"/>
              <a:t>centre</a:t>
            </a:r>
            <a:r>
              <a:rPr lang="en-US" dirty="0" smtClean="0"/>
              <a:t> can come and collect their vehicle and can service them easily without coming in direct contact with each other. </a:t>
            </a:r>
            <a:endParaRPr lang="en-US" dirty="0"/>
          </a:p>
        </p:txBody>
      </p:sp>
    </p:spTree>
    <p:extLst>
      <p:ext uri="{BB962C8B-B14F-4D97-AF65-F5344CB8AC3E}">
        <p14:creationId xmlns:p14="http://schemas.microsoft.com/office/powerpoint/2010/main" val="33901285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0" y="1752600"/>
            <a:ext cx="7543800" cy="1754326"/>
          </a:xfrm>
          <a:prstGeom prst="rect">
            <a:avLst/>
          </a:prstGeom>
          <a:noFill/>
        </p:spPr>
        <p:txBody>
          <a:bodyPr wrap="square" rtlCol="0">
            <a:spAutoFit/>
          </a:bodyPr>
          <a:lstStyle/>
          <a:p>
            <a:pPr>
              <a:lnSpc>
                <a:spcPct val="150000"/>
              </a:lnSpc>
            </a:pPr>
            <a:r>
              <a:rPr lang="en-US" dirty="0"/>
              <a:t>With this system we made arrive each and every service station at each and everybody’s home. Our system will be also beneficial for all garage owners, </a:t>
            </a:r>
            <a:r>
              <a:rPr lang="en-US" dirty="0" err="1"/>
              <a:t>tyre</a:t>
            </a:r>
            <a:r>
              <a:rPr lang="en-US" dirty="0"/>
              <a:t> shop owners as well as the vehicle shipment owners because they are going to get more number of customers easily.</a:t>
            </a:r>
          </a:p>
        </p:txBody>
      </p:sp>
    </p:spTree>
    <p:extLst>
      <p:ext uri="{BB962C8B-B14F-4D97-AF65-F5344CB8AC3E}">
        <p14:creationId xmlns:p14="http://schemas.microsoft.com/office/powerpoint/2010/main" val="6838076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1402604"/>
            <a:ext cx="3581400" cy="523220"/>
          </a:xfrm>
          <a:prstGeom prst="rect">
            <a:avLst/>
          </a:prstGeom>
          <a:noFill/>
        </p:spPr>
        <p:txBody>
          <a:bodyPr wrap="square" rtlCol="0">
            <a:spAutoFit/>
          </a:bodyPr>
          <a:lstStyle/>
          <a:p>
            <a:pPr algn="ctr"/>
            <a:r>
              <a:rPr lang="en-US" sz="2800" b="1" u="sng" dirty="0" smtClean="0"/>
              <a:t>Modules</a:t>
            </a:r>
            <a:endParaRPr lang="en-US" sz="2800" b="1" u="sng" dirty="0"/>
          </a:p>
        </p:txBody>
      </p:sp>
      <p:sp>
        <p:nvSpPr>
          <p:cNvPr id="3" name="TextBox 2"/>
          <p:cNvSpPr txBox="1"/>
          <p:nvPr/>
        </p:nvSpPr>
        <p:spPr>
          <a:xfrm>
            <a:off x="1143000" y="2209800"/>
            <a:ext cx="6934200" cy="3416320"/>
          </a:xfrm>
          <a:prstGeom prst="rect">
            <a:avLst/>
          </a:prstGeom>
          <a:noFill/>
        </p:spPr>
        <p:txBody>
          <a:bodyPr wrap="square" rtlCol="0">
            <a:spAutoFit/>
          </a:bodyPr>
          <a:lstStyle/>
          <a:p>
            <a:pPr>
              <a:lnSpc>
                <a:spcPct val="150000"/>
              </a:lnSpc>
            </a:pPr>
            <a:r>
              <a:rPr lang="en-US" b="1" u="sng" dirty="0"/>
              <a:t>1. Customer Module</a:t>
            </a:r>
            <a:endParaRPr lang="en-US" dirty="0"/>
          </a:p>
          <a:p>
            <a:pPr marL="285750" lvl="0" indent="-285750">
              <a:lnSpc>
                <a:spcPct val="150000"/>
              </a:lnSpc>
              <a:buFont typeface="Arial" pitchFamily="34" charset="0"/>
              <a:buChar char="•"/>
            </a:pPr>
            <a:r>
              <a:rPr lang="en-US" dirty="0"/>
              <a:t>Customer Can register in this module and enter his details </a:t>
            </a:r>
          </a:p>
          <a:p>
            <a:pPr marL="285750" lvl="0" indent="-285750">
              <a:lnSpc>
                <a:spcPct val="150000"/>
              </a:lnSpc>
              <a:buFont typeface="Arial" pitchFamily="34" charset="0"/>
              <a:buChar char="•"/>
            </a:pPr>
            <a:r>
              <a:rPr lang="en-US" dirty="0"/>
              <a:t>Customer can enter his vehicles details and can look for the shop that he wants to get his bike services from.</a:t>
            </a:r>
          </a:p>
          <a:p>
            <a:pPr marL="285750" lvl="0" indent="-285750">
              <a:lnSpc>
                <a:spcPct val="150000"/>
              </a:lnSpc>
              <a:buFont typeface="Arial" pitchFamily="34" charset="0"/>
              <a:buChar char="•"/>
            </a:pPr>
            <a:r>
              <a:rPr lang="en-US" dirty="0"/>
              <a:t>Enter his location or we can say the pickup point from where his vehicle would be picked. </a:t>
            </a:r>
          </a:p>
          <a:p>
            <a:pPr marL="285750" lvl="0" indent="-285750">
              <a:lnSpc>
                <a:spcPct val="150000"/>
              </a:lnSpc>
              <a:buFont typeface="Arial" pitchFamily="34" charset="0"/>
              <a:buChar char="•"/>
            </a:pPr>
            <a:r>
              <a:rPr lang="en-US" dirty="0"/>
              <a:t>Give feedback about the garage &amp;Raise any complaint.</a:t>
            </a:r>
          </a:p>
          <a:p>
            <a:pPr>
              <a:lnSpc>
                <a:spcPct val="150000"/>
              </a:lnSpc>
            </a:pPr>
            <a:endParaRPr lang="en-US" dirty="0"/>
          </a:p>
        </p:txBody>
      </p:sp>
    </p:spTree>
    <p:extLst>
      <p:ext uri="{BB962C8B-B14F-4D97-AF65-F5344CB8AC3E}">
        <p14:creationId xmlns:p14="http://schemas.microsoft.com/office/powerpoint/2010/main" val="19359446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2057400"/>
            <a:ext cx="5486400" cy="2585323"/>
          </a:xfrm>
          <a:prstGeom prst="rect">
            <a:avLst/>
          </a:prstGeom>
          <a:noFill/>
        </p:spPr>
        <p:txBody>
          <a:bodyPr wrap="square" rtlCol="0">
            <a:spAutoFit/>
          </a:bodyPr>
          <a:lstStyle/>
          <a:p>
            <a:pPr>
              <a:lnSpc>
                <a:spcPct val="150000"/>
              </a:lnSpc>
            </a:pPr>
            <a:r>
              <a:rPr lang="en-US" b="1" u="sng" dirty="0"/>
              <a:t>2. Service Provider Module</a:t>
            </a:r>
            <a:endParaRPr lang="en-US" dirty="0"/>
          </a:p>
          <a:p>
            <a:pPr marL="285750" lvl="0" indent="-285750">
              <a:lnSpc>
                <a:spcPct val="150000"/>
              </a:lnSpc>
              <a:buFont typeface="Arial" pitchFamily="34" charset="0"/>
              <a:buChar char="•"/>
            </a:pPr>
            <a:r>
              <a:rPr lang="en-US" dirty="0"/>
              <a:t>Enlist their shop and show the costing and charges.</a:t>
            </a:r>
          </a:p>
          <a:p>
            <a:pPr marL="285750" lvl="0" indent="-285750">
              <a:lnSpc>
                <a:spcPct val="150000"/>
              </a:lnSpc>
              <a:buFont typeface="Arial" pitchFamily="34" charset="0"/>
              <a:buChar char="•"/>
            </a:pPr>
            <a:r>
              <a:rPr lang="en-US" dirty="0"/>
              <a:t>Can enter their details and specialization</a:t>
            </a:r>
          </a:p>
          <a:p>
            <a:pPr marL="285750" lvl="0" indent="-285750">
              <a:lnSpc>
                <a:spcPct val="150000"/>
              </a:lnSpc>
              <a:buFont typeface="Arial" pitchFamily="34" charset="0"/>
              <a:buChar char="•"/>
            </a:pPr>
            <a:r>
              <a:rPr lang="en-US" dirty="0"/>
              <a:t>Can check for service request of the customers and act upon it.</a:t>
            </a:r>
            <a:r>
              <a:rPr lang="en-US" b="1" u="sng" dirty="0"/>
              <a:t> </a:t>
            </a:r>
            <a:endParaRPr lang="en-US" dirty="0"/>
          </a:p>
          <a:p>
            <a:pPr>
              <a:lnSpc>
                <a:spcPct val="150000"/>
              </a:lnSpc>
            </a:pPr>
            <a:endParaRPr lang="en-US" dirty="0"/>
          </a:p>
        </p:txBody>
      </p:sp>
    </p:spTree>
    <p:extLst>
      <p:ext uri="{BB962C8B-B14F-4D97-AF65-F5344CB8AC3E}">
        <p14:creationId xmlns:p14="http://schemas.microsoft.com/office/powerpoint/2010/main" val="31012842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2286000"/>
            <a:ext cx="5943600" cy="3000821"/>
          </a:xfrm>
          <a:prstGeom prst="rect">
            <a:avLst/>
          </a:prstGeom>
          <a:noFill/>
        </p:spPr>
        <p:txBody>
          <a:bodyPr wrap="square" rtlCol="0">
            <a:spAutoFit/>
          </a:bodyPr>
          <a:lstStyle/>
          <a:p>
            <a:pPr>
              <a:lnSpc>
                <a:spcPct val="150000"/>
              </a:lnSpc>
            </a:pPr>
            <a:r>
              <a:rPr lang="en-US" b="1" u="sng" dirty="0"/>
              <a:t>3. Admin Module </a:t>
            </a:r>
            <a:endParaRPr lang="en-US" dirty="0"/>
          </a:p>
          <a:p>
            <a:pPr marL="285750" lvl="0" indent="-285750">
              <a:lnSpc>
                <a:spcPct val="150000"/>
              </a:lnSpc>
              <a:buFont typeface="Arial" pitchFamily="34" charset="0"/>
              <a:buChar char="•"/>
            </a:pPr>
            <a:r>
              <a:rPr lang="en-US" dirty="0"/>
              <a:t>Admin will have all-over control on the functionality i.e. </a:t>
            </a:r>
          </a:p>
          <a:p>
            <a:pPr marL="285750" lvl="0" indent="-285750">
              <a:lnSpc>
                <a:spcPct val="150000"/>
              </a:lnSpc>
              <a:buFont typeface="Arial" pitchFamily="34" charset="0"/>
              <a:buChar char="•"/>
            </a:pPr>
            <a:r>
              <a:rPr lang="en-US" dirty="0"/>
              <a:t>He can add a garage or shop, he can check for payments and complainants and can act upon it.  </a:t>
            </a:r>
          </a:p>
          <a:p>
            <a:pPr marL="285750" lvl="0" indent="-285750">
              <a:lnSpc>
                <a:spcPct val="150000"/>
              </a:lnSpc>
              <a:buFont typeface="Arial" pitchFamily="34" charset="0"/>
              <a:buChar char="•"/>
            </a:pPr>
            <a:r>
              <a:rPr lang="en-US" dirty="0"/>
              <a:t>He can view all the details of all the peoples and modules.</a:t>
            </a:r>
          </a:p>
          <a:p>
            <a:pPr marL="285750" indent="-285750">
              <a:lnSpc>
                <a:spcPct val="150000"/>
              </a:lnSpc>
              <a:buFont typeface="Arial" pitchFamily="34" charset="0"/>
              <a:buChar char="•"/>
            </a:pPr>
            <a:endParaRPr lang="en-US" dirty="0"/>
          </a:p>
        </p:txBody>
      </p:sp>
    </p:spTree>
    <p:extLst>
      <p:ext uri="{BB962C8B-B14F-4D97-AF65-F5344CB8AC3E}">
        <p14:creationId xmlns:p14="http://schemas.microsoft.com/office/powerpoint/2010/main" val="34449080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1143000"/>
            <a:ext cx="5257800" cy="523220"/>
          </a:xfrm>
          <a:prstGeom prst="rect">
            <a:avLst/>
          </a:prstGeom>
          <a:noFill/>
        </p:spPr>
        <p:txBody>
          <a:bodyPr wrap="square" rtlCol="0">
            <a:spAutoFit/>
          </a:bodyPr>
          <a:lstStyle/>
          <a:p>
            <a:pPr algn="ctr"/>
            <a:r>
              <a:rPr lang="en-US" sz="2800" b="1" u="sng" dirty="0" smtClean="0"/>
              <a:t>Use Case Diagram</a:t>
            </a:r>
            <a:endParaRPr lang="en-US" sz="2800" b="1" u="sng" dirty="0"/>
          </a:p>
        </p:txBody>
      </p:sp>
      <p:pic>
        <p:nvPicPr>
          <p:cNvPr id="3" name="Picture 2" descr="C:\Users\user\Downloads\Use case Diagram.jpeg"/>
          <p:cNvPicPr/>
          <p:nvPr/>
        </p:nvPicPr>
        <p:blipFill>
          <a:blip r:embed="rId2">
            <a:extLst>
              <a:ext uri="{28A0092B-C50C-407E-A947-70E740481C1C}">
                <a14:useLocalDpi xmlns:a14="http://schemas.microsoft.com/office/drawing/2010/main" val="0"/>
              </a:ext>
            </a:extLst>
          </a:blip>
          <a:srcRect/>
          <a:stretch>
            <a:fillRect/>
          </a:stretch>
        </p:blipFill>
        <p:spPr bwMode="auto">
          <a:xfrm>
            <a:off x="914400" y="1874520"/>
            <a:ext cx="6553200" cy="4800600"/>
          </a:xfrm>
          <a:prstGeom prst="rect">
            <a:avLst/>
          </a:prstGeom>
          <a:noFill/>
          <a:ln>
            <a:noFill/>
          </a:ln>
        </p:spPr>
      </p:pic>
    </p:spTree>
    <p:extLst>
      <p:ext uri="{BB962C8B-B14F-4D97-AF65-F5344CB8AC3E}">
        <p14:creationId xmlns:p14="http://schemas.microsoft.com/office/powerpoint/2010/main" val="37342933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400" y="1600200"/>
            <a:ext cx="4648200" cy="523220"/>
          </a:xfrm>
          <a:prstGeom prst="rect">
            <a:avLst/>
          </a:prstGeom>
          <a:noFill/>
        </p:spPr>
        <p:txBody>
          <a:bodyPr wrap="square" rtlCol="0">
            <a:spAutoFit/>
          </a:bodyPr>
          <a:lstStyle/>
          <a:p>
            <a:pPr algn="ctr"/>
            <a:r>
              <a:rPr lang="en-US" sz="2800" b="1" u="sng" dirty="0" smtClean="0"/>
              <a:t>Future Scope </a:t>
            </a:r>
            <a:endParaRPr lang="en-US" sz="2800" b="1" u="sng" dirty="0"/>
          </a:p>
        </p:txBody>
      </p:sp>
      <p:sp>
        <p:nvSpPr>
          <p:cNvPr id="3" name="TextBox 2"/>
          <p:cNvSpPr txBox="1"/>
          <p:nvPr/>
        </p:nvSpPr>
        <p:spPr>
          <a:xfrm>
            <a:off x="1371600" y="2286000"/>
            <a:ext cx="7315200" cy="2169825"/>
          </a:xfrm>
          <a:prstGeom prst="rect">
            <a:avLst/>
          </a:prstGeom>
          <a:noFill/>
        </p:spPr>
        <p:txBody>
          <a:bodyPr wrap="square" rtlCol="0">
            <a:spAutoFit/>
          </a:bodyPr>
          <a:lstStyle/>
          <a:p>
            <a:pPr marL="285750" indent="-285750">
              <a:lnSpc>
                <a:spcPct val="150000"/>
              </a:lnSpc>
              <a:buFont typeface="Arial" pitchFamily="34" charset="0"/>
              <a:buChar char="•"/>
            </a:pPr>
            <a:r>
              <a:rPr lang="en-US" dirty="0" smtClean="0"/>
              <a:t>We </a:t>
            </a:r>
            <a:r>
              <a:rPr lang="en-US" dirty="0"/>
              <a:t>can add a Google Maps by which the location tracking can be made much easier</a:t>
            </a:r>
          </a:p>
          <a:p>
            <a:pPr marL="285750" indent="-285750">
              <a:lnSpc>
                <a:spcPct val="150000"/>
              </a:lnSpc>
              <a:buFont typeface="Arial" pitchFamily="34" charset="0"/>
              <a:buChar char="•"/>
            </a:pPr>
            <a:r>
              <a:rPr lang="en-US" dirty="0" smtClean="0"/>
              <a:t> </a:t>
            </a:r>
            <a:r>
              <a:rPr lang="en-US" dirty="0"/>
              <a:t>We can also add a UPI service in the future with which the payment system can be much easier</a:t>
            </a:r>
          </a:p>
          <a:p>
            <a:pPr marL="285750" indent="-285750">
              <a:lnSpc>
                <a:spcPct val="150000"/>
              </a:lnSpc>
              <a:buFont typeface="Arial" pitchFamily="34" charset="0"/>
              <a:buChar char="•"/>
            </a:pPr>
            <a:endParaRPr lang="en-US" dirty="0"/>
          </a:p>
        </p:txBody>
      </p:sp>
    </p:spTree>
    <p:extLst>
      <p:ext uri="{BB962C8B-B14F-4D97-AF65-F5344CB8AC3E}">
        <p14:creationId xmlns:p14="http://schemas.microsoft.com/office/powerpoint/2010/main" val="36628353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57</TotalTime>
  <Words>385</Words>
  <Application>Microsoft Office PowerPoint</Application>
  <PresentationFormat>On-screen Show (4:3)</PresentationFormat>
  <Paragraphs>32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Waveform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4</cp:revision>
  <dcterms:created xsi:type="dcterms:W3CDTF">2022-04-13T16:12:07Z</dcterms:created>
  <dcterms:modified xsi:type="dcterms:W3CDTF">2022-04-13T17:09:52Z</dcterms:modified>
</cp:coreProperties>
</file>