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3F0873-71E6-4ECD-B3F8-AE7F76D3F2F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12/01/20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A2709B-F373-49DD-8A84-948AD5A1405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348200" y="1641240"/>
            <a:ext cx="9718200" cy="397368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1790640" y="2376000"/>
            <a:ext cx="8610480" cy="2388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Idea/Approach Details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Ministry/ Organization name:  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Problem Statement 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Team Name 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Team Leader Name : 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College Code : 1-35082918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9360"/>
            <a:ext cx="3600000" cy="16318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0728000" y="17280"/>
            <a:ext cx="1464120" cy="146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83880" y="1563840"/>
            <a:ext cx="8445240" cy="233856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Describe your idea  / Solution / Prototype here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954080" y="4178880"/>
            <a:ext cx="8445240" cy="244008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Describe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your Technology stack here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Idea / Approach details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Idea / Approach details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883880" y="1417680"/>
            <a:ext cx="8445240" cy="268848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Describe your Use Cases here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883880" y="4241880"/>
            <a:ext cx="8445240" cy="240408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Describe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your Dependencies / Show stopper here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  <Words>38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2019-12-18T09:24:53Z</dcterms:created>
  <dc:creator>Anuja Kanhere</dc:creator>
  <dc:description/>
  <dc:language>en-IN</dc:language>
  <cp:lastModifiedBy/>
  <dcterms:modified xsi:type="dcterms:W3CDTF">2020-01-12T22:00:50Z</dcterms:modified>
  <cp:revision>3</cp:revision>
  <dc:subject/>
  <dc:title>                                       Idea/Approach Details  Ministry/ Organization name:     Problem Statement : Team Name : Team Leader Name :          College Code :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