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  <p:sldMasterId id="2147483831" r:id="rId2"/>
  </p:sldMasterIdLst>
  <p:notesMasterIdLst>
    <p:notesMasterId r:id="rId35"/>
  </p:notesMasterIdLst>
  <p:sldIdLst>
    <p:sldId id="260" r:id="rId3"/>
    <p:sldId id="263" r:id="rId4"/>
    <p:sldId id="265" r:id="rId5"/>
    <p:sldId id="264" r:id="rId6"/>
    <p:sldId id="261" r:id="rId7"/>
    <p:sldId id="262" r:id="rId8"/>
    <p:sldId id="270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93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4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an Defaulters" id="{D76E4E7D-4E81-4178-B781-F94D4200F210}">
          <p14:sldIdLst>
            <p14:sldId id="260"/>
            <p14:sldId id="263"/>
            <p14:sldId id="265"/>
            <p14:sldId id="264"/>
            <p14:sldId id="261"/>
            <p14:sldId id="262"/>
            <p14:sldId id="270"/>
            <p14:sldId id="266"/>
            <p14:sldId id="267"/>
            <p14:sldId id="268"/>
            <p14:sldId id="269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93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4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F2"/>
    <a:srgbClr val="2F5597"/>
    <a:srgbClr val="AE123A"/>
    <a:srgbClr val="F46755"/>
    <a:srgbClr val="ECC947"/>
    <a:srgbClr val="F8F3EF"/>
    <a:srgbClr val="ED444A"/>
    <a:srgbClr val="FFF5E1"/>
    <a:srgbClr val="F5F5F5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A0414-6AAE-4CAD-A9DE-720ECCD8DD6F}" type="doc">
      <dgm:prSet loTypeId="urn:microsoft.com/office/officeart/2005/8/layout/cycle7" loCatId="cycle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843FBE-AA46-4511-9ABF-546984E4210D}">
      <dgm:prSet phldrT="[Text]"/>
      <dgm:spPr>
        <a:xfrm>
          <a:off x="793646" y="595455"/>
          <a:ext cx="960337" cy="480168"/>
        </a:xfrm>
        <a:prstGeom prst="roundRect">
          <a:avLst>
            <a:gd name="adj" fmla="val 10000"/>
          </a:avLst>
        </a:prstGeom>
        <a:solidFill>
          <a:srgbClr val="D89F39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rgbClr val="FFFFFF"/>
          </a:contourClr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Arial"/>
              <a:ea typeface="+mn-ea"/>
              <a:cs typeface="+mn-cs"/>
            </a:rPr>
            <a:t>Borrower</a:t>
          </a:r>
        </a:p>
      </dgm:t>
    </dgm:pt>
    <dgm:pt modelId="{BB5899ED-6695-4C8C-8B38-6742C9FFA086}" type="parTrans" cxnId="{CC623058-A078-44DB-9275-B175A14173FC}">
      <dgm:prSet/>
      <dgm:spPr/>
      <dgm:t>
        <a:bodyPr/>
        <a:lstStyle/>
        <a:p>
          <a:endParaRPr lang="en-US"/>
        </a:p>
      </dgm:t>
    </dgm:pt>
    <dgm:pt modelId="{D86E1865-1535-4F1D-8F1D-22389ACD224F}" type="sibTrans" cxnId="{CC623058-A078-44DB-9275-B175A14173FC}">
      <dgm:prSet/>
      <dgm:spPr>
        <a:xfrm rot="3600000">
          <a:off x="1424679" y="1438198"/>
          <a:ext cx="491190" cy="168058"/>
        </a:xfrm>
        <a:prstGeom prst="leftRightArrow">
          <a:avLst>
            <a:gd name="adj1" fmla="val 60000"/>
            <a:gd name="adj2" fmla="val 50000"/>
          </a:avLst>
        </a:prstGeom>
        <a:solidFill>
          <a:srgbClr val="D89F39">
            <a:hueOff val="0"/>
            <a:satOff val="0"/>
            <a:lumOff val="0"/>
            <a:alphaOff val="0"/>
          </a:srgbClr>
        </a:solidFill>
        <a:ln>
          <a:noFill/>
        </a:ln>
        <a:effectLst/>
        <a:sp3d z="-52400" extrusionH="181000" contourW="38100" prstMaterial="matte">
          <a:contourClr>
            <a:srgbClr val="FFFFFF"/>
          </a:contourClr>
        </a:sp3d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FAAAD937-D659-46E2-AEAA-A6A0CA4F1B6F}">
      <dgm:prSet phldrT="[Text]"/>
      <dgm:spPr>
        <a:xfrm>
          <a:off x="1586565" y="1968831"/>
          <a:ext cx="960337" cy="480168"/>
        </a:xfrm>
        <a:prstGeom prst="roundRect">
          <a:avLst>
            <a:gd name="adj" fmla="val 10000"/>
          </a:avLst>
        </a:prstGeom>
        <a:solidFill>
          <a:srgbClr val="D89F39">
            <a:hueOff val="1193893"/>
            <a:satOff val="-11392"/>
            <a:lumOff val="-3530"/>
            <a:alphaOff val="0"/>
          </a:srgbClr>
        </a:solidFill>
        <a:ln>
          <a:noFill/>
        </a:ln>
        <a:effectLst/>
        <a:sp3d extrusionH="381000" contourW="38100" prstMaterial="matte">
          <a:contourClr>
            <a:srgbClr val="FFFFFF"/>
          </a:contourClr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Arial"/>
              <a:ea typeface="+mn-ea"/>
              <a:cs typeface="+mn-cs"/>
            </a:rPr>
            <a:t>Loan issuer</a:t>
          </a:r>
        </a:p>
      </dgm:t>
    </dgm:pt>
    <dgm:pt modelId="{7AEA2543-2D94-4D2E-A355-7BBCAFD87CBF}" type="parTrans" cxnId="{F0426641-EB6A-4A52-8FDB-E0DE122ECBCD}">
      <dgm:prSet/>
      <dgm:spPr/>
      <dgm:t>
        <a:bodyPr/>
        <a:lstStyle/>
        <a:p>
          <a:endParaRPr lang="en-US"/>
        </a:p>
      </dgm:t>
    </dgm:pt>
    <dgm:pt modelId="{2D992716-B12A-4F21-B4F2-13A570224573}" type="sibTrans" cxnId="{F0426641-EB6A-4A52-8FDB-E0DE122ECBCD}">
      <dgm:prSet/>
      <dgm:spPr>
        <a:xfrm rot="10800000">
          <a:off x="1033976" y="2124886"/>
          <a:ext cx="491190" cy="168058"/>
        </a:xfrm>
        <a:prstGeom prst="leftRightArrow">
          <a:avLst>
            <a:gd name="adj1" fmla="val 60000"/>
            <a:gd name="adj2" fmla="val 50000"/>
          </a:avLst>
        </a:prstGeom>
        <a:solidFill>
          <a:srgbClr val="D89F39">
            <a:hueOff val="1193893"/>
            <a:satOff val="-11392"/>
            <a:lumOff val="-3530"/>
            <a:alphaOff val="0"/>
          </a:srgbClr>
        </a:solidFill>
        <a:ln>
          <a:noFill/>
        </a:ln>
        <a:effectLst/>
        <a:sp3d z="-52400" extrusionH="181000" contourW="38100" prstMaterial="matte">
          <a:contourClr>
            <a:srgbClr val="FFFFFF"/>
          </a:contourClr>
        </a:sp3d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9460F19-85C5-45E4-8F0A-53705110D389}">
      <dgm:prSet phldrT="[Text]"/>
      <dgm:spPr>
        <a:xfrm>
          <a:off x="12240" y="1968831"/>
          <a:ext cx="960337" cy="480168"/>
        </a:xfrm>
        <a:prstGeom prst="roundRect">
          <a:avLst>
            <a:gd name="adj" fmla="val 10000"/>
          </a:avLst>
        </a:prstGeom>
        <a:solidFill>
          <a:srgbClr val="D89F39">
            <a:hueOff val="2387787"/>
            <a:satOff val="-22785"/>
            <a:lumOff val="-7059"/>
            <a:alphaOff val="0"/>
          </a:srgbClr>
        </a:solidFill>
        <a:ln>
          <a:noFill/>
        </a:ln>
        <a:effectLst/>
        <a:sp3d extrusionH="381000" contourW="38100" prstMaterial="matte">
          <a:contourClr>
            <a:srgbClr val="FFFFFF"/>
          </a:contourClr>
        </a:sp3d>
      </dgm:spPr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Arial"/>
              <a:ea typeface="+mn-ea"/>
              <a:cs typeface="+mn-cs"/>
            </a:rPr>
            <a:t>Investors</a:t>
          </a:r>
        </a:p>
      </dgm:t>
    </dgm:pt>
    <dgm:pt modelId="{C6844D2A-7F66-4D92-AE92-D54B2276EAF0}" type="parTrans" cxnId="{3A2B3862-58EC-4866-BFCB-16D0872211C4}">
      <dgm:prSet/>
      <dgm:spPr/>
      <dgm:t>
        <a:bodyPr/>
        <a:lstStyle/>
        <a:p>
          <a:endParaRPr lang="en-US"/>
        </a:p>
      </dgm:t>
    </dgm:pt>
    <dgm:pt modelId="{D18ABFD8-183A-4517-9812-D127709D8A1D}" type="sibTrans" cxnId="{3A2B3862-58EC-4866-BFCB-16D0872211C4}">
      <dgm:prSet/>
      <dgm:spPr>
        <a:xfrm rot="17978307">
          <a:off x="637516" y="1455461"/>
          <a:ext cx="491190" cy="168058"/>
        </a:xfrm>
        <a:prstGeom prst="leftRightArrow">
          <a:avLst>
            <a:gd name="adj1" fmla="val 60000"/>
            <a:gd name="adj2" fmla="val 50000"/>
          </a:avLst>
        </a:prstGeom>
        <a:solidFill>
          <a:srgbClr val="D89F39">
            <a:hueOff val="2387787"/>
            <a:satOff val="-22785"/>
            <a:lumOff val="-7059"/>
            <a:alphaOff val="0"/>
          </a:srgbClr>
        </a:solidFill>
        <a:ln>
          <a:noFill/>
        </a:ln>
        <a:effectLst/>
        <a:sp3d z="-52400" extrusionH="181000" contourW="38100" prstMaterial="matte">
          <a:contourClr>
            <a:srgbClr val="FFFFFF"/>
          </a:contourClr>
        </a:sp3d>
      </dgm:spPr>
      <dgm:t>
        <a:bodyPr/>
        <a:lstStyle/>
        <a:p>
          <a:pPr>
            <a:buNone/>
          </a:pP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FA1F6BAE-F257-466F-B3B8-E5224C8C67CA}" type="pres">
      <dgm:prSet presAssocID="{A42A0414-6AAE-4CAD-A9DE-720ECCD8DD6F}" presName="Name0" presStyleCnt="0">
        <dgm:presLayoutVars>
          <dgm:dir/>
          <dgm:resizeHandles val="exact"/>
        </dgm:presLayoutVars>
      </dgm:prSet>
      <dgm:spPr/>
    </dgm:pt>
    <dgm:pt modelId="{52B065F2-AFC1-4115-B812-211D766A7A64}" type="pres">
      <dgm:prSet presAssocID="{70843FBE-AA46-4511-9ABF-546984E4210D}" presName="node" presStyleLbl="node1" presStyleIdx="0" presStyleCnt="3">
        <dgm:presLayoutVars>
          <dgm:bulletEnabled val="1"/>
        </dgm:presLayoutVars>
      </dgm:prSet>
      <dgm:spPr/>
    </dgm:pt>
    <dgm:pt modelId="{D726C345-5F8D-4FF4-94BC-F1B59DF0B065}" type="pres">
      <dgm:prSet presAssocID="{D86E1865-1535-4F1D-8F1D-22389ACD224F}" presName="sibTrans" presStyleLbl="sibTrans2D1" presStyleIdx="0" presStyleCnt="3"/>
      <dgm:spPr/>
    </dgm:pt>
    <dgm:pt modelId="{B0D18671-8B46-4386-969D-2405C6EE5811}" type="pres">
      <dgm:prSet presAssocID="{D86E1865-1535-4F1D-8F1D-22389ACD224F}" presName="connectorText" presStyleLbl="sibTrans2D1" presStyleIdx="0" presStyleCnt="3"/>
      <dgm:spPr/>
    </dgm:pt>
    <dgm:pt modelId="{9A38203E-D41F-4F1F-A7BE-B35DD3E25098}" type="pres">
      <dgm:prSet presAssocID="{FAAAD937-D659-46E2-AEAA-A6A0CA4F1B6F}" presName="node" presStyleLbl="node1" presStyleIdx="1" presStyleCnt="3">
        <dgm:presLayoutVars>
          <dgm:bulletEnabled val="1"/>
        </dgm:presLayoutVars>
      </dgm:prSet>
      <dgm:spPr/>
    </dgm:pt>
    <dgm:pt modelId="{BE213F6E-6953-497E-83D7-D6BF3C7F8F27}" type="pres">
      <dgm:prSet presAssocID="{2D992716-B12A-4F21-B4F2-13A570224573}" presName="sibTrans" presStyleLbl="sibTrans2D1" presStyleIdx="1" presStyleCnt="3"/>
      <dgm:spPr/>
    </dgm:pt>
    <dgm:pt modelId="{66FD13E5-6B2A-4B50-9D4B-94542D3E7AA7}" type="pres">
      <dgm:prSet presAssocID="{2D992716-B12A-4F21-B4F2-13A570224573}" presName="connectorText" presStyleLbl="sibTrans2D1" presStyleIdx="1" presStyleCnt="3"/>
      <dgm:spPr/>
    </dgm:pt>
    <dgm:pt modelId="{BA9EB530-4849-4F26-B83D-3D63BDB062F5}" type="pres">
      <dgm:prSet presAssocID="{09460F19-85C5-45E4-8F0A-53705110D389}" presName="node" presStyleLbl="node1" presStyleIdx="2" presStyleCnt="3" custRadScaleRad="98913" custRadScaleInc="-607">
        <dgm:presLayoutVars>
          <dgm:bulletEnabled val="1"/>
        </dgm:presLayoutVars>
      </dgm:prSet>
      <dgm:spPr/>
    </dgm:pt>
    <dgm:pt modelId="{3B373407-18A7-4619-9DFD-EA5D23D4A546}" type="pres">
      <dgm:prSet presAssocID="{D18ABFD8-183A-4517-9812-D127709D8A1D}" presName="sibTrans" presStyleLbl="sibTrans2D1" presStyleIdx="2" presStyleCnt="3" custLinFactNeighborY="10272"/>
      <dgm:spPr/>
    </dgm:pt>
    <dgm:pt modelId="{AFE67FE6-B123-4624-A345-2A322803E2B3}" type="pres">
      <dgm:prSet presAssocID="{D18ABFD8-183A-4517-9812-D127709D8A1D}" presName="connectorText" presStyleLbl="sibTrans2D1" presStyleIdx="2" presStyleCnt="3"/>
      <dgm:spPr/>
    </dgm:pt>
  </dgm:ptLst>
  <dgm:cxnLst>
    <dgm:cxn modelId="{2AF5350B-3440-4BF7-9A53-E0D7CD93031E}" type="presOf" srcId="{70843FBE-AA46-4511-9ABF-546984E4210D}" destId="{52B065F2-AFC1-4115-B812-211D766A7A64}" srcOrd="0" destOrd="0" presId="urn:microsoft.com/office/officeart/2005/8/layout/cycle7"/>
    <dgm:cxn modelId="{100DB43A-9820-4D72-BA90-D2D148171BB8}" type="presOf" srcId="{FAAAD937-D659-46E2-AEAA-A6A0CA4F1B6F}" destId="{9A38203E-D41F-4F1F-A7BE-B35DD3E25098}" srcOrd="0" destOrd="0" presId="urn:microsoft.com/office/officeart/2005/8/layout/cycle7"/>
    <dgm:cxn modelId="{634EBB5D-C8D0-49AA-AE2D-5DEFC0505EF9}" type="presOf" srcId="{D18ABFD8-183A-4517-9812-D127709D8A1D}" destId="{3B373407-18A7-4619-9DFD-EA5D23D4A546}" srcOrd="0" destOrd="0" presId="urn:microsoft.com/office/officeart/2005/8/layout/cycle7"/>
    <dgm:cxn modelId="{F0426641-EB6A-4A52-8FDB-E0DE122ECBCD}" srcId="{A42A0414-6AAE-4CAD-A9DE-720ECCD8DD6F}" destId="{FAAAD937-D659-46E2-AEAA-A6A0CA4F1B6F}" srcOrd="1" destOrd="0" parTransId="{7AEA2543-2D94-4D2E-A355-7BBCAFD87CBF}" sibTransId="{2D992716-B12A-4F21-B4F2-13A570224573}"/>
    <dgm:cxn modelId="{3A2B3862-58EC-4866-BFCB-16D0872211C4}" srcId="{A42A0414-6AAE-4CAD-A9DE-720ECCD8DD6F}" destId="{09460F19-85C5-45E4-8F0A-53705110D389}" srcOrd="2" destOrd="0" parTransId="{C6844D2A-7F66-4D92-AE92-D54B2276EAF0}" sibTransId="{D18ABFD8-183A-4517-9812-D127709D8A1D}"/>
    <dgm:cxn modelId="{735B6F50-038F-4652-A1C6-F257A228AAA2}" type="presOf" srcId="{D18ABFD8-183A-4517-9812-D127709D8A1D}" destId="{AFE67FE6-B123-4624-A345-2A322803E2B3}" srcOrd="1" destOrd="0" presId="urn:microsoft.com/office/officeart/2005/8/layout/cycle7"/>
    <dgm:cxn modelId="{CC623058-A078-44DB-9275-B175A14173FC}" srcId="{A42A0414-6AAE-4CAD-A9DE-720ECCD8DD6F}" destId="{70843FBE-AA46-4511-9ABF-546984E4210D}" srcOrd="0" destOrd="0" parTransId="{BB5899ED-6695-4C8C-8B38-6742C9FFA086}" sibTransId="{D86E1865-1535-4F1D-8F1D-22389ACD224F}"/>
    <dgm:cxn modelId="{DFCAD9A2-1E48-4164-86AA-7BDB6FB0E733}" type="presOf" srcId="{2D992716-B12A-4F21-B4F2-13A570224573}" destId="{BE213F6E-6953-497E-83D7-D6BF3C7F8F27}" srcOrd="0" destOrd="0" presId="urn:microsoft.com/office/officeart/2005/8/layout/cycle7"/>
    <dgm:cxn modelId="{8ECCB6C6-5227-4E48-861D-FC8887997B49}" type="presOf" srcId="{A42A0414-6AAE-4CAD-A9DE-720ECCD8DD6F}" destId="{FA1F6BAE-F257-466F-B3B8-E5224C8C67CA}" srcOrd="0" destOrd="0" presId="urn:microsoft.com/office/officeart/2005/8/layout/cycle7"/>
    <dgm:cxn modelId="{23AC83DA-D591-4F66-A1C4-E42908DE17E7}" type="presOf" srcId="{D86E1865-1535-4F1D-8F1D-22389ACD224F}" destId="{B0D18671-8B46-4386-969D-2405C6EE5811}" srcOrd="1" destOrd="0" presId="urn:microsoft.com/office/officeart/2005/8/layout/cycle7"/>
    <dgm:cxn modelId="{8E9815DB-F810-4646-B041-23A403C23ADE}" type="presOf" srcId="{D86E1865-1535-4F1D-8F1D-22389ACD224F}" destId="{D726C345-5F8D-4FF4-94BC-F1B59DF0B065}" srcOrd="0" destOrd="0" presId="urn:microsoft.com/office/officeart/2005/8/layout/cycle7"/>
    <dgm:cxn modelId="{9A2417E8-2C6D-4B93-AA5E-BF875931E43D}" type="presOf" srcId="{2D992716-B12A-4F21-B4F2-13A570224573}" destId="{66FD13E5-6B2A-4B50-9D4B-94542D3E7AA7}" srcOrd="1" destOrd="0" presId="urn:microsoft.com/office/officeart/2005/8/layout/cycle7"/>
    <dgm:cxn modelId="{8A420AEB-D624-4A56-9F97-5326C0958EF5}" type="presOf" srcId="{09460F19-85C5-45E4-8F0A-53705110D389}" destId="{BA9EB530-4849-4F26-B83D-3D63BDB062F5}" srcOrd="0" destOrd="0" presId="urn:microsoft.com/office/officeart/2005/8/layout/cycle7"/>
    <dgm:cxn modelId="{3CF30F41-223A-49FC-B486-C18EFF1EA88D}" type="presParOf" srcId="{FA1F6BAE-F257-466F-B3B8-E5224C8C67CA}" destId="{52B065F2-AFC1-4115-B812-211D766A7A64}" srcOrd="0" destOrd="0" presId="urn:microsoft.com/office/officeart/2005/8/layout/cycle7"/>
    <dgm:cxn modelId="{9FC1A856-B0BE-45BD-B90C-DEA43C59BC89}" type="presParOf" srcId="{FA1F6BAE-F257-466F-B3B8-E5224C8C67CA}" destId="{D726C345-5F8D-4FF4-94BC-F1B59DF0B065}" srcOrd="1" destOrd="0" presId="urn:microsoft.com/office/officeart/2005/8/layout/cycle7"/>
    <dgm:cxn modelId="{42BFC922-729B-4D83-9EFA-2278FAB373C6}" type="presParOf" srcId="{D726C345-5F8D-4FF4-94BC-F1B59DF0B065}" destId="{B0D18671-8B46-4386-969D-2405C6EE5811}" srcOrd="0" destOrd="0" presId="urn:microsoft.com/office/officeart/2005/8/layout/cycle7"/>
    <dgm:cxn modelId="{0D631195-4551-4C04-BD5C-0D940E7A91B6}" type="presParOf" srcId="{FA1F6BAE-F257-466F-B3B8-E5224C8C67CA}" destId="{9A38203E-D41F-4F1F-A7BE-B35DD3E25098}" srcOrd="2" destOrd="0" presId="urn:microsoft.com/office/officeart/2005/8/layout/cycle7"/>
    <dgm:cxn modelId="{617560CD-A287-47E6-A0DA-7495B84240DC}" type="presParOf" srcId="{FA1F6BAE-F257-466F-B3B8-E5224C8C67CA}" destId="{BE213F6E-6953-497E-83D7-D6BF3C7F8F27}" srcOrd="3" destOrd="0" presId="urn:microsoft.com/office/officeart/2005/8/layout/cycle7"/>
    <dgm:cxn modelId="{92D4616F-999B-4CB0-8933-76C6CAA8BBA3}" type="presParOf" srcId="{BE213F6E-6953-497E-83D7-D6BF3C7F8F27}" destId="{66FD13E5-6B2A-4B50-9D4B-94542D3E7AA7}" srcOrd="0" destOrd="0" presId="urn:microsoft.com/office/officeart/2005/8/layout/cycle7"/>
    <dgm:cxn modelId="{9F5C4DCC-EAA6-462F-952E-67C1716B0C18}" type="presParOf" srcId="{FA1F6BAE-F257-466F-B3B8-E5224C8C67CA}" destId="{BA9EB530-4849-4F26-B83D-3D63BDB062F5}" srcOrd="4" destOrd="0" presId="urn:microsoft.com/office/officeart/2005/8/layout/cycle7"/>
    <dgm:cxn modelId="{AF6562B7-045A-4CE2-B6A8-AA8A16958D07}" type="presParOf" srcId="{FA1F6BAE-F257-466F-B3B8-E5224C8C67CA}" destId="{3B373407-18A7-4619-9DFD-EA5D23D4A546}" srcOrd="5" destOrd="0" presId="urn:microsoft.com/office/officeart/2005/8/layout/cycle7"/>
    <dgm:cxn modelId="{D842B915-B386-4A8E-B42C-2366B4116620}" type="presParOf" srcId="{3B373407-18A7-4619-9DFD-EA5D23D4A546}" destId="{AFE67FE6-B123-4624-A345-2A322803E2B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065F2-AFC1-4115-B812-211D766A7A64}">
      <dsp:nvSpPr>
        <dsp:cNvPr id="0" name=""/>
        <dsp:cNvSpPr/>
      </dsp:nvSpPr>
      <dsp:spPr>
        <a:xfrm>
          <a:off x="841869" y="648587"/>
          <a:ext cx="1018688" cy="509344"/>
        </a:xfrm>
        <a:prstGeom prst="roundRect">
          <a:avLst>
            <a:gd name="adj" fmla="val 10000"/>
          </a:avLst>
        </a:prstGeom>
        <a:solidFill>
          <a:srgbClr val="D89F39">
            <a:hueOff val="0"/>
            <a:satOff val="0"/>
            <a:lumOff val="0"/>
            <a:alphaOff val="0"/>
          </a:srgbClr>
        </a:solidFill>
        <a:ln>
          <a:noFill/>
        </a:ln>
        <a:effectLst/>
        <a:sp3d extrusionH="381000" contourW="38100" prstMaterial="matte"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Borrower</a:t>
          </a:r>
        </a:p>
      </dsp:txBody>
      <dsp:txXfrm>
        <a:off x="856787" y="663505"/>
        <a:ext cx="988852" cy="479508"/>
      </dsp:txXfrm>
    </dsp:sp>
    <dsp:sp modelId="{D726C345-5F8D-4FF4-94BC-F1B59DF0B065}">
      <dsp:nvSpPr>
        <dsp:cNvPr id="0" name=""/>
        <dsp:cNvSpPr/>
      </dsp:nvSpPr>
      <dsp:spPr>
        <a:xfrm rot="3600000">
          <a:off x="1511245" y="1542536"/>
          <a:ext cx="521035" cy="178270"/>
        </a:xfrm>
        <a:prstGeom prst="leftRightArrow">
          <a:avLst>
            <a:gd name="adj1" fmla="val 60000"/>
            <a:gd name="adj2" fmla="val 50000"/>
          </a:avLst>
        </a:prstGeom>
        <a:solidFill>
          <a:srgbClr val="D89F39">
            <a:hueOff val="0"/>
            <a:satOff val="0"/>
            <a:lumOff val="0"/>
            <a:alphaOff val="0"/>
          </a:srgbClr>
        </a:solidFill>
        <a:ln>
          <a:noFill/>
        </a:ln>
        <a:effectLst/>
        <a:sp3d z="-52400" extrusionH="181000" contourW="38100" prstMaterial="matte"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1564726" y="1578190"/>
        <a:ext cx="414073" cy="106962"/>
      </dsp:txXfrm>
    </dsp:sp>
    <dsp:sp modelId="{9A38203E-D41F-4F1F-A7BE-B35DD3E25098}">
      <dsp:nvSpPr>
        <dsp:cNvPr id="0" name=""/>
        <dsp:cNvSpPr/>
      </dsp:nvSpPr>
      <dsp:spPr>
        <a:xfrm>
          <a:off x="1682967" y="2105412"/>
          <a:ext cx="1018688" cy="509344"/>
        </a:xfrm>
        <a:prstGeom prst="roundRect">
          <a:avLst>
            <a:gd name="adj" fmla="val 10000"/>
          </a:avLst>
        </a:prstGeom>
        <a:solidFill>
          <a:srgbClr val="D89F39">
            <a:hueOff val="1193893"/>
            <a:satOff val="-11392"/>
            <a:lumOff val="-3530"/>
            <a:alphaOff val="0"/>
          </a:srgbClr>
        </a:solidFill>
        <a:ln>
          <a:noFill/>
        </a:ln>
        <a:effectLst/>
        <a:sp3d extrusionH="381000" contourW="38100" prstMaterial="matte"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Loan issuer</a:t>
          </a:r>
        </a:p>
      </dsp:txBody>
      <dsp:txXfrm>
        <a:off x="1697885" y="2120330"/>
        <a:ext cx="988852" cy="479508"/>
      </dsp:txXfrm>
    </dsp:sp>
    <dsp:sp modelId="{BE213F6E-6953-497E-83D7-D6BF3C7F8F27}">
      <dsp:nvSpPr>
        <dsp:cNvPr id="0" name=""/>
        <dsp:cNvSpPr/>
      </dsp:nvSpPr>
      <dsp:spPr>
        <a:xfrm rot="10800000">
          <a:off x="1096802" y="2270949"/>
          <a:ext cx="521035" cy="178270"/>
        </a:xfrm>
        <a:prstGeom prst="leftRightArrow">
          <a:avLst>
            <a:gd name="adj1" fmla="val 60000"/>
            <a:gd name="adj2" fmla="val 50000"/>
          </a:avLst>
        </a:prstGeom>
        <a:solidFill>
          <a:srgbClr val="D89F39">
            <a:hueOff val="1193893"/>
            <a:satOff val="-11392"/>
            <a:lumOff val="-3530"/>
            <a:alphaOff val="0"/>
          </a:srgbClr>
        </a:solidFill>
        <a:ln>
          <a:noFill/>
        </a:ln>
        <a:effectLst/>
        <a:sp3d z="-52400" extrusionH="181000" contourW="38100" prstMaterial="matte"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 rot="10800000">
        <a:off x="1150283" y="2306603"/>
        <a:ext cx="414073" cy="106962"/>
      </dsp:txXfrm>
    </dsp:sp>
    <dsp:sp modelId="{BA9EB530-4849-4F26-B83D-3D63BDB062F5}">
      <dsp:nvSpPr>
        <dsp:cNvPr id="0" name=""/>
        <dsp:cNvSpPr/>
      </dsp:nvSpPr>
      <dsp:spPr>
        <a:xfrm>
          <a:off x="12984" y="2105412"/>
          <a:ext cx="1018688" cy="509344"/>
        </a:xfrm>
        <a:prstGeom prst="roundRect">
          <a:avLst>
            <a:gd name="adj" fmla="val 10000"/>
          </a:avLst>
        </a:prstGeom>
        <a:solidFill>
          <a:srgbClr val="D89F39">
            <a:hueOff val="2387787"/>
            <a:satOff val="-22785"/>
            <a:lumOff val="-7059"/>
            <a:alphaOff val="0"/>
          </a:srgbClr>
        </a:solidFill>
        <a:ln>
          <a:noFill/>
        </a:ln>
        <a:effectLst/>
        <a:sp3d extrusionH="381000" contourW="38100" prstMaterial="matte"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Investors</a:t>
          </a:r>
        </a:p>
      </dsp:txBody>
      <dsp:txXfrm>
        <a:off x="27902" y="2120330"/>
        <a:ext cx="988852" cy="479508"/>
      </dsp:txXfrm>
    </dsp:sp>
    <dsp:sp modelId="{3B373407-18A7-4619-9DFD-EA5D23D4A546}">
      <dsp:nvSpPr>
        <dsp:cNvPr id="0" name=""/>
        <dsp:cNvSpPr/>
      </dsp:nvSpPr>
      <dsp:spPr>
        <a:xfrm rot="17978307">
          <a:off x="676253" y="1560848"/>
          <a:ext cx="521035" cy="178270"/>
        </a:xfrm>
        <a:prstGeom prst="leftRightArrow">
          <a:avLst>
            <a:gd name="adj1" fmla="val 60000"/>
            <a:gd name="adj2" fmla="val 50000"/>
          </a:avLst>
        </a:prstGeom>
        <a:solidFill>
          <a:srgbClr val="D89F39">
            <a:hueOff val="2387787"/>
            <a:satOff val="-22785"/>
            <a:lumOff val="-7059"/>
            <a:alphaOff val="0"/>
          </a:srgbClr>
        </a:solidFill>
        <a:ln>
          <a:noFill/>
        </a:ln>
        <a:effectLst/>
        <a:sp3d z="-52400" extrusionH="181000" contourW="38100" prstMaterial="matte"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729734" y="1596502"/>
        <a:ext cx="414073" cy="106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C1369-EFFD-4B9F-9084-30B42FF97B48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2976-F63A-42CF-AE44-2D0B25E29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4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2976-F63A-42CF-AE44-2D0B25E2914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8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2976-F63A-42CF-AE44-2D0B25E2914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03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44FA-5C0F-4FD4-99D0-A6959319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9EC3-0C61-4E59-9ED4-7EA0D1DE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4290F-BCE2-4158-A6A7-05AA5BC60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31D6D-2C0E-4F55-94D8-8D1145739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E5DBD-F730-4F12-AC6D-456CA518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65E76-AD00-46EB-934B-F9EE1D1B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D286C-2319-41FE-BB6F-88837256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8900D-21A0-4205-B434-72AD9559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79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4240-B468-4154-973A-2E444FD6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ED751-885E-4DF2-905E-076CF205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EB034-7AE6-47C9-B647-E6A7A0BB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6E42E-7C4B-42E1-880D-E7AC9780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2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B5772-A032-47C2-9224-75EA8239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79834-0803-45A0-BBF8-2C990480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35DC3-5405-4FCB-89FA-044E0B2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7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374E-D1EA-419D-A569-697B4F4A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5733C-327C-4E79-92E5-4A5ADCA4C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0C300-FE87-4B88-A5FD-0751C5F3B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53697-54AD-4847-AEA7-7C12E2AF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F5507-CE9E-4CDD-8E81-E81BB269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C6281-702F-4FB8-BB18-8DCD829C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7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1ADE-CB4E-4302-8A7A-A2C2F7C7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0D885-8F13-4E0A-AFCB-2A3B72C37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3F66D-1E4B-4E6E-B5F2-9510ADB86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6B82-D65B-4868-B303-773F9785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066C8-8720-426A-AFD2-26893E27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10950-9D5F-45BA-B9DB-DE2B20FA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1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A79C-D061-4409-8387-BA2BAEE1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3CBA6-3A97-481C-90EA-C118BE76C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4651-47D5-4C5B-A85C-02787BEC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5761D-787F-405C-B383-D96D1BF2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7D11C-A3F8-432D-9C7D-DD873ECF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59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8A266-16D4-4CAA-850A-5B99AF2A6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314B-577F-4437-9643-3F645F80D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99DA-A795-4A02-A362-1B02FF84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CDEB-03F7-4611-B90E-E2312202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D6E49-9ABD-46F6-B5A0-C03FC3E0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BA984-1570-49B4-9786-6CD88F0901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0815" y="1275008"/>
            <a:ext cx="2112716" cy="2153992"/>
          </a:xfrm>
          <a:prstGeom prst="flowChartConnector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918AC30-EE72-4E43-9B58-003A34277E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3107" y="1275008"/>
            <a:ext cx="2112716" cy="2153992"/>
          </a:xfrm>
          <a:prstGeom prst="flowChartConnector">
            <a:avLst/>
          </a:prstGeom>
        </p:spPr>
        <p:txBody>
          <a:bodyPr/>
          <a:lstStyle/>
          <a:p>
            <a:pPr lvl="2"/>
            <a:endParaRPr lang="en-IN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B0AB4FA-3E89-4255-9DA0-7DAD332184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35399" y="1275008"/>
            <a:ext cx="2112716" cy="2153992"/>
          </a:xfrm>
          <a:prstGeom prst="flowChartConnector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22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10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10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1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7CFB-0EF9-4269-B918-977ACA402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9FD3-E56E-4AC4-AE43-EB523F03C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C007-85EF-4949-8663-BAF1F90C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8973-863C-41BE-8233-6532540E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081F0-F51E-4948-82D5-53EA941C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91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646B-9AEA-4711-8A1A-F3F6702D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9567-5DA5-4368-A4EA-FD0C57D7B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D010-D398-4121-A53F-7BBCE13D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ABAEE-EB11-491E-B7C6-975FF11A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826B-20B6-40A7-8362-184A7EF7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9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8A14-5DD3-4DE1-A1AA-E1572E45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D6F7A-5E2D-4A1F-9E4D-EE8CF7CE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14FD-3A0A-476E-B618-CF0BA8C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1147-5179-48A4-AF87-812115D4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95C4-918B-4A80-B9BC-43498E34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7349-3F1C-4FA9-8531-27FD4068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8405-DBEB-4BDE-B15C-4811F101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41A64-12C2-4BDE-A048-B9E67063A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B866D-EEBA-4028-B751-F1E964A5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A81A4-A840-4911-91C7-94690CC7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35B5-B705-44FB-A8D7-33832467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24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4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12DC3-528D-444E-BBA1-E852CEC1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FE802-8782-4105-BEC3-19699DDE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205D-1BDC-4D8F-BCE7-49021047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7C90-648B-4A4B-923F-B773373BD4EC}" type="datetimeFigureOut">
              <a:rPr lang="en-IN" smtClean="0"/>
              <a:t>27-11-2020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1E5C-E903-41FC-9BF8-A50591B94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3572-5964-4127-89F4-5EC16EF00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07A7-366F-4E35-87CA-1FDB51EB7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rac05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s://github.com/VishweshDeore" TargetMode="External"/><Relationship Id="rId3" Type="http://schemas.openxmlformats.org/officeDocument/2006/relationships/image" Target="../media/image3.jpeg"/><Relationship Id="rId7" Type="http://schemas.openxmlformats.org/officeDocument/2006/relationships/slide" Target="slide2.xml"/><Relationship Id="rId12" Type="http://schemas.openxmlformats.org/officeDocument/2006/relationships/hyperlink" Target="https://www.linkedin.com/in/shreyash24" TargetMode="Externa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meet.google.com/linkredirect?authuser=0&amp;dest=https%3A%2F%2Fwww.linkedin.com%2Fin%2Fvishweshdeore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hyperlink" Target="mailto:shreyashu07@gmail.com" TargetMode="External"/><Relationship Id="rId5" Type="http://schemas.openxmlformats.org/officeDocument/2006/relationships/image" Target="../media/image5.jpg"/><Relationship Id="rId15" Type="http://schemas.openxmlformats.org/officeDocument/2006/relationships/hyperlink" Target="mailto:vishweshdeore2202@gmail.com" TargetMode="External"/><Relationship Id="rId10" Type="http://schemas.openxmlformats.org/officeDocument/2006/relationships/hyperlink" Target="https://github.com/Rachit005" TargetMode="External"/><Relationship Id="rId4" Type="http://schemas.openxmlformats.org/officeDocument/2006/relationships/image" Target="../media/image4.jpg"/><Relationship Id="rId9" Type="http://schemas.openxmlformats.org/officeDocument/2006/relationships/image" Target="../media/image7.png"/><Relationship Id="rId14" Type="http://schemas.openxmlformats.org/officeDocument/2006/relationships/hyperlink" Target="https://github.com/shreyash2495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15237-FA1E-477A-ACD8-BEBB63D91776}"/>
              </a:ext>
            </a:extLst>
          </p:cNvPr>
          <p:cNvSpPr txBox="1"/>
          <p:nvPr/>
        </p:nvSpPr>
        <p:spPr>
          <a:xfrm>
            <a:off x="5612675" y="574766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CAPSTONE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721A9-B497-456C-9668-D0333E6CD081}"/>
              </a:ext>
            </a:extLst>
          </p:cNvPr>
          <p:cNvSpPr txBox="1"/>
          <p:nvPr/>
        </p:nvSpPr>
        <p:spPr>
          <a:xfrm>
            <a:off x="6583681" y="2644169"/>
            <a:ext cx="5355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2"/>
                </a:solidFill>
                <a:latin typeface="Monotype Corsiva" panose="03010101010201010101" pitchFamily="66" charset="0"/>
              </a:rPr>
              <a:t>Loan Analysis:</a:t>
            </a:r>
          </a:p>
          <a:p>
            <a:pPr algn="ctr"/>
            <a:r>
              <a:rPr lang="en-IN" sz="4800" b="1" dirty="0">
                <a:solidFill>
                  <a:schemeClr val="bg2"/>
                </a:solidFill>
                <a:latin typeface="Monotype Corsiva" panose="03010101010201010101" pitchFamily="66" charset="0"/>
              </a:rPr>
              <a:t>Finding Defaulters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D8CA32-2CDE-4E47-9B7D-F9CE0011D274}"/>
              </a:ext>
            </a:extLst>
          </p:cNvPr>
          <p:cNvGrpSpPr/>
          <p:nvPr/>
        </p:nvGrpSpPr>
        <p:grpSpPr>
          <a:xfrm>
            <a:off x="8022026" y="5238227"/>
            <a:ext cx="3917425" cy="925298"/>
            <a:chOff x="8022026" y="5238227"/>
            <a:chExt cx="3917425" cy="9252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51519E-1CB5-4CC8-9513-EA464CBEE234}"/>
                </a:ext>
              </a:extLst>
            </p:cNvPr>
            <p:cNvSpPr txBox="1"/>
            <p:nvPr/>
          </p:nvSpPr>
          <p:spPr>
            <a:xfrm>
              <a:off x="8022026" y="5238227"/>
              <a:ext cx="3474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bg1">
                      <a:lumMod val="95000"/>
                    </a:schemeClr>
                  </a:solidFill>
                  <a:latin typeface="Berlin Sans FB Demi" panose="020E0802020502020306" pitchFamily="34" charset="0"/>
                </a:rPr>
                <a:t>Mentor: Nikita Tandel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EDB430-44E3-49AE-B76F-441A4F663E07}"/>
                </a:ext>
              </a:extLst>
            </p:cNvPr>
            <p:cNvSpPr txBox="1"/>
            <p:nvPr/>
          </p:nvSpPr>
          <p:spPr>
            <a:xfrm>
              <a:off x="8464731" y="5732638"/>
              <a:ext cx="34747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b="1" dirty="0">
                  <a:solidFill>
                    <a:schemeClr val="bg1">
                      <a:lumMod val="95000"/>
                    </a:schemeClr>
                  </a:solidFill>
                  <a:latin typeface="Berlin Sans FB Demi" panose="020E0802020502020306" pitchFamily="34" charset="0"/>
                </a:rPr>
                <a:t>Batch No: PGA - 9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CBD7C3-1956-42B0-8462-62C6E6FAA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" y="0"/>
            <a:ext cx="10117880" cy="5527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AFE96-4A82-4D18-AA9D-F1C5DD03FB28}"/>
              </a:ext>
            </a:extLst>
          </p:cNvPr>
          <p:cNvSpPr txBox="1"/>
          <p:nvPr/>
        </p:nvSpPr>
        <p:spPr>
          <a:xfrm>
            <a:off x="1927745" y="5759355"/>
            <a:ext cx="8649269" cy="913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6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Loan Purpose</a:t>
            </a:r>
            <a:r>
              <a:rPr lang="en-IN" sz="16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is the primary reason a borrower requesting a loan.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Major Reason for purpose of loan are debt consolidation followed by credit card</a:t>
            </a:r>
            <a:r>
              <a:rPr lang="en-IN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75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6C59C5-65F4-4CB4-B4C9-1CC186491059}"/>
              </a:ext>
            </a:extLst>
          </p:cNvPr>
          <p:cNvSpPr txBox="1"/>
          <p:nvPr/>
        </p:nvSpPr>
        <p:spPr>
          <a:xfrm>
            <a:off x="2606721" y="0"/>
            <a:ext cx="719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00B050"/>
                </a:solidFill>
                <a:latin typeface="Monotype Corsiva" panose="03010101010201010101" pitchFamily="66" charset="0"/>
              </a:rPr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6A9B2-82A4-44D1-939D-90C971DD8D3A}"/>
              </a:ext>
            </a:extLst>
          </p:cNvPr>
          <p:cNvSpPr txBox="1"/>
          <p:nvPr/>
        </p:nvSpPr>
        <p:spPr>
          <a:xfrm>
            <a:off x="290015" y="977922"/>
            <a:ext cx="11733663" cy="11778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Prior to data mining model analysis, the data was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reviewed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,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cleaned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and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prepared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as follows: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02124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Renaming the variables – We renamed the variables as per our convenience and domain 				        knowledge.</a:t>
            </a: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Extracting the values – </a:t>
            </a:r>
          </a:p>
          <a:p>
            <a:pPr marL="1657350" lvl="3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Extracted the values of variables like emp_length, term.</a:t>
            </a:r>
          </a:p>
          <a:p>
            <a:pPr marL="1657350" lvl="3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emp_length had values in string where we have extracted the numeric part.</a:t>
            </a:r>
          </a:p>
          <a:p>
            <a:pPr lvl="6">
              <a:spcAft>
                <a:spcPts val="1000"/>
              </a:spcAft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E.g.: - '10+ years' -&gt; 10</a:t>
            </a:r>
          </a:p>
          <a:p>
            <a:pPr lvl="5">
              <a:spcAft>
                <a:spcPts val="1000"/>
              </a:spcAft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	            '2 years' -&gt; 2 </a:t>
            </a:r>
          </a:p>
          <a:p>
            <a:pPr lvl="7">
              <a:spcAft>
                <a:spcPts val="1000"/>
              </a:spcAft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    '1 year' -&gt; 1</a:t>
            </a:r>
          </a:p>
          <a:p>
            <a:pPr lvl="7">
              <a:spcAft>
                <a:spcPts val="1000"/>
              </a:spcAft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    '&lt;1 year' -&gt; 0</a:t>
            </a:r>
          </a:p>
          <a:p>
            <a:pPr marL="1657350" lvl="3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Did the same for the term where values were in string.</a:t>
            </a:r>
          </a:p>
          <a:p>
            <a:pPr lvl="6">
              <a:spcAft>
                <a:spcPts val="1000"/>
              </a:spcAft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 E.g.: - 36 months -&gt; 36</a:t>
            </a:r>
          </a:p>
          <a:p>
            <a:pPr lvl="7">
              <a:spcAft>
                <a:spcPts val="1000"/>
              </a:spcAft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     60 months -&gt; 60</a:t>
            </a:r>
          </a:p>
          <a:p>
            <a:pPr marL="1657350" lvl="3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40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86A9B2-82A4-44D1-939D-90C971DD8D3A}"/>
              </a:ext>
            </a:extLst>
          </p:cNvPr>
          <p:cNvSpPr txBox="1"/>
          <p:nvPr/>
        </p:nvSpPr>
        <p:spPr>
          <a:xfrm>
            <a:off x="290015" y="977922"/>
            <a:ext cx="11733663" cy="5699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600" dirty="0">
              <a:solidFill>
                <a:srgbClr val="202124"/>
              </a:solidFill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42B22-747D-40F9-A1DF-00FFB0F32C72}"/>
              </a:ext>
            </a:extLst>
          </p:cNvPr>
          <p:cNvSpPr txBox="1"/>
          <p:nvPr/>
        </p:nvSpPr>
        <p:spPr>
          <a:xfrm>
            <a:off x="794982" y="318532"/>
            <a:ext cx="11228696" cy="6221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the values from one variable to another variable</a:t>
            </a:r>
          </a:p>
          <a:p>
            <a:pPr lvl="4">
              <a:lnSpc>
                <a:spcPct val="200000"/>
              </a:lnSpc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the income value of borrower with co-borrower on basis of  application type.</a:t>
            </a:r>
          </a:p>
          <a:p>
            <a:pPr lvl="4">
              <a:lnSpc>
                <a:spcPct val="200000"/>
              </a:lnSpc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If application_type is INDIVIDUAL then income of borrower will remain as it is and if application_type is JOINT then the existing value of income of borrower is replaced with income of joint. whereas income of joint is the combined income value of borrower and co-borrower. The same procedure is for dti/ratio_inc_exp_borrower and dti_joint/ratio_inc_exp_joint.</a:t>
            </a:r>
          </a:p>
          <a:p>
            <a:pPr lvl="4">
              <a:lnSpc>
                <a:spcPct val="200000"/>
              </a:lnSpc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the values in Home Ownership variable</a:t>
            </a:r>
          </a:p>
          <a:p>
            <a:pPr lvl="4">
              <a:lnSpc>
                <a:spcPct val="200000"/>
              </a:lnSpc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'OTHER', 'ANY' &amp; ''NONE' values with ''OTHER’</a:t>
            </a:r>
          </a:p>
          <a:p>
            <a:pPr marL="2171700" lvl="4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355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B81731-5AD9-4377-B45A-2328586BBE28}"/>
              </a:ext>
            </a:extLst>
          </p:cNvPr>
          <p:cNvSpPr txBox="1"/>
          <p:nvPr/>
        </p:nvSpPr>
        <p:spPr>
          <a:xfrm>
            <a:off x="177421" y="122830"/>
            <a:ext cx="1172456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1" indent="-260350"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Dropping Variables –</a:t>
            </a:r>
          </a:p>
          <a:p>
            <a:pPr marL="355600" lvl="1" indent="-260350">
              <a:buFont typeface="Wingdings" panose="05000000000000000000" pitchFamily="2" charset="2"/>
              <a:buChar char="Ø"/>
            </a:pP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52600" lvl="4" indent="-285750">
              <a:buFont typeface="Arial" panose="020B0604020202020204" pitchFamily="34" charset="0"/>
              <a:buChar char="•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Dropped the variables which were not needed for building models</a:t>
            </a:r>
          </a:p>
          <a:p>
            <a:pPr marL="2838450" lvl="7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member_id -&gt; every value is unique </a:t>
            </a:r>
          </a:p>
          <a:p>
            <a:pPr marL="2838450" lvl="7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emp_title, desc, zip_code, title, sub_grade</a:t>
            </a:r>
          </a:p>
          <a:p>
            <a:pPr marL="2838450" lvl="7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policy_code -&gt; every value is 1</a:t>
            </a:r>
          </a:p>
          <a:p>
            <a:pPr marL="2838450" lvl="7"/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52600" lvl="4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Dropped those variables which contain more than 50% of null values</a:t>
            </a:r>
          </a:p>
          <a:p>
            <a:pPr marL="1752600" lvl="4" indent="-285750">
              <a:buFont typeface="Arial" panose="020B0604020202020204" pitchFamily="34" charset="0"/>
              <a:buChar char="•"/>
            </a:pP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52600" lvl="4" indent="-285750">
              <a:buFont typeface="Arial" panose="020B0604020202020204" pitchFamily="34" charset="0"/>
              <a:buChar char="•"/>
            </a:pP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52600" lvl="4" indent="-285750">
              <a:buFont typeface="Arial" panose="020B0604020202020204" pitchFamily="34" charset="0"/>
              <a:buChar char="•"/>
            </a:pP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52600" lvl="4" indent="-285750">
              <a:buFont typeface="Arial" panose="020B0604020202020204" pitchFamily="34" charset="0"/>
              <a:buChar char="•"/>
            </a:pP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52600" lvl="4" indent="-285750">
              <a:buFont typeface="Arial" panose="020B0604020202020204" pitchFamily="34" charset="0"/>
              <a:buChar char="•"/>
            </a:pP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52600" lvl="4" indent="-285750">
              <a:buFont typeface="Arial" panose="020B0604020202020204" pitchFamily="34" charset="0"/>
              <a:buChar char="•"/>
            </a:pP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52600" lvl="4" indent="-285750">
              <a:buFont typeface="Arial" panose="020B0604020202020204" pitchFamily="34" charset="0"/>
              <a:buChar char="•"/>
            </a:pP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809750" lvl="4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Dropped those variables which having multicollinearity greater than 0.7</a:t>
            </a:r>
          </a:p>
          <a:p>
            <a:pPr marL="1466850" lvl="4"/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466850" lvl="4"/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5250" lvl="1"/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5250" lvl="1"/>
            <a:r>
              <a:rPr lang="en-IN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 	</a:t>
            </a:r>
          </a:p>
          <a:p>
            <a:pPr marL="95250" lvl="1"/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96927-E128-4D5F-80A1-016C92AE2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9" y="2569667"/>
            <a:ext cx="8284191" cy="1565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E6FB52-EE5D-40ED-8588-21263F193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17" y="4807635"/>
            <a:ext cx="6039986" cy="20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6978C-82CC-434B-AF30-AEF0B35FAC8F}"/>
              </a:ext>
            </a:extLst>
          </p:cNvPr>
          <p:cNvSpPr txBox="1"/>
          <p:nvPr/>
        </p:nvSpPr>
        <p:spPr>
          <a:xfrm>
            <a:off x="232012" y="429483"/>
            <a:ext cx="112184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Imputation of Missing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Imputed the above missing data with zero values.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CC4AE-5073-4CF9-8C8F-8F193AEB00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3" y="1062710"/>
            <a:ext cx="6905767" cy="47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163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7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A7587D-84B0-407B-A819-42A251A0FD3D}"/>
              </a:ext>
            </a:extLst>
          </p:cNvPr>
          <p:cNvSpPr txBox="1"/>
          <p:nvPr/>
        </p:nvSpPr>
        <p:spPr>
          <a:xfrm>
            <a:off x="807492" y="218366"/>
            <a:ext cx="10192604" cy="80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sz="20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Label Encoder</a:t>
            </a: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IN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Label Encoder</a:t>
            </a:r>
            <a:r>
              <a:rPr lang="en-IN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is a technique used to convert the </a:t>
            </a:r>
            <a:r>
              <a:rPr lang="en-IN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categorical</a:t>
            </a:r>
            <a:r>
              <a:rPr lang="en-IN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variables to </a:t>
            </a:r>
            <a:r>
              <a:rPr lang="en-IN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numeric</a:t>
            </a:r>
            <a:r>
              <a:rPr lang="en-IN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variables.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2506F-C5F7-4076-AC5D-C0A4B9DF8D52}"/>
              </a:ext>
            </a:extLst>
          </p:cNvPr>
          <p:cNvSpPr txBox="1"/>
          <p:nvPr/>
        </p:nvSpPr>
        <p:spPr>
          <a:xfrm>
            <a:off x="1078173" y="3818349"/>
            <a:ext cx="10058400" cy="28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IN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The above variables are categorical and we have applied Label encoder technique. In this technique, we have two function </a:t>
            </a:r>
            <a:r>
              <a:rPr lang="en-IN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fit</a:t>
            </a:r>
            <a:r>
              <a:rPr lang="en-IN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and </a:t>
            </a:r>
            <a:r>
              <a:rPr lang="en-IN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transform</a:t>
            </a:r>
            <a:r>
              <a:rPr lang="en-IN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.</a:t>
            </a:r>
            <a:endParaRPr lang="en-IN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IN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Steps of Label Encoder: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Fetching the unique values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Arranging them in ascending order</a:t>
            </a:r>
          </a:p>
          <a:p>
            <a:pPr marL="1143000" lvl="2" indent="-228600"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Mapping the values starting with 0,1,2 and so on.</a:t>
            </a:r>
          </a:p>
          <a:p>
            <a:pPr algn="just">
              <a:spcAft>
                <a:spcPts val="1000"/>
              </a:spcAft>
            </a:pPr>
            <a:r>
              <a:rPr lang="en-IN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Fit function will perform all the above three steps. </a:t>
            </a:r>
            <a:endParaRPr lang="en-IN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r>
              <a:rPr lang="en-IN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Transform function will actually replace the data values in the </a:t>
            </a:r>
            <a:r>
              <a:rPr lang="en-IN" dirty="0" err="1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dataframe</a:t>
            </a:r>
            <a:r>
              <a:rPr lang="en-IN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.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E51EAB-282A-4607-BC18-10CEE5116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47" y="1261134"/>
            <a:ext cx="5228017" cy="23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2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7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A6A94D-C193-4AAF-BADD-AF6BFCACC066}"/>
              </a:ext>
            </a:extLst>
          </p:cNvPr>
          <p:cNvSpPr txBox="1"/>
          <p:nvPr/>
        </p:nvSpPr>
        <p:spPr>
          <a:xfrm>
            <a:off x="0" y="305068"/>
            <a:ext cx="1187556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sz="2000" b="1" u="sng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Train Test Split</a:t>
            </a: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3028950" lvl="6" indent="-285750" algn="just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Splitting the data into train and test on </a:t>
            </a:r>
            <a:r>
              <a:rPr lang="en-IN" sz="2000" b="1" dirty="0" err="1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issue_date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variable.</a:t>
            </a: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3028950" lvl="6" indent="-285750" algn="just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The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Training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part contains data from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June 2007 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to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May 2015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.</a:t>
            </a: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3028950" lvl="6" indent="-285750" algn="just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Testing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part is from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June 2015 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to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December 2015.</a:t>
            </a:r>
          </a:p>
          <a:p>
            <a:pPr marL="3028950" lvl="6" indent="-285750" algn="just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Train Size – 598978 records with 38</a:t>
            </a:r>
            <a:r>
              <a:rPr lang="en-IN" sz="20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features</a:t>
            </a:r>
          </a:p>
          <a:p>
            <a:pPr marL="3028950" lvl="6" indent="-285750" algn="just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Test Size – 256991 records with 38</a:t>
            </a:r>
            <a:r>
              <a:rPr lang="en-IN" sz="20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</a:t>
            </a:r>
            <a:r>
              <a:rPr lang="en-IN" sz="20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features</a:t>
            </a:r>
          </a:p>
          <a:p>
            <a:pPr lvl="6" algn="just">
              <a:spcAft>
                <a:spcPts val="1000"/>
              </a:spcAft>
            </a:pP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 </a:t>
            </a:r>
            <a:r>
              <a:rPr lang="en-IN" sz="2000" dirty="0">
                <a:solidFill>
                  <a:srgbClr val="202124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					 </a:t>
            </a:r>
            <a:r>
              <a:rPr lang="en-IN" sz="2000" b="1" u="sng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Scaling the data</a:t>
            </a: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lvl="1">
              <a:spcAft>
                <a:spcPts val="1000"/>
              </a:spcAft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Feature 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Scaling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 is a technique to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standardize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/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normalize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the independent features present in the 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data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 in an approximate range. </a:t>
            </a: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lvl="1" algn="just">
              <a:spcAft>
                <a:spcPts val="1000"/>
              </a:spcAft>
            </a:pPr>
            <a:r>
              <a:rPr lang="en-IN" sz="20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Scaling is used to ensure uniformity across the data.</a:t>
            </a:r>
          </a:p>
          <a:p>
            <a:pPr lvl="1" algn="just">
              <a:spcAft>
                <a:spcPts val="1000"/>
              </a:spcAft>
            </a:pPr>
            <a:r>
              <a:rPr lang="en-IN" sz="20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There are two methods of Scaling:</a:t>
            </a:r>
          </a:p>
          <a:p>
            <a:pPr marL="2628900" lvl="5" indent="-342900" algn="just"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Standardization: In standardization, approximate range is </a:t>
            </a:r>
            <a:r>
              <a:rPr lang="en-IN" sz="20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-3 to +3</a:t>
            </a: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2628900" lvl="5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Normalization: In normalization, fixed range is </a:t>
            </a:r>
            <a:r>
              <a:rPr lang="en-IN" sz="20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0 to 1</a:t>
            </a: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lvl="1" algn="just">
              <a:spcAft>
                <a:spcPts val="1000"/>
              </a:spcAft>
            </a:pPr>
            <a:r>
              <a:rPr lang="en-IN" sz="20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In this dataset, we have used standardization technique to scale the data.</a:t>
            </a:r>
          </a:p>
        </p:txBody>
      </p:sp>
    </p:spTree>
    <p:extLst>
      <p:ext uri="{BB962C8B-B14F-4D97-AF65-F5344CB8AC3E}">
        <p14:creationId xmlns:p14="http://schemas.microsoft.com/office/powerpoint/2010/main" val="371492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CC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C321F0-2C15-4ABB-B933-E9CFD0325AA9}"/>
              </a:ext>
            </a:extLst>
          </p:cNvPr>
          <p:cNvSpPr txBox="1"/>
          <p:nvPr/>
        </p:nvSpPr>
        <p:spPr>
          <a:xfrm>
            <a:off x="1192060" y="0"/>
            <a:ext cx="9807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6600CC"/>
                </a:solidFill>
                <a:latin typeface="Monotype Corsiva" panose="03010101010201010101" pitchFamily="66" charset="0"/>
              </a:rPr>
              <a:t>Predictive Modelling and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019D4-5FF3-4C53-A79D-4C860AF7FD2B}"/>
              </a:ext>
            </a:extLst>
          </p:cNvPr>
          <p:cNvSpPr txBox="1"/>
          <p:nvPr/>
        </p:nvSpPr>
        <p:spPr>
          <a:xfrm>
            <a:off x="203548" y="923330"/>
            <a:ext cx="11988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Since the target/response variable output is in Binary form i.e. 0(Non-defaulters) and 1(defaulters) so this is a classification problem and we have used the below mentioned techniques: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40A4EA-BDD9-479D-9D01-B84518F44DD5}"/>
              </a:ext>
            </a:extLst>
          </p:cNvPr>
          <p:cNvSpPr/>
          <p:nvPr/>
        </p:nvSpPr>
        <p:spPr>
          <a:xfrm>
            <a:off x="2577787" y="2137154"/>
            <a:ext cx="1553529" cy="3797516"/>
          </a:xfrm>
          <a:custGeom>
            <a:avLst/>
            <a:gdLst>
              <a:gd name="connsiteX0" fmla="*/ 1460542 w 1454078"/>
              <a:gd name="connsiteY0" fmla="*/ 0 h 3554415"/>
              <a:gd name="connsiteX1" fmla="*/ 1460542 w 1454078"/>
              <a:gd name="connsiteY1" fmla="*/ 2995403 h 3554415"/>
              <a:gd name="connsiteX2" fmla="*/ 876971 w 1454078"/>
              <a:gd name="connsiteY2" fmla="*/ 3578973 h 3554415"/>
              <a:gd name="connsiteX3" fmla="*/ 0 w 1454078"/>
              <a:gd name="connsiteY3" fmla="*/ 3578973 h 3554415"/>
              <a:gd name="connsiteX4" fmla="*/ 0 w 1454078"/>
              <a:gd name="connsiteY4" fmla="*/ 1460219 h 3554415"/>
              <a:gd name="connsiteX5" fmla="*/ 1460542 w 1454078"/>
              <a:gd name="connsiteY5" fmla="*/ 0 h 355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4078" h="3554415">
                <a:moveTo>
                  <a:pt x="1460542" y="0"/>
                </a:moveTo>
                <a:lnTo>
                  <a:pt x="1460542" y="2995403"/>
                </a:lnTo>
                <a:cubicBezTo>
                  <a:pt x="1460542" y="3317562"/>
                  <a:pt x="1199454" y="3578973"/>
                  <a:pt x="876971" y="3578973"/>
                </a:cubicBezTo>
                <a:lnTo>
                  <a:pt x="0" y="3578973"/>
                </a:lnTo>
                <a:lnTo>
                  <a:pt x="0" y="1460219"/>
                </a:lnTo>
                <a:lnTo>
                  <a:pt x="1460542" y="0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3231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E02C993-CF83-42F0-B844-1AADB134CBB9}"/>
              </a:ext>
            </a:extLst>
          </p:cNvPr>
          <p:cNvSpPr/>
          <p:nvPr/>
        </p:nvSpPr>
        <p:spPr>
          <a:xfrm>
            <a:off x="2577787" y="2137154"/>
            <a:ext cx="1553529" cy="1553529"/>
          </a:xfrm>
          <a:custGeom>
            <a:avLst/>
            <a:gdLst>
              <a:gd name="connsiteX0" fmla="*/ 0 w 1454078"/>
              <a:gd name="connsiteY0" fmla="*/ 677601 h 1454079"/>
              <a:gd name="connsiteX1" fmla="*/ 0 w 1454078"/>
              <a:gd name="connsiteY1" fmla="*/ 1460542 h 1454079"/>
              <a:gd name="connsiteX2" fmla="*/ 782941 w 1454078"/>
              <a:gd name="connsiteY2" fmla="*/ 1460542 h 1454079"/>
              <a:gd name="connsiteX3" fmla="*/ 1460542 w 1454078"/>
              <a:gd name="connsiteY3" fmla="*/ 782941 h 1454079"/>
              <a:gd name="connsiteX4" fmla="*/ 1460542 w 1454078"/>
              <a:gd name="connsiteY4" fmla="*/ 0 h 1454079"/>
              <a:gd name="connsiteX5" fmla="*/ 677601 w 1454078"/>
              <a:gd name="connsiteY5" fmla="*/ 0 h 1454079"/>
              <a:gd name="connsiteX6" fmla="*/ 0 w 1454078"/>
              <a:gd name="connsiteY6" fmla="*/ 677601 h 14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078" h="1454079">
                <a:moveTo>
                  <a:pt x="0" y="677601"/>
                </a:moveTo>
                <a:lnTo>
                  <a:pt x="0" y="1460542"/>
                </a:lnTo>
                <a:lnTo>
                  <a:pt x="782941" y="1460542"/>
                </a:lnTo>
                <a:cubicBezTo>
                  <a:pt x="1157124" y="1460542"/>
                  <a:pt x="1460542" y="1157124"/>
                  <a:pt x="1460542" y="782941"/>
                </a:cubicBezTo>
                <a:lnTo>
                  <a:pt x="1460542" y="0"/>
                </a:lnTo>
                <a:lnTo>
                  <a:pt x="677601" y="0"/>
                </a:lnTo>
                <a:cubicBezTo>
                  <a:pt x="303418" y="0"/>
                  <a:pt x="0" y="303418"/>
                  <a:pt x="0" y="677601"/>
                </a:cubicBezTo>
                <a:close/>
              </a:path>
            </a:pathLst>
          </a:custGeom>
          <a:solidFill>
            <a:srgbClr val="00C7EE"/>
          </a:solidFill>
          <a:ln w="32310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BD76F7D-4269-45EB-AB28-7897FE64149C}"/>
              </a:ext>
            </a:extLst>
          </p:cNvPr>
          <p:cNvSpPr/>
          <p:nvPr/>
        </p:nvSpPr>
        <p:spPr>
          <a:xfrm>
            <a:off x="4352262" y="2137154"/>
            <a:ext cx="1553529" cy="3797516"/>
          </a:xfrm>
          <a:custGeom>
            <a:avLst/>
            <a:gdLst>
              <a:gd name="connsiteX0" fmla="*/ 1460218 w 1454078"/>
              <a:gd name="connsiteY0" fmla="*/ 0 h 3554415"/>
              <a:gd name="connsiteX1" fmla="*/ 1460218 w 1454078"/>
              <a:gd name="connsiteY1" fmla="*/ 2995403 h 3554415"/>
              <a:gd name="connsiteX2" fmla="*/ 876648 w 1454078"/>
              <a:gd name="connsiteY2" fmla="*/ 3578973 h 3554415"/>
              <a:gd name="connsiteX3" fmla="*/ 0 w 1454078"/>
              <a:gd name="connsiteY3" fmla="*/ 3578973 h 3554415"/>
              <a:gd name="connsiteX4" fmla="*/ 0 w 1454078"/>
              <a:gd name="connsiteY4" fmla="*/ 1460219 h 3554415"/>
              <a:gd name="connsiteX5" fmla="*/ 1460218 w 1454078"/>
              <a:gd name="connsiteY5" fmla="*/ 0 h 355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4078" h="3554415">
                <a:moveTo>
                  <a:pt x="1460218" y="0"/>
                </a:moveTo>
                <a:lnTo>
                  <a:pt x="1460218" y="2995403"/>
                </a:lnTo>
                <a:cubicBezTo>
                  <a:pt x="1460218" y="3317562"/>
                  <a:pt x="1199130" y="3578973"/>
                  <a:pt x="876648" y="3578973"/>
                </a:cubicBezTo>
                <a:lnTo>
                  <a:pt x="0" y="3578973"/>
                </a:lnTo>
                <a:lnTo>
                  <a:pt x="0" y="1460219"/>
                </a:lnTo>
                <a:lnTo>
                  <a:pt x="1460218" y="0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3231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9C79A7-FAD4-4E68-ACC5-CD1A1D90DFA9}"/>
              </a:ext>
            </a:extLst>
          </p:cNvPr>
          <p:cNvSpPr/>
          <p:nvPr/>
        </p:nvSpPr>
        <p:spPr>
          <a:xfrm>
            <a:off x="4352262" y="2137154"/>
            <a:ext cx="1553529" cy="1553529"/>
          </a:xfrm>
          <a:custGeom>
            <a:avLst/>
            <a:gdLst>
              <a:gd name="connsiteX0" fmla="*/ 0 w 1454078"/>
              <a:gd name="connsiteY0" fmla="*/ 677601 h 1454079"/>
              <a:gd name="connsiteX1" fmla="*/ 0 w 1454078"/>
              <a:gd name="connsiteY1" fmla="*/ 1460542 h 1454079"/>
              <a:gd name="connsiteX2" fmla="*/ 782941 w 1454078"/>
              <a:gd name="connsiteY2" fmla="*/ 1460542 h 1454079"/>
              <a:gd name="connsiteX3" fmla="*/ 1460541 w 1454078"/>
              <a:gd name="connsiteY3" fmla="*/ 782941 h 1454079"/>
              <a:gd name="connsiteX4" fmla="*/ 1460541 w 1454078"/>
              <a:gd name="connsiteY4" fmla="*/ 0 h 1454079"/>
              <a:gd name="connsiteX5" fmla="*/ 677601 w 1454078"/>
              <a:gd name="connsiteY5" fmla="*/ 0 h 1454079"/>
              <a:gd name="connsiteX6" fmla="*/ 0 w 1454078"/>
              <a:gd name="connsiteY6" fmla="*/ 677601 h 14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078" h="1454079">
                <a:moveTo>
                  <a:pt x="0" y="677601"/>
                </a:moveTo>
                <a:lnTo>
                  <a:pt x="0" y="1460542"/>
                </a:lnTo>
                <a:lnTo>
                  <a:pt x="782941" y="1460542"/>
                </a:lnTo>
                <a:cubicBezTo>
                  <a:pt x="1157124" y="1460542"/>
                  <a:pt x="1460541" y="1157124"/>
                  <a:pt x="1460541" y="782941"/>
                </a:cubicBezTo>
                <a:lnTo>
                  <a:pt x="1460541" y="0"/>
                </a:lnTo>
                <a:lnTo>
                  <a:pt x="677601" y="0"/>
                </a:lnTo>
                <a:cubicBezTo>
                  <a:pt x="303095" y="0"/>
                  <a:pt x="0" y="303418"/>
                  <a:pt x="0" y="677601"/>
                </a:cubicBezTo>
                <a:close/>
              </a:path>
            </a:pathLst>
          </a:custGeom>
          <a:solidFill>
            <a:srgbClr val="FFB92E"/>
          </a:solidFill>
          <a:ln w="32310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86FE75E-7647-428D-A88E-5F6160A06F01}"/>
              </a:ext>
            </a:extLst>
          </p:cNvPr>
          <p:cNvSpPr/>
          <p:nvPr/>
        </p:nvSpPr>
        <p:spPr>
          <a:xfrm>
            <a:off x="7992355" y="2137154"/>
            <a:ext cx="1553529" cy="3797516"/>
          </a:xfrm>
          <a:custGeom>
            <a:avLst/>
            <a:gdLst>
              <a:gd name="connsiteX0" fmla="*/ 1460541 w 1454078"/>
              <a:gd name="connsiteY0" fmla="*/ 0 h 3554415"/>
              <a:gd name="connsiteX1" fmla="*/ 1460541 w 1454078"/>
              <a:gd name="connsiteY1" fmla="*/ 2995403 h 3554415"/>
              <a:gd name="connsiteX2" fmla="*/ 876971 w 1454078"/>
              <a:gd name="connsiteY2" fmla="*/ 3578973 h 3554415"/>
              <a:gd name="connsiteX3" fmla="*/ 0 w 1454078"/>
              <a:gd name="connsiteY3" fmla="*/ 3578973 h 3554415"/>
              <a:gd name="connsiteX4" fmla="*/ 0 w 1454078"/>
              <a:gd name="connsiteY4" fmla="*/ 1460219 h 3554415"/>
              <a:gd name="connsiteX5" fmla="*/ 1460541 w 1454078"/>
              <a:gd name="connsiteY5" fmla="*/ 0 h 355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4078" h="3554415">
                <a:moveTo>
                  <a:pt x="1460541" y="0"/>
                </a:moveTo>
                <a:lnTo>
                  <a:pt x="1460541" y="2995403"/>
                </a:lnTo>
                <a:cubicBezTo>
                  <a:pt x="1460541" y="3317562"/>
                  <a:pt x="1199453" y="3578973"/>
                  <a:pt x="876971" y="3578973"/>
                </a:cubicBezTo>
                <a:lnTo>
                  <a:pt x="0" y="3578973"/>
                </a:lnTo>
                <a:lnTo>
                  <a:pt x="0" y="1460219"/>
                </a:lnTo>
                <a:lnTo>
                  <a:pt x="1460541" y="0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3231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EFB78F-0332-4854-BC65-E15A4F569F1C}"/>
              </a:ext>
            </a:extLst>
          </p:cNvPr>
          <p:cNvSpPr/>
          <p:nvPr/>
        </p:nvSpPr>
        <p:spPr>
          <a:xfrm>
            <a:off x="7992700" y="2137154"/>
            <a:ext cx="1553529" cy="1553529"/>
          </a:xfrm>
          <a:custGeom>
            <a:avLst/>
            <a:gdLst>
              <a:gd name="connsiteX0" fmla="*/ 0 w 1454078"/>
              <a:gd name="connsiteY0" fmla="*/ 677601 h 1454079"/>
              <a:gd name="connsiteX1" fmla="*/ 0 w 1454078"/>
              <a:gd name="connsiteY1" fmla="*/ 1460542 h 1454079"/>
              <a:gd name="connsiteX2" fmla="*/ 782941 w 1454078"/>
              <a:gd name="connsiteY2" fmla="*/ 1460542 h 1454079"/>
              <a:gd name="connsiteX3" fmla="*/ 1460542 w 1454078"/>
              <a:gd name="connsiteY3" fmla="*/ 782941 h 1454079"/>
              <a:gd name="connsiteX4" fmla="*/ 1460542 w 1454078"/>
              <a:gd name="connsiteY4" fmla="*/ 0 h 1454079"/>
              <a:gd name="connsiteX5" fmla="*/ 677601 w 1454078"/>
              <a:gd name="connsiteY5" fmla="*/ 0 h 1454079"/>
              <a:gd name="connsiteX6" fmla="*/ 0 w 1454078"/>
              <a:gd name="connsiteY6" fmla="*/ 677601 h 14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078" h="1454079">
                <a:moveTo>
                  <a:pt x="0" y="677601"/>
                </a:moveTo>
                <a:lnTo>
                  <a:pt x="0" y="1460542"/>
                </a:lnTo>
                <a:lnTo>
                  <a:pt x="782941" y="1460542"/>
                </a:lnTo>
                <a:cubicBezTo>
                  <a:pt x="1157124" y="1460542"/>
                  <a:pt x="1460542" y="1157124"/>
                  <a:pt x="1460542" y="782941"/>
                </a:cubicBezTo>
                <a:lnTo>
                  <a:pt x="1460542" y="0"/>
                </a:lnTo>
                <a:lnTo>
                  <a:pt x="677601" y="0"/>
                </a:lnTo>
                <a:cubicBezTo>
                  <a:pt x="303095" y="0"/>
                  <a:pt x="0" y="303418"/>
                  <a:pt x="0" y="677601"/>
                </a:cubicBezTo>
                <a:close/>
              </a:path>
            </a:pathLst>
          </a:custGeom>
          <a:solidFill>
            <a:srgbClr val="00A0C0"/>
          </a:solidFill>
          <a:ln w="32310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321BE6-6D19-4E6D-A201-6476B21CD12A}"/>
              </a:ext>
            </a:extLst>
          </p:cNvPr>
          <p:cNvSpPr/>
          <p:nvPr/>
        </p:nvSpPr>
        <p:spPr>
          <a:xfrm>
            <a:off x="6138130" y="2137154"/>
            <a:ext cx="1553529" cy="3797516"/>
          </a:xfrm>
          <a:custGeom>
            <a:avLst/>
            <a:gdLst>
              <a:gd name="connsiteX0" fmla="*/ 1460542 w 1454078"/>
              <a:gd name="connsiteY0" fmla="*/ 0 h 3554415"/>
              <a:gd name="connsiteX1" fmla="*/ 1460542 w 1454078"/>
              <a:gd name="connsiteY1" fmla="*/ 2995403 h 3554415"/>
              <a:gd name="connsiteX2" fmla="*/ 876972 w 1454078"/>
              <a:gd name="connsiteY2" fmla="*/ 3578973 h 3554415"/>
              <a:gd name="connsiteX3" fmla="*/ 0 w 1454078"/>
              <a:gd name="connsiteY3" fmla="*/ 3578973 h 3554415"/>
              <a:gd name="connsiteX4" fmla="*/ 0 w 1454078"/>
              <a:gd name="connsiteY4" fmla="*/ 1460219 h 3554415"/>
              <a:gd name="connsiteX5" fmla="*/ 1460542 w 1454078"/>
              <a:gd name="connsiteY5" fmla="*/ 0 h 355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4078" h="3554415">
                <a:moveTo>
                  <a:pt x="1460542" y="0"/>
                </a:moveTo>
                <a:lnTo>
                  <a:pt x="1460542" y="2995403"/>
                </a:lnTo>
                <a:cubicBezTo>
                  <a:pt x="1460542" y="3317562"/>
                  <a:pt x="1199454" y="3578973"/>
                  <a:pt x="876972" y="3578973"/>
                </a:cubicBezTo>
                <a:lnTo>
                  <a:pt x="0" y="3578973"/>
                </a:lnTo>
                <a:lnTo>
                  <a:pt x="0" y="1460219"/>
                </a:lnTo>
                <a:lnTo>
                  <a:pt x="1460542" y="0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3231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2B775B-DFF2-41B9-9DC0-B3A218BB160D}"/>
              </a:ext>
            </a:extLst>
          </p:cNvPr>
          <p:cNvSpPr/>
          <p:nvPr/>
        </p:nvSpPr>
        <p:spPr>
          <a:xfrm>
            <a:off x="6138130" y="2137154"/>
            <a:ext cx="1553529" cy="1553529"/>
          </a:xfrm>
          <a:custGeom>
            <a:avLst/>
            <a:gdLst>
              <a:gd name="connsiteX0" fmla="*/ 0 w 1454078"/>
              <a:gd name="connsiteY0" fmla="*/ 677601 h 1454079"/>
              <a:gd name="connsiteX1" fmla="*/ 0 w 1454078"/>
              <a:gd name="connsiteY1" fmla="*/ 1460542 h 1454079"/>
              <a:gd name="connsiteX2" fmla="*/ 782941 w 1454078"/>
              <a:gd name="connsiteY2" fmla="*/ 1460542 h 1454079"/>
              <a:gd name="connsiteX3" fmla="*/ 1460542 w 1454078"/>
              <a:gd name="connsiteY3" fmla="*/ 782941 h 1454079"/>
              <a:gd name="connsiteX4" fmla="*/ 1460542 w 1454078"/>
              <a:gd name="connsiteY4" fmla="*/ 0 h 1454079"/>
              <a:gd name="connsiteX5" fmla="*/ 677601 w 1454078"/>
              <a:gd name="connsiteY5" fmla="*/ 0 h 1454079"/>
              <a:gd name="connsiteX6" fmla="*/ 0 w 1454078"/>
              <a:gd name="connsiteY6" fmla="*/ 677601 h 14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078" h="1454079">
                <a:moveTo>
                  <a:pt x="0" y="677601"/>
                </a:moveTo>
                <a:lnTo>
                  <a:pt x="0" y="1460542"/>
                </a:lnTo>
                <a:lnTo>
                  <a:pt x="782941" y="1460542"/>
                </a:lnTo>
                <a:cubicBezTo>
                  <a:pt x="1157124" y="1460542"/>
                  <a:pt x="1460542" y="1157124"/>
                  <a:pt x="1460542" y="782941"/>
                </a:cubicBezTo>
                <a:lnTo>
                  <a:pt x="1460542" y="0"/>
                </a:lnTo>
                <a:lnTo>
                  <a:pt x="677601" y="0"/>
                </a:lnTo>
                <a:cubicBezTo>
                  <a:pt x="303418" y="0"/>
                  <a:pt x="0" y="303418"/>
                  <a:pt x="0" y="677601"/>
                </a:cubicBezTo>
                <a:close/>
              </a:path>
            </a:pathLst>
          </a:custGeom>
          <a:solidFill>
            <a:srgbClr val="24B6AB"/>
          </a:solidFill>
          <a:ln w="32310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DEF48D-F96C-4DFC-89DB-7CCA249AEBB1}"/>
              </a:ext>
            </a:extLst>
          </p:cNvPr>
          <p:cNvSpPr/>
          <p:nvPr/>
        </p:nvSpPr>
        <p:spPr>
          <a:xfrm>
            <a:off x="791919" y="2137154"/>
            <a:ext cx="1553529" cy="3797516"/>
          </a:xfrm>
          <a:custGeom>
            <a:avLst/>
            <a:gdLst>
              <a:gd name="connsiteX0" fmla="*/ 1460542 w 1454078"/>
              <a:gd name="connsiteY0" fmla="*/ 0 h 3554415"/>
              <a:gd name="connsiteX1" fmla="*/ 1460542 w 1454078"/>
              <a:gd name="connsiteY1" fmla="*/ 2995403 h 3554415"/>
              <a:gd name="connsiteX2" fmla="*/ 876971 w 1454078"/>
              <a:gd name="connsiteY2" fmla="*/ 3578973 h 3554415"/>
              <a:gd name="connsiteX3" fmla="*/ 0 w 1454078"/>
              <a:gd name="connsiteY3" fmla="*/ 3578973 h 3554415"/>
              <a:gd name="connsiteX4" fmla="*/ 0 w 1454078"/>
              <a:gd name="connsiteY4" fmla="*/ 1460219 h 3554415"/>
              <a:gd name="connsiteX5" fmla="*/ 1460542 w 1454078"/>
              <a:gd name="connsiteY5" fmla="*/ 0 h 355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4078" h="3554415">
                <a:moveTo>
                  <a:pt x="1460542" y="0"/>
                </a:moveTo>
                <a:lnTo>
                  <a:pt x="1460542" y="2995403"/>
                </a:lnTo>
                <a:cubicBezTo>
                  <a:pt x="1460542" y="3317562"/>
                  <a:pt x="1199454" y="3578973"/>
                  <a:pt x="876971" y="3578973"/>
                </a:cubicBezTo>
                <a:lnTo>
                  <a:pt x="0" y="3578973"/>
                </a:lnTo>
                <a:lnTo>
                  <a:pt x="0" y="1460219"/>
                </a:lnTo>
                <a:lnTo>
                  <a:pt x="1460542" y="0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3231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249A1A-B4FC-4D89-8064-19467B89E1BD}"/>
              </a:ext>
            </a:extLst>
          </p:cNvPr>
          <p:cNvSpPr/>
          <p:nvPr/>
        </p:nvSpPr>
        <p:spPr>
          <a:xfrm>
            <a:off x="791919" y="2137154"/>
            <a:ext cx="1553529" cy="1553529"/>
          </a:xfrm>
          <a:custGeom>
            <a:avLst/>
            <a:gdLst>
              <a:gd name="connsiteX0" fmla="*/ 0 w 1454078"/>
              <a:gd name="connsiteY0" fmla="*/ 677601 h 1454079"/>
              <a:gd name="connsiteX1" fmla="*/ 0 w 1454078"/>
              <a:gd name="connsiteY1" fmla="*/ 1460542 h 1454079"/>
              <a:gd name="connsiteX2" fmla="*/ 782941 w 1454078"/>
              <a:gd name="connsiteY2" fmla="*/ 1460542 h 1454079"/>
              <a:gd name="connsiteX3" fmla="*/ 1460542 w 1454078"/>
              <a:gd name="connsiteY3" fmla="*/ 782941 h 1454079"/>
              <a:gd name="connsiteX4" fmla="*/ 1460542 w 1454078"/>
              <a:gd name="connsiteY4" fmla="*/ 0 h 1454079"/>
              <a:gd name="connsiteX5" fmla="*/ 677278 w 1454078"/>
              <a:gd name="connsiteY5" fmla="*/ 0 h 1454079"/>
              <a:gd name="connsiteX6" fmla="*/ 0 w 1454078"/>
              <a:gd name="connsiteY6" fmla="*/ 677601 h 14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078" h="1454079">
                <a:moveTo>
                  <a:pt x="0" y="677601"/>
                </a:moveTo>
                <a:lnTo>
                  <a:pt x="0" y="1460542"/>
                </a:lnTo>
                <a:lnTo>
                  <a:pt x="782941" y="1460542"/>
                </a:lnTo>
                <a:cubicBezTo>
                  <a:pt x="1157124" y="1460542"/>
                  <a:pt x="1460542" y="1157124"/>
                  <a:pt x="1460542" y="782941"/>
                </a:cubicBezTo>
                <a:lnTo>
                  <a:pt x="1460542" y="0"/>
                </a:lnTo>
                <a:lnTo>
                  <a:pt x="677278" y="0"/>
                </a:lnTo>
                <a:cubicBezTo>
                  <a:pt x="303418" y="0"/>
                  <a:pt x="0" y="303418"/>
                  <a:pt x="0" y="677601"/>
                </a:cubicBezTo>
                <a:close/>
              </a:path>
            </a:pathLst>
          </a:custGeom>
          <a:solidFill>
            <a:srgbClr val="FF3654"/>
          </a:solidFill>
          <a:ln w="32310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842C43-08DB-4138-B606-C1FF9BA9FAFB}"/>
              </a:ext>
            </a:extLst>
          </p:cNvPr>
          <p:cNvGrpSpPr/>
          <p:nvPr/>
        </p:nvGrpSpPr>
        <p:grpSpPr>
          <a:xfrm>
            <a:off x="776284" y="4312911"/>
            <a:ext cx="1577087" cy="584775"/>
            <a:chOff x="8240345" y="2205920"/>
            <a:chExt cx="1361824" cy="5847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E35B15-DD7D-47E8-8C15-9E4051D87613}"/>
                </a:ext>
              </a:extLst>
            </p:cNvPr>
            <p:cNvSpPr/>
            <p:nvPr/>
          </p:nvSpPr>
          <p:spPr>
            <a:xfrm>
              <a:off x="8240345" y="2252880"/>
              <a:ext cx="132608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100" dirty="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Inhaltsplatzhalter 4">
              <a:extLst>
                <a:ext uri="{FF2B5EF4-FFF2-40B4-BE49-F238E27FC236}">
                  <a16:creationId xmlns:a16="http://schemas.microsoft.com/office/drawing/2014/main" id="{DBC08BE5-FD9C-4DC4-A8F2-772CCFAC5770}"/>
                </a:ext>
              </a:extLst>
            </p:cNvPr>
            <p:cNvSpPr txBox="1">
              <a:spLocks/>
            </p:cNvSpPr>
            <p:nvPr/>
          </p:nvSpPr>
          <p:spPr>
            <a:xfrm>
              <a:off x="8243549" y="2205920"/>
              <a:ext cx="1358620" cy="58477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Font typeface="Wingdings" panose="05000000000000000000" pitchFamily="2" charset="2"/>
                <a:buNone/>
              </a:pPr>
              <a:r>
                <a:rPr lang="en-US" sz="1900" dirty="0">
                  <a:solidFill>
                    <a:srgbClr val="FF3654"/>
                  </a:solidFill>
                  <a:latin typeface="Stencil" panose="040409050D0802020404" pitchFamily="82" charset="0"/>
                  <a:ea typeface="Roboto" pitchFamily="2" charset="0"/>
                </a:rPr>
                <a:t>Logistic Regression</a:t>
              </a:r>
              <a:endParaRPr lang="en-US" sz="1900" dirty="0">
                <a:solidFill>
                  <a:srgbClr val="FF3654"/>
                </a:solidFill>
                <a:latin typeface="Stencil" panose="040409050D0802020404" pitchFamily="8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D13C64AA-733B-46AC-9CEC-D7B4060C306B}"/>
              </a:ext>
            </a:extLst>
          </p:cNvPr>
          <p:cNvSpPr txBox="1">
            <a:spLocks/>
          </p:cNvSpPr>
          <p:nvPr/>
        </p:nvSpPr>
        <p:spPr>
          <a:xfrm>
            <a:off x="2781625" y="4312910"/>
            <a:ext cx="1140910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>
                <a:solidFill>
                  <a:srgbClr val="00C7EE"/>
                </a:solidFill>
                <a:latin typeface="Stencil" panose="040409050D0802020404" pitchFamily="82" charset="0"/>
                <a:ea typeface="Roboto" pitchFamily="2" charset="0"/>
              </a:rPr>
              <a:t>Decision Tree</a:t>
            </a:r>
            <a:endParaRPr lang="en-US" sz="1900" dirty="0">
              <a:solidFill>
                <a:srgbClr val="00C7EE"/>
              </a:solidFill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sp>
        <p:nvSpPr>
          <p:cNvPr id="26" name="Inhaltsplatzhalter 4">
            <a:extLst>
              <a:ext uri="{FF2B5EF4-FFF2-40B4-BE49-F238E27FC236}">
                <a16:creationId xmlns:a16="http://schemas.microsoft.com/office/drawing/2014/main" id="{FE0AAEE4-1F42-4611-AFCC-57F3AEF8C7EA}"/>
              </a:ext>
            </a:extLst>
          </p:cNvPr>
          <p:cNvSpPr txBox="1">
            <a:spLocks/>
          </p:cNvSpPr>
          <p:nvPr/>
        </p:nvSpPr>
        <p:spPr>
          <a:xfrm>
            <a:off x="4556100" y="4437597"/>
            <a:ext cx="1140910" cy="2923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>
                <a:solidFill>
                  <a:srgbClr val="FFB92E"/>
                </a:solidFill>
                <a:latin typeface="Stencil" panose="040409050D0802020404" pitchFamily="82" charset="0"/>
                <a:ea typeface="Roboto" pitchFamily="2" charset="0"/>
              </a:rPr>
              <a:t>Bagging</a:t>
            </a:r>
            <a:endParaRPr lang="en-US" sz="1900" dirty="0">
              <a:solidFill>
                <a:srgbClr val="FFB92E"/>
              </a:solidFill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sp>
        <p:nvSpPr>
          <p:cNvPr id="29" name="Inhaltsplatzhalter 4">
            <a:extLst>
              <a:ext uri="{FF2B5EF4-FFF2-40B4-BE49-F238E27FC236}">
                <a16:creationId xmlns:a16="http://schemas.microsoft.com/office/drawing/2014/main" id="{92414113-9390-4DEA-994B-0428365A91FE}"/>
              </a:ext>
            </a:extLst>
          </p:cNvPr>
          <p:cNvSpPr txBox="1">
            <a:spLocks/>
          </p:cNvSpPr>
          <p:nvPr/>
        </p:nvSpPr>
        <p:spPr>
          <a:xfrm>
            <a:off x="6341968" y="4439255"/>
            <a:ext cx="1334084" cy="2923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>
                <a:solidFill>
                  <a:srgbClr val="24B6AB"/>
                </a:solidFill>
                <a:latin typeface="Stencil" panose="040409050D0802020404" pitchFamily="82" charset="0"/>
                <a:ea typeface="Roboto" pitchFamily="2" charset="0"/>
              </a:rPr>
              <a:t>ADABOOST</a:t>
            </a:r>
            <a:endParaRPr lang="en-US" sz="1900" dirty="0">
              <a:solidFill>
                <a:srgbClr val="24B6AB"/>
              </a:solidFill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sp>
        <p:nvSpPr>
          <p:cNvPr id="32" name="Inhaltsplatzhalter 4">
            <a:extLst>
              <a:ext uri="{FF2B5EF4-FFF2-40B4-BE49-F238E27FC236}">
                <a16:creationId xmlns:a16="http://schemas.microsoft.com/office/drawing/2014/main" id="{CD126D42-CD8C-45B2-8CC9-B9B5F712ADA5}"/>
              </a:ext>
            </a:extLst>
          </p:cNvPr>
          <p:cNvSpPr txBox="1">
            <a:spLocks/>
          </p:cNvSpPr>
          <p:nvPr/>
        </p:nvSpPr>
        <p:spPr>
          <a:xfrm>
            <a:off x="8057638" y="4143634"/>
            <a:ext cx="1418020" cy="13234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>
                <a:solidFill>
                  <a:srgbClr val="00A0C0"/>
                </a:solidFill>
                <a:latin typeface="Stencil" panose="040409050D0802020404" pitchFamily="82" charset="0"/>
                <a:ea typeface="Roboto" pitchFamily="2" charset="0"/>
              </a:rPr>
              <a:t>ANN</a:t>
            </a:r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>
                <a:solidFill>
                  <a:srgbClr val="00A0C0"/>
                </a:solidFill>
                <a:latin typeface="Stencil" panose="040409050D0802020404" pitchFamily="82" charset="0"/>
                <a:ea typeface="Roboto" pitchFamily="2" charset="0"/>
              </a:rPr>
              <a:t>(</a:t>
            </a:r>
            <a:r>
              <a:rPr lang="en-US" sz="1900" dirty="0" err="1">
                <a:solidFill>
                  <a:srgbClr val="00A0C0"/>
                </a:solidFill>
                <a:latin typeface="Stencil" panose="040409050D0802020404" pitchFamily="82" charset="0"/>
                <a:ea typeface="Roboto" pitchFamily="2" charset="0"/>
              </a:rPr>
              <a:t>ARTIFICiAL</a:t>
            </a:r>
            <a:r>
              <a:rPr lang="en-US" sz="1900" dirty="0">
                <a:solidFill>
                  <a:srgbClr val="00A0C0"/>
                </a:solidFill>
                <a:latin typeface="Stencil" panose="040409050D0802020404" pitchFamily="82" charset="0"/>
                <a:ea typeface="Roboto" pitchFamily="2" charset="0"/>
              </a:rPr>
              <a:t> NEURAL NETWORK</a:t>
            </a:r>
            <a:r>
              <a:rPr lang="en-US" sz="1400" b="1" dirty="0">
                <a:solidFill>
                  <a:srgbClr val="00A0C0"/>
                </a:solidFill>
                <a:latin typeface="Roboto" pitchFamily="2" charset="0"/>
                <a:ea typeface="Roboto" pitchFamily="2" charset="0"/>
              </a:rPr>
              <a:t>)</a:t>
            </a:r>
            <a:endParaRPr lang="en-US" sz="1050" dirty="0">
              <a:solidFill>
                <a:srgbClr val="00A0C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AFE80507-5815-4891-8B8E-67FDA7F9E5DC}"/>
              </a:ext>
            </a:extLst>
          </p:cNvPr>
          <p:cNvSpPr txBox="1">
            <a:spLocks/>
          </p:cNvSpPr>
          <p:nvPr/>
        </p:nvSpPr>
        <p:spPr>
          <a:xfrm>
            <a:off x="1286289" y="2667696"/>
            <a:ext cx="579096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01</a:t>
            </a:r>
            <a:endParaRPr lang="en-US" sz="20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62C31B85-A4D8-40AD-B8AF-D2E4BDB78B4D}"/>
              </a:ext>
            </a:extLst>
          </p:cNvPr>
          <p:cNvSpPr txBox="1">
            <a:spLocks/>
          </p:cNvSpPr>
          <p:nvPr/>
        </p:nvSpPr>
        <p:spPr>
          <a:xfrm>
            <a:off x="3062532" y="2667695"/>
            <a:ext cx="579096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02</a:t>
            </a:r>
            <a:endParaRPr lang="en-US" sz="20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58116CBF-1B5E-4D1C-A0F2-39761EF36251}"/>
              </a:ext>
            </a:extLst>
          </p:cNvPr>
          <p:cNvSpPr txBox="1">
            <a:spLocks/>
          </p:cNvSpPr>
          <p:nvPr/>
        </p:nvSpPr>
        <p:spPr>
          <a:xfrm>
            <a:off x="4837007" y="2667694"/>
            <a:ext cx="579096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03</a:t>
            </a:r>
            <a:endParaRPr lang="en-US" sz="20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4DE0B360-60A7-4461-B998-B1424015AF5A}"/>
              </a:ext>
            </a:extLst>
          </p:cNvPr>
          <p:cNvSpPr txBox="1">
            <a:spLocks/>
          </p:cNvSpPr>
          <p:nvPr/>
        </p:nvSpPr>
        <p:spPr>
          <a:xfrm>
            <a:off x="6622875" y="2667694"/>
            <a:ext cx="579096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04</a:t>
            </a:r>
            <a:endParaRPr lang="en-US" sz="20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7" name="Inhaltsplatzhalter 4">
            <a:extLst>
              <a:ext uri="{FF2B5EF4-FFF2-40B4-BE49-F238E27FC236}">
                <a16:creationId xmlns:a16="http://schemas.microsoft.com/office/drawing/2014/main" id="{71937652-0C38-450A-A8C3-D49250DD3CD1}"/>
              </a:ext>
            </a:extLst>
          </p:cNvPr>
          <p:cNvSpPr txBox="1">
            <a:spLocks/>
          </p:cNvSpPr>
          <p:nvPr/>
        </p:nvSpPr>
        <p:spPr>
          <a:xfrm>
            <a:off x="8477100" y="2667694"/>
            <a:ext cx="579096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05</a:t>
            </a:r>
            <a:endParaRPr lang="en-US" sz="20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F673D-56EE-43C1-99E4-C6E2DF9FAD55}"/>
              </a:ext>
            </a:extLst>
          </p:cNvPr>
          <p:cNvSpPr/>
          <p:nvPr/>
        </p:nvSpPr>
        <p:spPr>
          <a:xfrm>
            <a:off x="9862187" y="2137154"/>
            <a:ext cx="1553529" cy="3797516"/>
          </a:xfrm>
          <a:custGeom>
            <a:avLst/>
            <a:gdLst>
              <a:gd name="connsiteX0" fmla="*/ 1460542 w 1454078"/>
              <a:gd name="connsiteY0" fmla="*/ 0 h 3554415"/>
              <a:gd name="connsiteX1" fmla="*/ 1460542 w 1454078"/>
              <a:gd name="connsiteY1" fmla="*/ 2995403 h 3554415"/>
              <a:gd name="connsiteX2" fmla="*/ 876971 w 1454078"/>
              <a:gd name="connsiteY2" fmla="*/ 3578973 h 3554415"/>
              <a:gd name="connsiteX3" fmla="*/ 0 w 1454078"/>
              <a:gd name="connsiteY3" fmla="*/ 3578973 h 3554415"/>
              <a:gd name="connsiteX4" fmla="*/ 0 w 1454078"/>
              <a:gd name="connsiteY4" fmla="*/ 1460219 h 3554415"/>
              <a:gd name="connsiteX5" fmla="*/ 1460542 w 1454078"/>
              <a:gd name="connsiteY5" fmla="*/ 0 h 355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4078" h="3554415">
                <a:moveTo>
                  <a:pt x="1460542" y="0"/>
                </a:moveTo>
                <a:lnTo>
                  <a:pt x="1460542" y="2995403"/>
                </a:lnTo>
                <a:cubicBezTo>
                  <a:pt x="1460542" y="3317562"/>
                  <a:pt x="1199454" y="3578973"/>
                  <a:pt x="876971" y="3578973"/>
                </a:cubicBezTo>
                <a:lnTo>
                  <a:pt x="0" y="3578973"/>
                </a:lnTo>
                <a:lnTo>
                  <a:pt x="0" y="1460219"/>
                </a:lnTo>
                <a:lnTo>
                  <a:pt x="1460542" y="0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3231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78B478F-D77D-4357-B738-A4E76EFDDFA4}"/>
              </a:ext>
            </a:extLst>
          </p:cNvPr>
          <p:cNvSpPr/>
          <p:nvPr/>
        </p:nvSpPr>
        <p:spPr>
          <a:xfrm>
            <a:off x="9862187" y="2137154"/>
            <a:ext cx="1553529" cy="1553529"/>
          </a:xfrm>
          <a:custGeom>
            <a:avLst/>
            <a:gdLst>
              <a:gd name="connsiteX0" fmla="*/ 0 w 1454078"/>
              <a:gd name="connsiteY0" fmla="*/ 677601 h 1454079"/>
              <a:gd name="connsiteX1" fmla="*/ 0 w 1454078"/>
              <a:gd name="connsiteY1" fmla="*/ 1460542 h 1454079"/>
              <a:gd name="connsiteX2" fmla="*/ 782941 w 1454078"/>
              <a:gd name="connsiteY2" fmla="*/ 1460542 h 1454079"/>
              <a:gd name="connsiteX3" fmla="*/ 1460542 w 1454078"/>
              <a:gd name="connsiteY3" fmla="*/ 782941 h 1454079"/>
              <a:gd name="connsiteX4" fmla="*/ 1460542 w 1454078"/>
              <a:gd name="connsiteY4" fmla="*/ 0 h 1454079"/>
              <a:gd name="connsiteX5" fmla="*/ 677278 w 1454078"/>
              <a:gd name="connsiteY5" fmla="*/ 0 h 1454079"/>
              <a:gd name="connsiteX6" fmla="*/ 0 w 1454078"/>
              <a:gd name="connsiteY6" fmla="*/ 677601 h 145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078" h="1454079">
                <a:moveTo>
                  <a:pt x="0" y="677601"/>
                </a:moveTo>
                <a:lnTo>
                  <a:pt x="0" y="1460542"/>
                </a:lnTo>
                <a:lnTo>
                  <a:pt x="782941" y="1460542"/>
                </a:lnTo>
                <a:cubicBezTo>
                  <a:pt x="1157124" y="1460542"/>
                  <a:pt x="1460542" y="1157124"/>
                  <a:pt x="1460542" y="782941"/>
                </a:cubicBezTo>
                <a:lnTo>
                  <a:pt x="1460542" y="0"/>
                </a:lnTo>
                <a:lnTo>
                  <a:pt x="677278" y="0"/>
                </a:lnTo>
                <a:cubicBezTo>
                  <a:pt x="303418" y="0"/>
                  <a:pt x="0" y="303418"/>
                  <a:pt x="0" y="67760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2310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3" name="Inhaltsplatzhalter 4">
            <a:extLst>
              <a:ext uri="{FF2B5EF4-FFF2-40B4-BE49-F238E27FC236}">
                <a16:creationId xmlns:a16="http://schemas.microsoft.com/office/drawing/2014/main" id="{26ADB154-D1EA-4184-B855-FA08B5E07139}"/>
              </a:ext>
            </a:extLst>
          </p:cNvPr>
          <p:cNvSpPr txBox="1">
            <a:spLocks/>
          </p:cNvSpPr>
          <p:nvPr/>
        </p:nvSpPr>
        <p:spPr>
          <a:xfrm>
            <a:off x="9974350" y="4312909"/>
            <a:ext cx="1343510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>
                <a:solidFill>
                  <a:srgbClr val="77933C"/>
                </a:solidFill>
                <a:latin typeface="Stencil" panose="040409050D0802020404" pitchFamily="82" charset="0"/>
                <a:ea typeface="Roboto" pitchFamily="2" charset="0"/>
              </a:rPr>
              <a:t>VOTING CLASSIFIER</a:t>
            </a:r>
            <a:endParaRPr lang="en-US" sz="1900" dirty="0">
              <a:solidFill>
                <a:srgbClr val="77933C"/>
              </a:solidFill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A95F01FE-4331-4E7D-B71B-E77EE85686DE}"/>
              </a:ext>
            </a:extLst>
          </p:cNvPr>
          <p:cNvSpPr txBox="1">
            <a:spLocks/>
          </p:cNvSpPr>
          <p:nvPr/>
        </p:nvSpPr>
        <p:spPr>
          <a:xfrm>
            <a:off x="10356557" y="2667696"/>
            <a:ext cx="579096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3200" b="1" dirty="0">
                <a:solidFill>
                  <a:srgbClr val="FFFFFF"/>
                </a:solidFill>
                <a:latin typeface="Roboto" pitchFamily="2" charset="0"/>
                <a:ea typeface="Roboto" pitchFamily="2" charset="0"/>
              </a:rPr>
              <a:t>06</a:t>
            </a:r>
            <a:endParaRPr lang="en-US" sz="20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/>
      <p:bldP spid="26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9" grpId="0" animBg="1"/>
      <p:bldP spid="40" grpId="0" animBg="1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4BA1C-F57F-4A10-9066-2E7A8BC716F6}"/>
              </a:ext>
            </a:extLst>
          </p:cNvPr>
          <p:cNvSpPr txBox="1"/>
          <p:nvPr/>
        </p:nvSpPr>
        <p:spPr>
          <a:xfrm>
            <a:off x="1198323" y="0"/>
            <a:ext cx="9795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2">
                    <a:lumMod val="50000"/>
                  </a:schemeClr>
                </a:solidFill>
                <a:latin typeface="Monotype Corsiva" panose="03010101010201010101" pitchFamily="66" charset="0"/>
              </a:rPr>
              <a:t>Metrics used for Evaluation of Models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AFD74F6-C7DD-4096-9CAF-8B08A1FF822F}"/>
              </a:ext>
            </a:extLst>
          </p:cNvPr>
          <p:cNvSpPr/>
          <p:nvPr/>
        </p:nvSpPr>
        <p:spPr>
          <a:xfrm>
            <a:off x="761565" y="2529579"/>
            <a:ext cx="1752580" cy="898759"/>
          </a:xfrm>
          <a:custGeom>
            <a:avLst/>
            <a:gdLst>
              <a:gd name="connsiteX0" fmla="*/ 0 w 1752580"/>
              <a:gd name="connsiteY0" fmla="*/ 0 h 898758"/>
              <a:gd name="connsiteX1" fmla="*/ 1777296 w 1752580"/>
              <a:gd name="connsiteY1" fmla="*/ 0 h 898758"/>
              <a:gd name="connsiteX2" fmla="*/ 1777296 w 1752580"/>
              <a:gd name="connsiteY2" fmla="*/ 926621 h 898758"/>
              <a:gd name="connsiteX3" fmla="*/ 0 w 1752580"/>
              <a:gd name="connsiteY3" fmla="*/ 926621 h 8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0" h="898758">
                <a:moveTo>
                  <a:pt x="0" y="0"/>
                </a:moveTo>
                <a:lnTo>
                  <a:pt x="1777296" y="0"/>
                </a:lnTo>
                <a:lnTo>
                  <a:pt x="1777296" y="926621"/>
                </a:lnTo>
                <a:lnTo>
                  <a:pt x="0" y="926621"/>
                </a:lnTo>
                <a:close/>
              </a:path>
            </a:pathLst>
          </a:custGeom>
          <a:solidFill>
            <a:srgbClr val="FF3654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B45EE74-F66D-40CE-9B45-D7490E3139D4}"/>
              </a:ext>
            </a:extLst>
          </p:cNvPr>
          <p:cNvSpPr/>
          <p:nvPr/>
        </p:nvSpPr>
        <p:spPr>
          <a:xfrm>
            <a:off x="2538861" y="2529579"/>
            <a:ext cx="1752580" cy="898759"/>
          </a:xfrm>
          <a:custGeom>
            <a:avLst/>
            <a:gdLst>
              <a:gd name="connsiteX0" fmla="*/ 0 w 1752580"/>
              <a:gd name="connsiteY0" fmla="*/ 0 h 898758"/>
              <a:gd name="connsiteX1" fmla="*/ 1777296 w 1752580"/>
              <a:gd name="connsiteY1" fmla="*/ 0 h 898758"/>
              <a:gd name="connsiteX2" fmla="*/ 1777296 w 1752580"/>
              <a:gd name="connsiteY2" fmla="*/ 926621 h 898758"/>
              <a:gd name="connsiteX3" fmla="*/ 0 w 1752580"/>
              <a:gd name="connsiteY3" fmla="*/ 926621 h 8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0" h="898758">
                <a:moveTo>
                  <a:pt x="0" y="0"/>
                </a:moveTo>
                <a:lnTo>
                  <a:pt x="1777296" y="0"/>
                </a:lnTo>
                <a:lnTo>
                  <a:pt x="1777296" y="926621"/>
                </a:lnTo>
                <a:lnTo>
                  <a:pt x="0" y="926621"/>
                </a:lnTo>
                <a:close/>
              </a:path>
            </a:pathLst>
          </a:custGeom>
          <a:solidFill>
            <a:srgbClr val="00C7E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BCD9E78-D965-40CC-A886-CE62CE735CC9}"/>
              </a:ext>
            </a:extLst>
          </p:cNvPr>
          <p:cNvSpPr/>
          <p:nvPr/>
        </p:nvSpPr>
        <p:spPr>
          <a:xfrm>
            <a:off x="4316607" y="2529579"/>
            <a:ext cx="1752580" cy="898759"/>
          </a:xfrm>
          <a:custGeom>
            <a:avLst/>
            <a:gdLst>
              <a:gd name="connsiteX0" fmla="*/ 0 w 1752580"/>
              <a:gd name="connsiteY0" fmla="*/ 0 h 898758"/>
              <a:gd name="connsiteX1" fmla="*/ 1777296 w 1752580"/>
              <a:gd name="connsiteY1" fmla="*/ 0 h 898758"/>
              <a:gd name="connsiteX2" fmla="*/ 1777296 w 1752580"/>
              <a:gd name="connsiteY2" fmla="*/ 926621 h 898758"/>
              <a:gd name="connsiteX3" fmla="*/ 0 w 1752580"/>
              <a:gd name="connsiteY3" fmla="*/ 926621 h 8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0" h="898758">
                <a:moveTo>
                  <a:pt x="0" y="0"/>
                </a:moveTo>
                <a:lnTo>
                  <a:pt x="1777296" y="0"/>
                </a:lnTo>
                <a:lnTo>
                  <a:pt x="1777296" y="926621"/>
                </a:lnTo>
                <a:lnTo>
                  <a:pt x="0" y="926621"/>
                </a:lnTo>
                <a:close/>
              </a:path>
            </a:pathLst>
          </a:custGeom>
          <a:solidFill>
            <a:srgbClr val="FFB92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A74DC8C-F62E-481B-9095-DD61D855E8FE}"/>
              </a:ext>
            </a:extLst>
          </p:cNvPr>
          <p:cNvSpPr/>
          <p:nvPr/>
        </p:nvSpPr>
        <p:spPr>
          <a:xfrm>
            <a:off x="6093902" y="2529579"/>
            <a:ext cx="1752580" cy="898759"/>
          </a:xfrm>
          <a:custGeom>
            <a:avLst/>
            <a:gdLst>
              <a:gd name="connsiteX0" fmla="*/ 0 w 1752580"/>
              <a:gd name="connsiteY0" fmla="*/ 0 h 898758"/>
              <a:gd name="connsiteX1" fmla="*/ 1777296 w 1752580"/>
              <a:gd name="connsiteY1" fmla="*/ 0 h 898758"/>
              <a:gd name="connsiteX2" fmla="*/ 1777296 w 1752580"/>
              <a:gd name="connsiteY2" fmla="*/ 926621 h 898758"/>
              <a:gd name="connsiteX3" fmla="*/ 0 w 1752580"/>
              <a:gd name="connsiteY3" fmla="*/ 926621 h 8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0" h="898758">
                <a:moveTo>
                  <a:pt x="0" y="0"/>
                </a:moveTo>
                <a:lnTo>
                  <a:pt x="1777296" y="0"/>
                </a:lnTo>
                <a:lnTo>
                  <a:pt x="1777296" y="926621"/>
                </a:lnTo>
                <a:lnTo>
                  <a:pt x="0" y="926621"/>
                </a:lnTo>
                <a:close/>
              </a:path>
            </a:pathLst>
          </a:custGeom>
          <a:solidFill>
            <a:srgbClr val="24B6AB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4CB987C-B6B3-4A1B-A550-BB505D9839B6}"/>
              </a:ext>
            </a:extLst>
          </p:cNvPr>
          <p:cNvSpPr/>
          <p:nvPr/>
        </p:nvSpPr>
        <p:spPr>
          <a:xfrm>
            <a:off x="1324188" y="2698545"/>
            <a:ext cx="584193" cy="584193"/>
          </a:xfrm>
          <a:custGeom>
            <a:avLst/>
            <a:gdLst>
              <a:gd name="connsiteX0" fmla="*/ 612954 w 584193"/>
              <a:gd name="connsiteY0" fmla="*/ 306477 h 584193"/>
              <a:gd name="connsiteX1" fmla="*/ 306477 w 584193"/>
              <a:gd name="connsiteY1" fmla="*/ 612954 h 584193"/>
              <a:gd name="connsiteX2" fmla="*/ 0 w 584193"/>
              <a:gd name="connsiteY2" fmla="*/ 306477 h 584193"/>
              <a:gd name="connsiteX3" fmla="*/ 306477 w 584193"/>
              <a:gd name="connsiteY3" fmla="*/ 0 h 584193"/>
              <a:gd name="connsiteX4" fmla="*/ 612954 w 584193"/>
              <a:gd name="connsiteY4" fmla="*/ 306477 h 5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93" h="584193">
                <a:moveTo>
                  <a:pt x="612954" y="306477"/>
                </a:moveTo>
                <a:cubicBezTo>
                  <a:pt x="612954" y="475739"/>
                  <a:pt x="475739" y="612954"/>
                  <a:pt x="306477" y="612954"/>
                </a:cubicBezTo>
                <a:cubicBezTo>
                  <a:pt x="137214" y="612954"/>
                  <a:pt x="0" y="475739"/>
                  <a:pt x="0" y="306477"/>
                </a:cubicBezTo>
                <a:cubicBezTo>
                  <a:pt x="0" y="137214"/>
                  <a:pt x="137214" y="0"/>
                  <a:pt x="306477" y="0"/>
                </a:cubicBezTo>
                <a:cubicBezTo>
                  <a:pt x="475739" y="0"/>
                  <a:pt x="612954" y="137214"/>
                  <a:pt x="612954" y="306477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  <a:effectLst>
            <a:outerShdw blurRad="76200" dist="114300" dir="30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A0EDC8D-00F6-4170-A5B3-A937F56CF59A}"/>
              </a:ext>
            </a:extLst>
          </p:cNvPr>
          <p:cNvSpPr/>
          <p:nvPr/>
        </p:nvSpPr>
        <p:spPr>
          <a:xfrm>
            <a:off x="1491807" y="2865715"/>
            <a:ext cx="269628" cy="269628"/>
          </a:xfrm>
          <a:custGeom>
            <a:avLst/>
            <a:gdLst>
              <a:gd name="connsiteX0" fmla="*/ 278615 w 269627"/>
              <a:gd name="connsiteY0" fmla="*/ 139308 h 269627"/>
              <a:gd name="connsiteX1" fmla="*/ 139308 w 269627"/>
              <a:gd name="connsiteY1" fmla="*/ 0 h 269627"/>
              <a:gd name="connsiteX2" fmla="*/ 0 w 269627"/>
              <a:gd name="connsiteY2" fmla="*/ 139308 h 269627"/>
              <a:gd name="connsiteX3" fmla="*/ 139308 w 269627"/>
              <a:gd name="connsiteY3" fmla="*/ 278615 h 269627"/>
              <a:gd name="connsiteX4" fmla="*/ 278615 w 269627"/>
              <a:gd name="connsiteY4" fmla="*/ 139308 h 2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27" h="269627">
                <a:moveTo>
                  <a:pt x="278615" y="139308"/>
                </a:moveTo>
                <a:cubicBezTo>
                  <a:pt x="278615" y="62464"/>
                  <a:pt x="216152" y="0"/>
                  <a:pt x="139308" y="0"/>
                </a:cubicBezTo>
                <a:cubicBezTo>
                  <a:pt x="62464" y="0"/>
                  <a:pt x="0" y="62464"/>
                  <a:pt x="0" y="139308"/>
                </a:cubicBezTo>
                <a:cubicBezTo>
                  <a:pt x="0" y="216152"/>
                  <a:pt x="62464" y="278615"/>
                  <a:pt x="139308" y="278615"/>
                </a:cubicBezTo>
                <a:cubicBezTo>
                  <a:pt x="216152" y="279065"/>
                  <a:pt x="278615" y="216601"/>
                  <a:pt x="278615" y="139308"/>
                </a:cubicBezTo>
                <a:close/>
              </a:path>
            </a:pathLst>
          </a:custGeom>
          <a:solidFill>
            <a:srgbClr val="FF3654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A6E39E3-1C13-478D-BB97-836FDF5CCFAC}"/>
              </a:ext>
            </a:extLst>
          </p:cNvPr>
          <p:cNvSpPr/>
          <p:nvPr/>
        </p:nvSpPr>
        <p:spPr>
          <a:xfrm>
            <a:off x="1569550" y="3194660"/>
            <a:ext cx="89876" cy="1393076"/>
          </a:xfrm>
          <a:custGeom>
            <a:avLst/>
            <a:gdLst>
              <a:gd name="connsiteX0" fmla="*/ 0 w 89875"/>
              <a:gd name="connsiteY0" fmla="*/ 0 h 1393076"/>
              <a:gd name="connsiteX1" fmla="*/ 106054 w 89875"/>
              <a:gd name="connsiteY1" fmla="*/ 0 h 1393076"/>
              <a:gd name="connsiteX2" fmla="*/ 106054 w 89875"/>
              <a:gd name="connsiteY2" fmla="*/ 1424533 h 1393076"/>
              <a:gd name="connsiteX3" fmla="*/ 0 w 89875"/>
              <a:gd name="connsiteY3" fmla="*/ 1424533 h 13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5" h="1393076">
                <a:moveTo>
                  <a:pt x="0" y="0"/>
                </a:moveTo>
                <a:lnTo>
                  <a:pt x="106054" y="0"/>
                </a:lnTo>
                <a:lnTo>
                  <a:pt x="106054" y="1424533"/>
                </a:lnTo>
                <a:lnTo>
                  <a:pt x="0" y="1424533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2A446BB-8A0C-4137-A4E1-62C7360ABF8A}"/>
              </a:ext>
            </a:extLst>
          </p:cNvPr>
          <p:cNvSpPr/>
          <p:nvPr/>
        </p:nvSpPr>
        <p:spPr>
          <a:xfrm>
            <a:off x="1432152" y="4512803"/>
            <a:ext cx="359504" cy="359504"/>
          </a:xfrm>
          <a:custGeom>
            <a:avLst/>
            <a:gdLst>
              <a:gd name="connsiteX0" fmla="*/ 339169 w 359503"/>
              <a:gd name="connsiteY0" fmla="*/ 58307 h 359503"/>
              <a:gd name="connsiteX1" fmla="*/ 58307 w 359503"/>
              <a:gd name="connsiteY1" fmla="*/ 58307 h 359503"/>
              <a:gd name="connsiteX2" fmla="*/ 58307 w 359503"/>
              <a:gd name="connsiteY2" fmla="*/ 339169 h 359503"/>
              <a:gd name="connsiteX3" fmla="*/ 339169 w 359503"/>
              <a:gd name="connsiteY3" fmla="*/ 339169 h 359503"/>
              <a:gd name="connsiteX4" fmla="*/ 339169 w 359503"/>
              <a:gd name="connsiteY4" fmla="*/ 58307 h 35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03" h="359503">
                <a:moveTo>
                  <a:pt x="339169" y="58307"/>
                </a:moveTo>
                <a:cubicBezTo>
                  <a:pt x="261426" y="-19436"/>
                  <a:pt x="135600" y="-19436"/>
                  <a:pt x="58307" y="58307"/>
                </a:cubicBezTo>
                <a:cubicBezTo>
                  <a:pt x="-19436" y="136050"/>
                  <a:pt x="-19436" y="261876"/>
                  <a:pt x="58307" y="339169"/>
                </a:cubicBezTo>
                <a:cubicBezTo>
                  <a:pt x="136050" y="416912"/>
                  <a:pt x="261876" y="416912"/>
                  <a:pt x="339169" y="339169"/>
                </a:cubicBezTo>
                <a:cubicBezTo>
                  <a:pt x="416912" y="261876"/>
                  <a:pt x="416912" y="136050"/>
                  <a:pt x="339169" y="58307"/>
                </a:cubicBezTo>
                <a:close/>
              </a:path>
            </a:pathLst>
          </a:custGeom>
          <a:solidFill>
            <a:srgbClr val="FF3654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596D2BD-05F2-4AB4-BBEB-CF72B498588C}"/>
              </a:ext>
            </a:extLst>
          </p:cNvPr>
          <p:cNvSpPr/>
          <p:nvPr/>
        </p:nvSpPr>
        <p:spPr>
          <a:xfrm>
            <a:off x="3040369" y="2698545"/>
            <a:ext cx="584193" cy="584193"/>
          </a:xfrm>
          <a:custGeom>
            <a:avLst/>
            <a:gdLst>
              <a:gd name="connsiteX0" fmla="*/ 612954 w 584193"/>
              <a:gd name="connsiteY0" fmla="*/ 306477 h 584193"/>
              <a:gd name="connsiteX1" fmla="*/ 306477 w 584193"/>
              <a:gd name="connsiteY1" fmla="*/ 612954 h 584193"/>
              <a:gd name="connsiteX2" fmla="*/ 0 w 584193"/>
              <a:gd name="connsiteY2" fmla="*/ 306477 h 584193"/>
              <a:gd name="connsiteX3" fmla="*/ 306477 w 584193"/>
              <a:gd name="connsiteY3" fmla="*/ 0 h 584193"/>
              <a:gd name="connsiteX4" fmla="*/ 612954 w 584193"/>
              <a:gd name="connsiteY4" fmla="*/ 306477 h 5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93" h="584193">
                <a:moveTo>
                  <a:pt x="612954" y="306477"/>
                </a:moveTo>
                <a:cubicBezTo>
                  <a:pt x="612954" y="475739"/>
                  <a:pt x="475739" y="612954"/>
                  <a:pt x="306477" y="612954"/>
                </a:cubicBezTo>
                <a:cubicBezTo>
                  <a:pt x="137214" y="612954"/>
                  <a:pt x="0" y="475739"/>
                  <a:pt x="0" y="306477"/>
                </a:cubicBezTo>
                <a:cubicBezTo>
                  <a:pt x="0" y="137214"/>
                  <a:pt x="137214" y="0"/>
                  <a:pt x="306477" y="0"/>
                </a:cubicBezTo>
                <a:cubicBezTo>
                  <a:pt x="475739" y="0"/>
                  <a:pt x="612954" y="137214"/>
                  <a:pt x="612954" y="306477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  <a:effectLst>
            <a:outerShdw blurRad="76200" dist="114300" dir="30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841A868-AD28-4BBF-8AAD-B0E14DC07BC7}"/>
              </a:ext>
            </a:extLst>
          </p:cNvPr>
          <p:cNvSpPr/>
          <p:nvPr/>
        </p:nvSpPr>
        <p:spPr>
          <a:xfrm>
            <a:off x="3207987" y="2865715"/>
            <a:ext cx="269628" cy="269628"/>
          </a:xfrm>
          <a:custGeom>
            <a:avLst/>
            <a:gdLst>
              <a:gd name="connsiteX0" fmla="*/ 278615 w 269627"/>
              <a:gd name="connsiteY0" fmla="*/ 139308 h 269627"/>
              <a:gd name="connsiteX1" fmla="*/ 139308 w 269627"/>
              <a:gd name="connsiteY1" fmla="*/ 0 h 269627"/>
              <a:gd name="connsiteX2" fmla="*/ 0 w 269627"/>
              <a:gd name="connsiteY2" fmla="*/ 139308 h 269627"/>
              <a:gd name="connsiteX3" fmla="*/ 139308 w 269627"/>
              <a:gd name="connsiteY3" fmla="*/ 278615 h 269627"/>
              <a:gd name="connsiteX4" fmla="*/ 278615 w 269627"/>
              <a:gd name="connsiteY4" fmla="*/ 139308 h 2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27" h="269627">
                <a:moveTo>
                  <a:pt x="278615" y="139308"/>
                </a:moveTo>
                <a:cubicBezTo>
                  <a:pt x="278615" y="62464"/>
                  <a:pt x="216152" y="0"/>
                  <a:pt x="139308" y="0"/>
                </a:cubicBezTo>
                <a:cubicBezTo>
                  <a:pt x="62464" y="0"/>
                  <a:pt x="0" y="62464"/>
                  <a:pt x="0" y="139308"/>
                </a:cubicBezTo>
                <a:cubicBezTo>
                  <a:pt x="0" y="216152"/>
                  <a:pt x="62464" y="278615"/>
                  <a:pt x="139308" y="278615"/>
                </a:cubicBezTo>
                <a:cubicBezTo>
                  <a:pt x="216152" y="279065"/>
                  <a:pt x="278615" y="216601"/>
                  <a:pt x="278615" y="139308"/>
                </a:cubicBezTo>
                <a:close/>
              </a:path>
            </a:pathLst>
          </a:custGeom>
          <a:solidFill>
            <a:srgbClr val="00C7E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B5D681E-75D8-4756-9785-45448C566EC0}"/>
              </a:ext>
            </a:extLst>
          </p:cNvPr>
          <p:cNvSpPr/>
          <p:nvPr/>
        </p:nvSpPr>
        <p:spPr>
          <a:xfrm>
            <a:off x="3285730" y="3194660"/>
            <a:ext cx="89876" cy="1393076"/>
          </a:xfrm>
          <a:custGeom>
            <a:avLst/>
            <a:gdLst>
              <a:gd name="connsiteX0" fmla="*/ 0 w 89875"/>
              <a:gd name="connsiteY0" fmla="*/ 0 h 1393076"/>
              <a:gd name="connsiteX1" fmla="*/ 106054 w 89875"/>
              <a:gd name="connsiteY1" fmla="*/ 0 h 1393076"/>
              <a:gd name="connsiteX2" fmla="*/ 106054 w 89875"/>
              <a:gd name="connsiteY2" fmla="*/ 1424533 h 1393076"/>
              <a:gd name="connsiteX3" fmla="*/ 0 w 89875"/>
              <a:gd name="connsiteY3" fmla="*/ 1424533 h 13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5" h="1393076">
                <a:moveTo>
                  <a:pt x="0" y="0"/>
                </a:moveTo>
                <a:lnTo>
                  <a:pt x="106054" y="0"/>
                </a:lnTo>
                <a:lnTo>
                  <a:pt x="106054" y="1424533"/>
                </a:lnTo>
                <a:lnTo>
                  <a:pt x="0" y="1424533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4A354CC-9EF6-40B7-B314-B4B56E824715}"/>
              </a:ext>
            </a:extLst>
          </p:cNvPr>
          <p:cNvSpPr/>
          <p:nvPr/>
        </p:nvSpPr>
        <p:spPr>
          <a:xfrm>
            <a:off x="3148220" y="4513140"/>
            <a:ext cx="359504" cy="359504"/>
          </a:xfrm>
          <a:custGeom>
            <a:avLst/>
            <a:gdLst>
              <a:gd name="connsiteX0" fmla="*/ 397251 w 359503"/>
              <a:gd name="connsiteY0" fmla="*/ 198626 h 359503"/>
              <a:gd name="connsiteX1" fmla="*/ 198626 w 359503"/>
              <a:gd name="connsiteY1" fmla="*/ 397251 h 359503"/>
              <a:gd name="connsiteX2" fmla="*/ 0 w 359503"/>
              <a:gd name="connsiteY2" fmla="*/ 198626 h 359503"/>
              <a:gd name="connsiteX3" fmla="*/ 198626 w 359503"/>
              <a:gd name="connsiteY3" fmla="*/ 0 h 359503"/>
              <a:gd name="connsiteX4" fmla="*/ 397251 w 359503"/>
              <a:gd name="connsiteY4" fmla="*/ 198626 h 35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03" h="359503">
                <a:moveTo>
                  <a:pt x="397251" y="198626"/>
                </a:moveTo>
                <a:cubicBezTo>
                  <a:pt x="397251" y="308324"/>
                  <a:pt x="308324" y="397251"/>
                  <a:pt x="198626" y="397251"/>
                </a:cubicBezTo>
                <a:cubicBezTo>
                  <a:pt x="88928" y="397251"/>
                  <a:pt x="0" y="308323"/>
                  <a:pt x="0" y="198626"/>
                </a:cubicBezTo>
                <a:cubicBezTo>
                  <a:pt x="0" y="88928"/>
                  <a:pt x="88928" y="0"/>
                  <a:pt x="198626" y="0"/>
                </a:cubicBezTo>
                <a:cubicBezTo>
                  <a:pt x="308324" y="0"/>
                  <a:pt x="397251" y="88928"/>
                  <a:pt x="397251" y="198626"/>
                </a:cubicBezTo>
                <a:close/>
              </a:path>
            </a:pathLst>
          </a:custGeom>
          <a:solidFill>
            <a:srgbClr val="00C7E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5A5D7CE-CE26-46D6-A7F5-594290F793BA}"/>
              </a:ext>
            </a:extLst>
          </p:cNvPr>
          <p:cNvSpPr/>
          <p:nvPr/>
        </p:nvSpPr>
        <p:spPr>
          <a:xfrm>
            <a:off x="4838336" y="2698545"/>
            <a:ext cx="584193" cy="584193"/>
          </a:xfrm>
          <a:custGeom>
            <a:avLst/>
            <a:gdLst>
              <a:gd name="connsiteX0" fmla="*/ 612954 w 584193"/>
              <a:gd name="connsiteY0" fmla="*/ 306477 h 584193"/>
              <a:gd name="connsiteX1" fmla="*/ 306477 w 584193"/>
              <a:gd name="connsiteY1" fmla="*/ 0 h 584193"/>
              <a:gd name="connsiteX2" fmla="*/ 0 w 584193"/>
              <a:gd name="connsiteY2" fmla="*/ 306477 h 584193"/>
              <a:gd name="connsiteX3" fmla="*/ 306477 w 584193"/>
              <a:gd name="connsiteY3" fmla="*/ 612954 h 584193"/>
              <a:gd name="connsiteX4" fmla="*/ 612954 w 584193"/>
              <a:gd name="connsiteY4" fmla="*/ 306477 h 5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93" h="584193">
                <a:moveTo>
                  <a:pt x="612954" y="306477"/>
                </a:moveTo>
                <a:cubicBezTo>
                  <a:pt x="612954" y="137061"/>
                  <a:pt x="475893" y="0"/>
                  <a:pt x="306477" y="0"/>
                </a:cubicBezTo>
                <a:cubicBezTo>
                  <a:pt x="137061" y="0"/>
                  <a:pt x="0" y="137061"/>
                  <a:pt x="0" y="306477"/>
                </a:cubicBezTo>
                <a:cubicBezTo>
                  <a:pt x="0" y="475893"/>
                  <a:pt x="137061" y="612954"/>
                  <a:pt x="306477" y="612954"/>
                </a:cubicBezTo>
                <a:cubicBezTo>
                  <a:pt x="475893" y="612954"/>
                  <a:pt x="612954" y="475893"/>
                  <a:pt x="612954" y="306477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  <a:effectLst>
            <a:outerShdw blurRad="76200" dist="114300" dir="30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7D7EE5F-5345-4AE5-8617-3E09601D3D03}"/>
              </a:ext>
            </a:extLst>
          </p:cNvPr>
          <p:cNvSpPr/>
          <p:nvPr/>
        </p:nvSpPr>
        <p:spPr>
          <a:xfrm>
            <a:off x="5005505" y="2865715"/>
            <a:ext cx="269628" cy="269628"/>
          </a:xfrm>
          <a:custGeom>
            <a:avLst/>
            <a:gdLst>
              <a:gd name="connsiteX0" fmla="*/ 278615 w 269627"/>
              <a:gd name="connsiteY0" fmla="*/ 139308 h 269627"/>
              <a:gd name="connsiteX1" fmla="*/ 139308 w 269627"/>
              <a:gd name="connsiteY1" fmla="*/ 0 h 269627"/>
              <a:gd name="connsiteX2" fmla="*/ 0 w 269627"/>
              <a:gd name="connsiteY2" fmla="*/ 139308 h 269627"/>
              <a:gd name="connsiteX3" fmla="*/ 139308 w 269627"/>
              <a:gd name="connsiteY3" fmla="*/ 278615 h 269627"/>
              <a:gd name="connsiteX4" fmla="*/ 278615 w 269627"/>
              <a:gd name="connsiteY4" fmla="*/ 139308 h 2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27" h="269627">
                <a:moveTo>
                  <a:pt x="278615" y="139308"/>
                </a:moveTo>
                <a:cubicBezTo>
                  <a:pt x="278615" y="62464"/>
                  <a:pt x="216151" y="0"/>
                  <a:pt x="139308" y="0"/>
                </a:cubicBezTo>
                <a:cubicBezTo>
                  <a:pt x="62464" y="0"/>
                  <a:pt x="0" y="62464"/>
                  <a:pt x="0" y="139308"/>
                </a:cubicBezTo>
                <a:cubicBezTo>
                  <a:pt x="0" y="216152"/>
                  <a:pt x="62464" y="278615"/>
                  <a:pt x="139308" y="278615"/>
                </a:cubicBezTo>
                <a:cubicBezTo>
                  <a:pt x="216151" y="279065"/>
                  <a:pt x="278615" y="216601"/>
                  <a:pt x="278615" y="139308"/>
                </a:cubicBezTo>
                <a:close/>
              </a:path>
            </a:pathLst>
          </a:custGeom>
          <a:solidFill>
            <a:srgbClr val="FFB92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CB72246-D572-44CA-80B1-A7D236FEB4C0}"/>
              </a:ext>
            </a:extLst>
          </p:cNvPr>
          <p:cNvSpPr/>
          <p:nvPr/>
        </p:nvSpPr>
        <p:spPr>
          <a:xfrm>
            <a:off x="5083697" y="3194660"/>
            <a:ext cx="89876" cy="1393076"/>
          </a:xfrm>
          <a:custGeom>
            <a:avLst/>
            <a:gdLst>
              <a:gd name="connsiteX0" fmla="*/ 0 w 89875"/>
              <a:gd name="connsiteY0" fmla="*/ 0 h 1393076"/>
              <a:gd name="connsiteX1" fmla="*/ 106054 w 89875"/>
              <a:gd name="connsiteY1" fmla="*/ 0 h 1393076"/>
              <a:gd name="connsiteX2" fmla="*/ 106054 w 89875"/>
              <a:gd name="connsiteY2" fmla="*/ 1424533 h 1393076"/>
              <a:gd name="connsiteX3" fmla="*/ 0 w 89875"/>
              <a:gd name="connsiteY3" fmla="*/ 1424533 h 13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5" h="1393076">
                <a:moveTo>
                  <a:pt x="0" y="0"/>
                </a:moveTo>
                <a:lnTo>
                  <a:pt x="106054" y="0"/>
                </a:lnTo>
                <a:lnTo>
                  <a:pt x="106054" y="1424533"/>
                </a:lnTo>
                <a:lnTo>
                  <a:pt x="0" y="1424533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0BDFCA-5A0A-49CB-8EBF-0A39C16BD2F6}"/>
              </a:ext>
            </a:extLst>
          </p:cNvPr>
          <p:cNvSpPr/>
          <p:nvPr/>
        </p:nvSpPr>
        <p:spPr>
          <a:xfrm>
            <a:off x="4946187" y="4513140"/>
            <a:ext cx="359504" cy="359504"/>
          </a:xfrm>
          <a:custGeom>
            <a:avLst/>
            <a:gdLst>
              <a:gd name="connsiteX0" fmla="*/ 397252 w 359503"/>
              <a:gd name="connsiteY0" fmla="*/ 198626 h 359503"/>
              <a:gd name="connsiteX1" fmla="*/ 198626 w 359503"/>
              <a:gd name="connsiteY1" fmla="*/ 397251 h 359503"/>
              <a:gd name="connsiteX2" fmla="*/ 0 w 359503"/>
              <a:gd name="connsiteY2" fmla="*/ 198626 h 359503"/>
              <a:gd name="connsiteX3" fmla="*/ 198626 w 359503"/>
              <a:gd name="connsiteY3" fmla="*/ 0 h 359503"/>
              <a:gd name="connsiteX4" fmla="*/ 397252 w 359503"/>
              <a:gd name="connsiteY4" fmla="*/ 198626 h 35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03" h="359503">
                <a:moveTo>
                  <a:pt x="397252" y="198626"/>
                </a:moveTo>
                <a:cubicBezTo>
                  <a:pt x="397252" y="308324"/>
                  <a:pt x="308324" y="397251"/>
                  <a:pt x="198626" y="397251"/>
                </a:cubicBezTo>
                <a:cubicBezTo>
                  <a:pt x="88928" y="397251"/>
                  <a:pt x="0" y="308323"/>
                  <a:pt x="0" y="198626"/>
                </a:cubicBezTo>
                <a:cubicBezTo>
                  <a:pt x="0" y="88928"/>
                  <a:pt x="88928" y="0"/>
                  <a:pt x="198626" y="0"/>
                </a:cubicBezTo>
                <a:cubicBezTo>
                  <a:pt x="308324" y="0"/>
                  <a:pt x="397252" y="88928"/>
                  <a:pt x="397252" y="198626"/>
                </a:cubicBezTo>
                <a:close/>
              </a:path>
            </a:pathLst>
          </a:custGeom>
          <a:solidFill>
            <a:srgbClr val="FFB92E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6C65C84-3A11-4E35-83E9-C1BE37FADB86}"/>
              </a:ext>
            </a:extLst>
          </p:cNvPr>
          <p:cNvSpPr/>
          <p:nvPr/>
        </p:nvSpPr>
        <p:spPr>
          <a:xfrm>
            <a:off x="6710451" y="2698545"/>
            <a:ext cx="584193" cy="584193"/>
          </a:xfrm>
          <a:custGeom>
            <a:avLst/>
            <a:gdLst>
              <a:gd name="connsiteX0" fmla="*/ 612954 w 584193"/>
              <a:gd name="connsiteY0" fmla="*/ 306477 h 584193"/>
              <a:gd name="connsiteX1" fmla="*/ 306477 w 584193"/>
              <a:gd name="connsiteY1" fmla="*/ 612954 h 584193"/>
              <a:gd name="connsiteX2" fmla="*/ 0 w 584193"/>
              <a:gd name="connsiteY2" fmla="*/ 306477 h 584193"/>
              <a:gd name="connsiteX3" fmla="*/ 306477 w 584193"/>
              <a:gd name="connsiteY3" fmla="*/ 0 h 584193"/>
              <a:gd name="connsiteX4" fmla="*/ 612954 w 584193"/>
              <a:gd name="connsiteY4" fmla="*/ 306477 h 5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93" h="584193">
                <a:moveTo>
                  <a:pt x="612954" y="306477"/>
                </a:moveTo>
                <a:cubicBezTo>
                  <a:pt x="612954" y="475739"/>
                  <a:pt x="475739" y="612954"/>
                  <a:pt x="306477" y="612954"/>
                </a:cubicBezTo>
                <a:cubicBezTo>
                  <a:pt x="137214" y="612954"/>
                  <a:pt x="0" y="475739"/>
                  <a:pt x="0" y="306477"/>
                </a:cubicBezTo>
                <a:cubicBezTo>
                  <a:pt x="0" y="137214"/>
                  <a:pt x="137214" y="0"/>
                  <a:pt x="306477" y="0"/>
                </a:cubicBezTo>
                <a:cubicBezTo>
                  <a:pt x="475739" y="0"/>
                  <a:pt x="612954" y="137214"/>
                  <a:pt x="612954" y="306477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  <a:effectLst>
            <a:outerShdw blurRad="76200" dist="114300" dir="30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54989E-CBAD-4679-A931-351F7C9EEFC6}"/>
              </a:ext>
            </a:extLst>
          </p:cNvPr>
          <p:cNvSpPr/>
          <p:nvPr/>
        </p:nvSpPr>
        <p:spPr>
          <a:xfrm>
            <a:off x="6877621" y="2865715"/>
            <a:ext cx="269628" cy="269628"/>
          </a:xfrm>
          <a:custGeom>
            <a:avLst/>
            <a:gdLst>
              <a:gd name="connsiteX0" fmla="*/ 278615 w 269627"/>
              <a:gd name="connsiteY0" fmla="*/ 139308 h 269627"/>
              <a:gd name="connsiteX1" fmla="*/ 139307 w 269627"/>
              <a:gd name="connsiteY1" fmla="*/ 0 h 269627"/>
              <a:gd name="connsiteX2" fmla="*/ 0 w 269627"/>
              <a:gd name="connsiteY2" fmla="*/ 139308 h 269627"/>
              <a:gd name="connsiteX3" fmla="*/ 139307 w 269627"/>
              <a:gd name="connsiteY3" fmla="*/ 278615 h 269627"/>
              <a:gd name="connsiteX4" fmla="*/ 278615 w 269627"/>
              <a:gd name="connsiteY4" fmla="*/ 139308 h 2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27" h="269627">
                <a:moveTo>
                  <a:pt x="278615" y="139308"/>
                </a:moveTo>
                <a:cubicBezTo>
                  <a:pt x="278615" y="62464"/>
                  <a:pt x="216151" y="0"/>
                  <a:pt x="139307" y="0"/>
                </a:cubicBezTo>
                <a:cubicBezTo>
                  <a:pt x="62464" y="0"/>
                  <a:pt x="0" y="62464"/>
                  <a:pt x="0" y="139308"/>
                </a:cubicBezTo>
                <a:cubicBezTo>
                  <a:pt x="0" y="216152"/>
                  <a:pt x="62464" y="278615"/>
                  <a:pt x="139307" y="278615"/>
                </a:cubicBezTo>
                <a:cubicBezTo>
                  <a:pt x="216151" y="279065"/>
                  <a:pt x="278615" y="216601"/>
                  <a:pt x="278615" y="139308"/>
                </a:cubicBezTo>
                <a:close/>
              </a:path>
            </a:pathLst>
          </a:custGeom>
          <a:solidFill>
            <a:srgbClr val="24B6AB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D654ECE-BDAC-4964-B9C3-2F392ED5A843}"/>
              </a:ext>
            </a:extLst>
          </p:cNvPr>
          <p:cNvSpPr/>
          <p:nvPr/>
        </p:nvSpPr>
        <p:spPr>
          <a:xfrm>
            <a:off x="6955812" y="3194660"/>
            <a:ext cx="89876" cy="1393076"/>
          </a:xfrm>
          <a:custGeom>
            <a:avLst/>
            <a:gdLst>
              <a:gd name="connsiteX0" fmla="*/ 0 w 89875"/>
              <a:gd name="connsiteY0" fmla="*/ 0 h 1393076"/>
              <a:gd name="connsiteX1" fmla="*/ 106053 w 89875"/>
              <a:gd name="connsiteY1" fmla="*/ 0 h 1393076"/>
              <a:gd name="connsiteX2" fmla="*/ 106053 w 89875"/>
              <a:gd name="connsiteY2" fmla="*/ 1424533 h 1393076"/>
              <a:gd name="connsiteX3" fmla="*/ 0 w 89875"/>
              <a:gd name="connsiteY3" fmla="*/ 1424533 h 13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5" h="1393076">
                <a:moveTo>
                  <a:pt x="0" y="0"/>
                </a:moveTo>
                <a:lnTo>
                  <a:pt x="106053" y="0"/>
                </a:lnTo>
                <a:lnTo>
                  <a:pt x="106053" y="1424533"/>
                </a:lnTo>
                <a:lnTo>
                  <a:pt x="0" y="1424533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41C6B62-CDB5-48FF-A5EC-9C52D803AD3E}"/>
              </a:ext>
            </a:extLst>
          </p:cNvPr>
          <p:cNvSpPr/>
          <p:nvPr/>
        </p:nvSpPr>
        <p:spPr>
          <a:xfrm>
            <a:off x="6818415" y="4512803"/>
            <a:ext cx="359504" cy="359504"/>
          </a:xfrm>
          <a:custGeom>
            <a:avLst/>
            <a:gdLst>
              <a:gd name="connsiteX0" fmla="*/ 339169 w 359503"/>
              <a:gd name="connsiteY0" fmla="*/ 58307 h 359503"/>
              <a:gd name="connsiteX1" fmla="*/ 58307 w 359503"/>
              <a:gd name="connsiteY1" fmla="*/ 58307 h 359503"/>
              <a:gd name="connsiteX2" fmla="*/ 58307 w 359503"/>
              <a:gd name="connsiteY2" fmla="*/ 339169 h 359503"/>
              <a:gd name="connsiteX3" fmla="*/ 339169 w 359503"/>
              <a:gd name="connsiteY3" fmla="*/ 339169 h 359503"/>
              <a:gd name="connsiteX4" fmla="*/ 339169 w 359503"/>
              <a:gd name="connsiteY4" fmla="*/ 58307 h 35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03" h="359503">
                <a:moveTo>
                  <a:pt x="339169" y="58307"/>
                </a:moveTo>
                <a:cubicBezTo>
                  <a:pt x="261427" y="-19436"/>
                  <a:pt x="135600" y="-19436"/>
                  <a:pt x="58307" y="58307"/>
                </a:cubicBezTo>
                <a:cubicBezTo>
                  <a:pt x="-19436" y="136050"/>
                  <a:pt x="-19436" y="261876"/>
                  <a:pt x="58307" y="339169"/>
                </a:cubicBezTo>
                <a:cubicBezTo>
                  <a:pt x="136049" y="416912"/>
                  <a:pt x="261876" y="416912"/>
                  <a:pt x="339169" y="339169"/>
                </a:cubicBezTo>
                <a:cubicBezTo>
                  <a:pt x="416462" y="261876"/>
                  <a:pt x="416462" y="136050"/>
                  <a:pt x="339169" y="58307"/>
                </a:cubicBezTo>
                <a:close/>
              </a:path>
            </a:pathLst>
          </a:custGeom>
          <a:solidFill>
            <a:srgbClr val="24B6AB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483A001-364D-4B14-9704-B996DCA295BB}"/>
              </a:ext>
            </a:extLst>
          </p:cNvPr>
          <p:cNvSpPr/>
          <p:nvPr/>
        </p:nvSpPr>
        <p:spPr>
          <a:xfrm>
            <a:off x="7861582" y="2529579"/>
            <a:ext cx="1752580" cy="898759"/>
          </a:xfrm>
          <a:custGeom>
            <a:avLst/>
            <a:gdLst>
              <a:gd name="connsiteX0" fmla="*/ 0 w 1752580"/>
              <a:gd name="connsiteY0" fmla="*/ 0 h 898758"/>
              <a:gd name="connsiteX1" fmla="*/ 1777296 w 1752580"/>
              <a:gd name="connsiteY1" fmla="*/ 0 h 898758"/>
              <a:gd name="connsiteX2" fmla="*/ 1777296 w 1752580"/>
              <a:gd name="connsiteY2" fmla="*/ 926621 h 898758"/>
              <a:gd name="connsiteX3" fmla="*/ 0 w 1752580"/>
              <a:gd name="connsiteY3" fmla="*/ 926621 h 8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0" h="898758">
                <a:moveTo>
                  <a:pt x="0" y="0"/>
                </a:moveTo>
                <a:lnTo>
                  <a:pt x="1777296" y="0"/>
                </a:lnTo>
                <a:lnTo>
                  <a:pt x="1777296" y="926621"/>
                </a:lnTo>
                <a:lnTo>
                  <a:pt x="0" y="926621"/>
                </a:lnTo>
                <a:close/>
              </a:path>
            </a:pathLst>
          </a:custGeom>
          <a:solidFill>
            <a:srgbClr val="00A0C0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BD6CA34-3B70-49CB-BD58-5C30A4A57B89}"/>
              </a:ext>
            </a:extLst>
          </p:cNvPr>
          <p:cNvSpPr/>
          <p:nvPr/>
        </p:nvSpPr>
        <p:spPr>
          <a:xfrm>
            <a:off x="8431123" y="2698545"/>
            <a:ext cx="584193" cy="584193"/>
          </a:xfrm>
          <a:custGeom>
            <a:avLst/>
            <a:gdLst>
              <a:gd name="connsiteX0" fmla="*/ 612954 w 584193"/>
              <a:gd name="connsiteY0" fmla="*/ 306477 h 584193"/>
              <a:gd name="connsiteX1" fmla="*/ 306477 w 584193"/>
              <a:gd name="connsiteY1" fmla="*/ 612954 h 584193"/>
              <a:gd name="connsiteX2" fmla="*/ 0 w 584193"/>
              <a:gd name="connsiteY2" fmla="*/ 306477 h 584193"/>
              <a:gd name="connsiteX3" fmla="*/ 306477 w 584193"/>
              <a:gd name="connsiteY3" fmla="*/ 0 h 584193"/>
              <a:gd name="connsiteX4" fmla="*/ 612954 w 584193"/>
              <a:gd name="connsiteY4" fmla="*/ 306477 h 5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93" h="584193">
                <a:moveTo>
                  <a:pt x="612954" y="306477"/>
                </a:moveTo>
                <a:cubicBezTo>
                  <a:pt x="612954" y="475739"/>
                  <a:pt x="475739" y="612954"/>
                  <a:pt x="306477" y="612954"/>
                </a:cubicBezTo>
                <a:cubicBezTo>
                  <a:pt x="137214" y="612954"/>
                  <a:pt x="0" y="475739"/>
                  <a:pt x="0" y="306477"/>
                </a:cubicBezTo>
                <a:cubicBezTo>
                  <a:pt x="0" y="137214"/>
                  <a:pt x="137214" y="0"/>
                  <a:pt x="306477" y="0"/>
                </a:cubicBezTo>
                <a:cubicBezTo>
                  <a:pt x="475739" y="0"/>
                  <a:pt x="612954" y="137214"/>
                  <a:pt x="612954" y="306477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  <a:effectLst>
            <a:outerShdw blurRad="76200" dist="114300" dir="30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9F23C20-A242-42A4-856B-CA55EB3D0869}"/>
              </a:ext>
            </a:extLst>
          </p:cNvPr>
          <p:cNvSpPr/>
          <p:nvPr/>
        </p:nvSpPr>
        <p:spPr>
          <a:xfrm>
            <a:off x="8598293" y="2865715"/>
            <a:ext cx="269628" cy="269628"/>
          </a:xfrm>
          <a:custGeom>
            <a:avLst/>
            <a:gdLst>
              <a:gd name="connsiteX0" fmla="*/ 278615 w 269627"/>
              <a:gd name="connsiteY0" fmla="*/ 139308 h 269627"/>
              <a:gd name="connsiteX1" fmla="*/ 139307 w 269627"/>
              <a:gd name="connsiteY1" fmla="*/ 0 h 269627"/>
              <a:gd name="connsiteX2" fmla="*/ 0 w 269627"/>
              <a:gd name="connsiteY2" fmla="*/ 139308 h 269627"/>
              <a:gd name="connsiteX3" fmla="*/ 139307 w 269627"/>
              <a:gd name="connsiteY3" fmla="*/ 278615 h 269627"/>
              <a:gd name="connsiteX4" fmla="*/ 278615 w 269627"/>
              <a:gd name="connsiteY4" fmla="*/ 139308 h 2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27" h="269627">
                <a:moveTo>
                  <a:pt x="278615" y="139308"/>
                </a:moveTo>
                <a:cubicBezTo>
                  <a:pt x="278615" y="62464"/>
                  <a:pt x="216151" y="0"/>
                  <a:pt x="139307" y="0"/>
                </a:cubicBezTo>
                <a:cubicBezTo>
                  <a:pt x="62464" y="0"/>
                  <a:pt x="0" y="62464"/>
                  <a:pt x="0" y="139308"/>
                </a:cubicBezTo>
                <a:cubicBezTo>
                  <a:pt x="0" y="216152"/>
                  <a:pt x="62464" y="278615"/>
                  <a:pt x="139307" y="278615"/>
                </a:cubicBezTo>
                <a:cubicBezTo>
                  <a:pt x="216151" y="279065"/>
                  <a:pt x="278615" y="216601"/>
                  <a:pt x="278615" y="139308"/>
                </a:cubicBezTo>
                <a:close/>
              </a:path>
            </a:pathLst>
          </a:custGeom>
          <a:solidFill>
            <a:srgbClr val="00A0C0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5EA2123-8335-4B9E-A59E-E5CFA7369753}"/>
              </a:ext>
            </a:extLst>
          </p:cNvPr>
          <p:cNvSpPr/>
          <p:nvPr/>
        </p:nvSpPr>
        <p:spPr>
          <a:xfrm>
            <a:off x="8676484" y="3194660"/>
            <a:ext cx="89876" cy="1393076"/>
          </a:xfrm>
          <a:custGeom>
            <a:avLst/>
            <a:gdLst>
              <a:gd name="connsiteX0" fmla="*/ 0 w 89875"/>
              <a:gd name="connsiteY0" fmla="*/ 0 h 1393076"/>
              <a:gd name="connsiteX1" fmla="*/ 106053 w 89875"/>
              <a:gd name="connsiteY1" fmla="*/ 0 h 1393076"/>
              <a:gd name="connsiteX2" fmla="*/ 106053 w 89875"/>
              <a:gd name="connsiteY2" fmla="*/ 1424533 h 1393076"/>
              <a:gd name="connsiteX3" fmla="*/ 0 w 89875"/>
              <a:gd name="connsiteY3" fmla="*/ 1424533 h 13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5" h="1393076">
                <a:moveTo>
                  <a:pt x="0" y="0"/>
                </a:moveTo>
                <a:lnTo>
                  <a:pt x="106053" y="0"/>
                </a:lnTo>
                <a:lnTo>
                  <a:pt x="106053" y="1424533"/>
                </a:lnTo>
                <a:lnTo>
                  <a:pt x="0" y="1424533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FF1B847-025E-4FC4-AD3B-F41FAF6713C5}"/>
              </a:ext>
            </a:extLst>
          </p:cNvPr>
          <p:cNvSpPr/>
          <p:nvPr/>
        </p:nvSpPr>
        <p:spPr>
          <a:xfrm>
            <a:off x="8539087" y="4512803"/>
            <a:ext cx="359504" cy="359504"/>
          </a:xfrm>
          <a:custGeom>
            <a:avLst/>
            <a:gdLst>
              <a:gd name="connsiteX0" fmla="*/ 339169 w 359503"/>
              <a:gd name="connsiteY0" fmla="*/ 58307 h 359503"/>
              <a:gd name="connsiteX1" fmla="*/ 58307 w 359503"/>
              <a:gd name="connsiteY1" fmla="*/ 58307 h 359503"/>
              <a:gd name="connsiteX2" fmla="*/ 58307 w 359503"/>
              <a:gd name="connsiteY2" fmla="*/ 339169 h 359503"/>
              <a:gd name="connsiteX3" fmla="*/ 339169 w 359503"/>
              <a:gd name="connsiteY3" fmla="*/ 339169 h 359503"/>
              <a:gd name="connsiteX4" fmla="*/ 339169 w 359503"/>
              <a:gd name="connsiteY4" fmla="*/ 58307 h 35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03" h="359503">
                <a:moveTo>
                  <a:pt x="339169" y="58307"/>
                </a:moveTo>
                <a:cubicBezTo>
                  <a:pt x="261427" y="-19436"/>
                  <a:pt x="135600" y="-19436"/>
                  <a:pt x="58307" y="58307"/>
                </a:cubicBezTo>
                <a:cubicBezTo>
                  <a:pt x="-19436" y="136050"/>
                  <a:pt x="-19436" y="261876"/>
                  <a:pt x="58307" y="339169"/>
                </a:cubicBezTo>
                <a:cubicBezTo>
                  <a:pt x="136049" y="416912"/>
                  <a:pt x="261876" y="416912"/>
                  <a:pt x="339169" y="339169"/>
                </a:cubicBezTo>
                <a:cubicBezTo>
                  <a:pt x="416462" y="261876"/>
                  <a:pt x="416462" y="136050"/>
                  <a:pt x="339169" y="58307"/>
                </a:cubicBezTo>
                <a:close/>
              </a:path>
            </a:pathLst>
          </a:custGeom>
          <a:solidFill>
            <a:srgbClr val="00A0C0"/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3" name="Inhaltsplatzhalter 4">
            <a:extLst>
              <a:ext uri="{FF2B5EF4-FFF2-40B4-BE49-F238E27FC236}">
                <a16:creationId xmlns:a16="http://schemas.microsoft.com/office/drawing/2014/main" id="{BDEB4F40-9CFF-4FB7-9DFF-B22E740B638F}"/>
              </a:ext>
            </a:extLst>
          </p:cNvPr>
          <p:cNvSpPr txBox="1">
            <a:spLocks/>
          </p:cNvSpPr>
          <p:nvPr/>
        </p:nvSpPr>
        <p:spPr>
          <a:xfrm>
            <a:off x="924241" y="5077486"/>
            <a:ext cx="1375325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>
                <a:solidFill>
                  <a:srgbClr val="FF3654"/>
                </a:solidFill>
                <a:latin typeface="Stencil" panose="040409050D0802020404" pitchFamily="82" charset="0"/>
                <a:ea typeface="Roboto" pitchFamily="2" charset="0"/>
              </a:rPr>
              <a:t>Confusion Matrix</a:t>
            </a:r>
            <a:endParaRPr lang="en-US" sz="1900" dirty="0">
              <a:solidFill>
                <a:srgbClr val="FF3654"/>
              </a:solidFill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sp>
        <p:nvSpPr>
          <p:cNvPr id="76" name="Inhaltsplatzhalter 4">
            <a:extLst>
              <a:ext uri="{FF2B5EF4-FFF2-40B4-BE49-F238E27FC236}">
                <a16:creationId xmlns:a16="http://schemas.microsoft.com/office/drawing/2014/main" id="{ABD3582B-1A46-4C5C-A1C9-0D4A353CFBCC}"/>
              </a:ext>
            </a:extLst>
          </p:cNvPr>
          <p:cNvSpPr txBox="1">
            <a:spLocks/>
          </p:cNvSpPr>
          <p:nvPr/>
        </p:nvSpPr>
        <p:spPr>
          <a:xfrm>
            <a:off x="2653898" y="5072235"/>
            <a:ext cx="1375325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>
                <a:solidFill>
                  <a:srgbClr val="00C7EE"/>
                </a:solidFill>
                <a:latin typeface="Stencil" panose="040409050D0802020404" pitchFamily="82" charset="0"/>
                <a:ea typeface="Roboto" pitchFamily="2" charset="0"/>
              </a:rPr>
              <a:t>RECALL SCORE</a:t>
            </a:r>
            <a:endParaRPr lang="en-US" sz="1900" dirty="0">
              <a:solidFill>
                <a:srgbClr val="00C7EE"/>
              </a:solidFill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sp>
        <p:nvSpPr>
          <p:cNvPr id="79" name="Inhaltsplatzhalter 4">
            <a:extLst>
              <a:ext uri="{FF2B5EF4-FFF2-40B4-BE49-F238E27FC236}">
                <a16:creationId xmlns:a16="http://schemas.microsoft.com/office/drawing/2014/main" id="{2C23795E-6B9F-44B6-A5A3-18C5A8FD5284}"/>
              </a:ext>
            </a:extLst>
          </p:cNvPr>
          <p:cNvSpPr txBox="1">
            <a:spLocks/>
          </p:cNvSpPr>
          <p:nvPr/>
        </p:nvSpPr>
        <p:spPr>
          <a:xfrm>
            <a:off x="4461169" y="5062778"/>
            <a:ext cx="1375325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>
                <a:solidFill>
                  <a:srgbClr val="FFB92E"/>
                </a:solidFill>
                <a:latin typeface="Stencil" panose="040409050D0802020404" pitchFamily="82" charset="0"/>
                <a:ea typeface="Roboto" pitchFamily="2" charset="0"/>
              </a:rPr>
              <a:t>Precision </a:t>
            </a:r>
            <a:r>
              <a:rPr lang="en-US" sz="1900" dirty="0" err="1">
                <a:solidFill>
                  <a:srgbClr val="FFB92E"/>
                </a:solidFill>
                <a:latin typeface="Stencil" panose="040409050D0802020404" pitchFamily="82" charset="0"/>
                <a:ea typeface="Roboto" pitchFamily="2" charset="0"/>
              </a:rPr>
              <a:t>SCore</a:t>
            </a:r>
            <a:endParaRPr lang="en-US" sz="1900" dirty="0">
              <a:solidFill>
                <a:srgbClr val="FFB92E"/>
              </a:solidFill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sp>
        <p:nvSpPr>
          <p:cNvPr id="82" name="Inhaltsplatzhalter 4">
            <a:extLst>
              <a:ext uri="{FF2B5EF4-FFF2-40B4-BE49-F238E27FC236}">
                <a16:creationId xmlns:a16="http://schemas.microsoft.com/office/drawing/2014/main" id="{08032C39-DA25-4360-91DD-74E28A24E0DD}"/>
              </a:ext>
            </a:extLst>
          </p:cNvPr>
          <p:cNvSpPr txBox="1">
            <a:spLocks/>
          </p:cNvSpPr>
          <p:nvPr/>
        </p:nvSpPr>
        <p:spPr>
          <a:xfrm>
            <a:off x="6341205" y="5171394"/>
            <a:ext cx="1375325" cy="2923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>
                <a:solidFill>
                  <a:srgbClr val="24B6AB"/>
                </a:solidFill>
                <a:latin typeface="Stencil" panose="040409050D0802020404" pitchFamily="82" charset="0"/>
                <a:ea typeface="Roboto" pitchFamily="2" charset="0"/>
              </a:rPr>
              <a:t>F1- Score</a:t>
            </a:r>
            <a:endParaRPr lang="en-US" sz="1900" dirty="0">
              <a:solidFill>
                <a:srgbClr val="24B6AB"/>
              </a:solidFill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sp>
        <p:nvSpPr>
          <p:cNvPr id="85" name="Inhaltsplatzhalter 4">
            <a:extLst>
              <a:ext uri="{FF2B5EF4-FFF2-40B4-BE49-F238E27FC236}">
                <a16:creationId xmlns:a16="http://schemas.microsoft.com/office/drawing/2014/main" id="{F3F6B573-C350-429D-B544-6ABC7DF9E2E6}"/>
              </a:ext>
            </a:extLst>
          </p:cNvPr>
          <p:cNvSpPr txBox="1">
            <a:spLocks/>
          </p:cNvSpPr>
          <p:nvPr/>
        </p:nvSpPr>
        <p:spPr>
          <a:xfrm>
            <a:off x="8162777" y="5072234"/>
            <a:ext cx="1375325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 err="1">
                <a:solidFill>
                  <a:srgbClr val="00A0C0"/>
                </a:solidFill>
                <a:latin typeface="Stencil" panose="040409050D0802020404" pitchFamily="82" charset="0"/>
                <a:ea typeface="Roboto" pitchFamily="2" charset="0"/>
              </a:rPr>
              <a:t>Auc</a:t>
            </a:r>
            <a:r>
              <a:rPr lang="en-US" sz="1900" dirty="0">
                <a:solidFill>
                  <a:srgbClr val="00A0C0"/>
                </a:solidFill>
                <a:latin typeface="Stencil" panose="040409050D0802020404" pitchFamily="82" charset="0"/>
                <a:ea typeface="Roboto" pitchFamily="2" charset="0"/>
              </a:rPr>
              <a:t> – ROC CURVE</a:t>
            </a:r>
            <a:endParaRPr lang="en-US" sz="1900" dirty="0">
              <a:solidFill>
                <a:srgbClr val="00A0C0"/>
              </a:solidFill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16EC108-0BA6-41D6-A960-3EC1F3AEA122}"/>
              </a:ext>
            </a:extLst>
          </p:cNvPr>
          <p:cNvSpPr/>
          <p:nvPr/>
        </p:nvSpPr>
        <p:spPr>
          <a:xfrm>
            <a:off x="9642981" y="2529579"/>
            <a:ext cx="1752580" cy="898759"/>
          </a:xfrm>
          <a:custGeom>
            <a:avLst/>
            <a:gdLst>
              <a:gd name="connsiteX0" fmla="*/ 0 w 1752580"/>
              <a:gd name="connsiteY0" fmla="*/ 0 h 898758"/>
              <a:gd name="connsiteX1" fmla="*/ 1777296 w 1752580"/>
              <a:gd name="connsiteY1" fmla="*/ 0 h 898758"/>
              <a:gd name="connsiteX2" fmla="*/ 1777296 w 1752580"/>
              <a:gd name="connsiteY2" fmla="*/ 926621 h 898758"/>
              <a:gd name="connsiteX3" fmla="*/ 0 w 1752580"/>
              <a:gd name="connsiteY3" fmla="*/ 926621 h 89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580" h="898758">
                <a:moveTo>
                  <a:pt x="0" y="0"/>
                </a:moveTo>
                <a:lnTo>
                  <a:pt x="1777296" y="0"/>
                </a:lnTo>
                <a:lnTo>
                  <a:pt x="1777296" y="926621"/>
                </a:lnTo>
                <a:lnTo>
                  <a:pt x="0" y="92662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3AD7E97-2CD4-490C-B427-38B8E0C863D3}"/>
              </a:ext>
            </a:extLst>
          </p:cNvPr>
          <p:cNvSpPr/>
          <p:nvPr/>
        </p:nvSpPr>
        <p:spPr>
          <a:xfrm>
            <a:off x="10212522" y="2698545"/>
            <a:ext cx="584193" cy="584193"/>
          </a:xfrm>
          <a:custGeom>
            <a:avLst/>
            <a:gdLst>
              <a:gd name="connsiteX0" fmla="*/ 612954 w 584193"/>
              <a:gd name="connsiteY0" fmla="*/ 306477 h 584193"/>
              <a:gd name="connsiteX1" fmla="*/ 306477 w 584193"/>
              <a:gd name="connsiteY1" fmla="*/ 612954 h 584193"/>
              <a:gd name="connsiteX2" fmla="*/ 0 w 584193"/>
              <a:gd name="connsiteY2" fmla="*/ 306477 h 584193"/>
              <a:gd name="connsiteX3" fmla="*/ 306477 w 584193"/>
              <a:gd name="connsiteY3" fmla="*/ 0 h 584193"/>
              <a:gd name="connsiteX4" fmla="*/ 612954 w 584193"/>
              <a:gd name="connsiteY4" fmla="*/ 306477 h 584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193" h="584193">
                <a:moveTo>
                  <a:pt x="612954" y="306477"/>
                </a:moveTo>
                <a:cubicBezTo>
                  <a:pt x="612954" y="475739"/>
                  <a:pt x="475739" y="612954"/>
                  <a:pt x="306477" y="612954"/>
                </a:cubicBezTo>
                <a:cubicBezTo>
                  <a:pt x="137214" y="612954"/>
                  <a:pt x="0" y="475739"/>
                  <a:pt x="0" y="306477"/>
                </a:cubicBezTo>
                <a:cubicBezTo>
                  <a:pt x="0" y="137214"/>
                  <a:pt x="137214" y="0"/>
                  <a:pt x="306477" y="0"/>
                </a:cubicBezTo>
                <a:cubicBezTo>
                  <a:pt x="475739" y="0"/>
                  <a:pt x="612954" y="137214"/>
                  <a:pt x="612954" y="306477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  <a:effectLst>
            <a:outerShdw blurRad="76200" dist="114300" dir="30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137DD1B-A0C0-4756-B52E-C7576157FC8B}"/>
              </a:ext>
            </a:extLst>
          </p:cNvPr>
          <p:cNvSpPr/>
          <p:nvPr/>
        </p:nvSpPr>
        <p:spPr>
          <a:xfrm>
            <a:off x="10379692" y="2865715"/>
            <a:ext cx="269628" cy="269628"/>
          </a:xfrm>
          <a:custGeom>
            <a:avLst/>
            <a:gdLst>
              <a:gd name="connsiteX0" fmla="*/ 278615 w 269627"/>
              <a:gd name="connsiteY0" fmla="*/ 139308 h 269627"/>
              <a:gd name="connsiteX1" fmla="*/ 139307 w 269627"/>
              <a:gd name="connsiteY1" fmla="*/ 0 h 269627"/>
              <a:gd name="connsiteX2" fmla="*/ 0 w 269627"/>
              <a:gd name="connsiteY2" fmla="*/ 139308 h 269627"/>
              <a:gd name="connsiteX3" fmla="*/ 139307 w 269627"/>
              <a:gd name="connsiteY3" fmla="*/ 278615 h 269627"/>
              <a:gd name="connsiteX4" fmla="*/ 278615 w 269627"/>
              <a:gd name="connsiteY4" fmla="*/ 139308 h 2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27" h="269627">
                <a:moveTo>
                  <a:pt x="278615" y="139308"/>
                </a:moveTo>
                <a:cubicBezTo>
                  <a:pt x="278615" y="62464"/>
                  <a:pt x="216151" y="0"/>
                  <a:pt x="139307" y="0"/>
                </a:cubicBezTo>
                <a:cubicBezTo>
                  <a:pt x="62464" y="0"/>
                  <a:pt x="0" y="62464"/>
                  <a:pt x="0" y="139308"/>
                </a:cubicBezTo>
                <a:cubicBezTo>
                  <a:pt x="0" y="216152"/>
                  <a:pt x="62464" y="278615"/>
                  <a:pt x="139307" y="278615"/>
                </a:cubicBezTo>
                <a:cubicBezTo>
                  <a:pt x="216151" y="279065"/>
                  <a:pt x="278615" y="216601"/>
                  <a:pt x="278615" y="13930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81E8A09-849D-4186-96FC-318440D1012F}"/>
              </a:ext>
            </a:extLst>
          </p:cNvPr>
          <p:cNvSpPr/>
          <p:nvPr/>
        </p:nvSpPr>
        <p:spPr>
          <a:xfrm>
            <a:off x="10457883" y="3194660"/>
            <a:ext cx="89876" cy="1393076"/>
          </a:xfrm>
          <a:custGeom>
            <a:avLst/>
            <a:gdLst>
              <a:gd name="connsiteX0" fmla="*/ 0 w 89875"/>
              <a:gd name="connsiteY0" fmla="*/ 0 h 1393076"/>
              <a:gd name="connsiteX1" fmla="*/ 106053 w 89875"/>
              <a:gd name="connsiteY1" fmla="*/ 0 h 1393076"/>
              <a:gd name="connsiteX2" fmla="*/ 106053 w 89875"/>
              <a:gd name="connsiteY2" fmla="*/ 1424533 h 1393076"/>
              <a:gd name="connsiteX3" fmla="*/ 0 w 89875"/>
              <a:gd name="connsiteY3" fmla="*/ 1424533 h 139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75" h="1393076">
                <a:moveTo>
                  <a:pt x="0" y="0"/>
                </a:moveTo>
                <a:lnTo>
                  <a:pt x="106053" y="0"/>
                </a:lnTo>
                <a:lnTo>
                  <a:pt x="106053" y="1424533"/>
                </a:lnTo>
                <a:lnTo>
                  <a:pt x="0" y="1424533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50E35C7-D06A-4CE3-92E2-0FFB5478CC64}"/>
              </a:ext>
            </a:extLst>
          </p:cNvPr>
          <p:cNvSpPr/>
          <p:nvPr/>
        </p:nvSpPr>
        <p:spPr>
          <a:xfrm>
            <a:off x="10320486" y="4512803"/>
            <a:ext cx="359504" cy="359504"/>
          </a:xfrm>
          <a:custGeom>
            <a:avLst/>
            <a:gdLst>
              <a:gd name="connsiteX0" fmla="*/ 339169 w 359503"/>
              <a:gd name="connsiteY0" fmla="*/ 58307 h 359503"/>
              <a:gd name="connsiteX1" fmla="*/ 58307 w 359503"/>
              <a:gd name="connsiteY1" fmla="*/ 58307 h 359503"/>
              <a:gd name="connsiteX2" fmla="*/ 58307 w 359503"/>
              <a:gd name="connsiteY2" fmla="*/ 339169 h 359503"/>
              <a:gd name="connsiteX3" fmla="*/ 339169 w 359503"/>
              <a:gd name="connsiteY3" fmla="*/ 339169 h 359503"/>
              <a:gd name="connsiteX4" fmla="*/ 339169 w 359503"/>
              <a:gd name="connsiteY4" fmla="*/ 58307 h 35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503" h="359503">
                <a:moveTo>
                  <a:pt x="339169" y="58307"/>
                </a:moveTo>
                <a:cubicBezTo>
                  <a:pt x="261427" y="-19436"/>
                  <a:pt x="135600" y="-19436"/>
                  <a:pt x="58307" y="58307"/>
                </a:cubicBezTo>
                <a:cubicBezTo>
                  <a:pt x="-19436" y="136050"/>
                  <a:pt x="-19436" y="261876"/>
                  <a:pt x="58307" y="339169"/>
                </a:cubicBezTo>
                <a:cubicBezTo>
                  <a:pt x="136049" y="416912"/>
                  <a:pt x="261876" y="416912"/>
                  <a:pt x="339169" y="339169"/>
                </a:cubicBezTo>
                <a:cubicBezTo>
                  <a:pt x="416462" y="261876"/>
                  <a:pt x="416462" y="136050"/>
                  <a:pt x="339169" y="5830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448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4" name="Inhaltsplatzhalter 4">
            <a:extLst>
              <a:ext uri="{FF2B5EF4-FFF2-40B4-BE49-F238E27FC236}">
                <a16:creationId xmlns:a16="http://schemas.microsoft.com/office/drawing/2014/main" id="{AB38DA1A-3111-4DF0-9679-D0A22D2E5031}"/>
              </a:ext>
            </a:extLst>
          </p:cNvPr>
          <p:cNvSpPr txBox="1">
            <a:spLocks/>
          </p:cNvSpPr>
          <p:nvPr/>
        </p:nvSpPr>
        <p:spPr>
          <a:xfrm>
            <a:off x="9892434" y="5062777"/>
            <a:ext cx="1375325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1900" dirty="0">
                <a:solidFill>
                  <a:srgbClr val="953735"/>
                </a:solidFill>
                <a:latin typeface="Stencil" panose="040409050D0802020404" pitchFamily="82" charset="0"/>
                <a:ea typeface="Roboto" pitchFamily="2" charset="0"/>
              </a:rPr>
              <a:t>ACCURACY SCORE</a:t>
            </a:r>
            <a:endParaRPr lang="en-US" sz="1900" dirty="0">
              <a:solidFill>
                <a:srgbClr val="953735"/>
              </a:solidFill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3" grpId="0"/>
      <p:bldP spid="76" grpId="0"/>
      <p:bldP spid="79" grpId="0"/>
      <p:bldP spid="82" grpId="0"/>
      <p:bldP spid="85" grpId="0"/>
      <p:bldP spid="87" grpId="0" animBg="1"/>
      <p:bldP spid="88" grpId="0" animBg="1"/>
      <p:bldP spid="89" grpId="0" animBg="1"/>
      <p:bldP spid="90" grpId="0" animBg="1"/>
      <p:bldP spid="91" grpId="0" animBg="1"/>
      <p:bldP spid="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FA6E26-656B-420D-8B2B-D52F1221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5555"/>
            <a:ext cx="10515600" cy="971475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Monotype Corsiva" panose="03010101010201010101" pitchFamily="66" charset="0"/>
              </a:rPr>
              <a:t>Logistic Regression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6DEA0EB-69B0-4AC2-917F-6A859D58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468" y="1474372"/>
            <a:ext cx="5157787" cy="40462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Default threshold value – 50%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CD8684-5C6F-45CA-A44F-764A43E16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3344" y="101314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Adjusting threshold value – 70%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3097DD-B2A5-4A94-8106-8D2F31FADC7E}"/>
              </a:ext>
            </a:extLst>
          </p:cNvPr>
          <p:cNvSpPr txBox="1"/>
          <p:nvPr/>
        </p:nvSpPr>
        <p:spPr>
          <a:xfrm>
            <a:off x="-150657" y="1790012"/>
            <a:ext cx="6093912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n-IN" sz="24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Total Error - 151</a:t>
            </a:r>
            <a:r>
              <a:rPr lang="en-IN" sz="1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E31288-3880-4806-A4F9-93AF235359BA}"/>
              </a:ext>
            </a:extLst>
          </p:cNvPr>
          <p:cNvGrpSpPr/>
          <p:nvPr/>
        </p:nvGrpSpPr>
        <p:grpSpPr>
          <a:xfrm>
            <a:off x="776123" y="3409229"/>
            <a:ext cx="1819615" cy="2984958"/>
            <a:chOff x="776123" y="3409229"/>
            <a:chExt cx="1819615" cy="2984958"/>
          </a:xfrm>
        </p:grpSpPr>
        <p:sp>
          <p:nvSpPr>
            <p:cNvPr id="33" name="Inhaltsplatzhalter 4">
              <a:extLst>
                <a:ext uri="{FF2B5EF4-FFF2-40B4-BE49-F238E27FC236}">
                  <a16:creationId xmlns:a16="http://schemas.microsoft.com/office/drawing/2014/main" id="{414A8512-82BA-463D-B8CA-156C84248CDA}"/>
                </a:ext>
              </a:extLst>
            </p:cNvPr>
            <p:cNvSpPr txBox="1">
              <a:spLocks/>
            </p:cNvSpPr>
            <p:nvPr/>
          </p:nvSpPr>
          <p:spPr>
            <a:xfrm>
              <a:off x="848935" y="3409229"/>
              <a:ext cx="1746803" cy="2923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900" i="0" u="none" strike="noStrike" kern="1200" cap="none" spc="0" normalizeH="0" baseline="0" noProof="0" dirty="0">
                  <a:ln>
                    <a:noFill/>
                  </a:ln>
                  <a:solidFill>
                    <a:srgbClr val="FF3654"/>
                  </a:solidFill>
                  <a:effectLst/>
                  <a:uLnTx/>
                  <a:uFillTx/>
                  <a:latin typeface="Stencil" panose="040409050D0802020404" pitchFamily="82" charset="0"/>
                  <a:ea typeface="Roboto" pitchFamily="2" charset="0"/>
                </a:rPr>
                <a:t>Type I error</a:t>
              </a:r>
              <a:endPara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FF3654"/>
                </a:solidFill>
                <a:effectLst/>
                <a:uLnTx/>
                <a:uFillTx/>
                <a:latin typeface="Stencil" panose="040409050D0802020404" pitchFamily="82" charset="0"/>
                <a:ea typeface="Roboto Light" panose="02000000000000000000" pitchFamily="2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ACCFE2-497B-418B-A24A-2495169BD302}"/>
                </a:ext>
              </a:extLst>
            </p:cNvPr>
            <p:cNvGrpSpPr/>
            <p:nvPr/>
          </p:nvGrpSpPr>
          <p:grpSpPr>
            <a:xfrm>
              <a:off x="776123" y="5764622"/>
              <a:ext cx="1724460" cy="629565"/>
              <a:chOff x="2341877" y="5257572"/>
              <a:chExt cx="1724460" cy="629565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4EE943E-4CE5-4BCD-9701-C99E389FF751}"/>
                  </a:ext>
                </a:extLst>
              </p:cNvPr>
              <p:cNvSpPr/>
              <p:nvPr/>
            </p:nvSpPr>
            <p:spPr>
              <a:xfrm>
                <a:off x="2341877" y="5257572"/>
                <a:ext cx="1724460" cy="629565"/>
              </a:xfrm>
              <a:custGeom>
                <a:avLst/>
                <a:gdLst>
                  <a:gd name="connsiteX0" fmla="*/ 603504 w 600075"/>
                  <a:gd name="connsiteY0" fmla="*/ 113633 h 219075"/>
                  <a:gd name="connsiteX1" fmla="*/ 301752 w 600075"/>
                  <a:gd name="connsiteY1" fmla="*/ 227267 h 219075"/>
                  <a:gd name="connsiteX2" fmla="*/ 0 w 600075"/>
                  <a:gd name="connsiteY2" fmla="*/ 113633 h 219075"/>
                  <a:gd name="connsiteX3" fmla="*/ 301752 w 600075"/>
                  <a:gd name="connsiteY3" fmla="*/ 0 h 219075"/>
                  <a:gd name="connsiteX4" fmla="*/ 603504 w 600075"/>
                  <a:gd name="connsiteY4" fmla="*/ 113633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219075">
                    <a:moveTo>
                      <a:pt x="603504" y="113633"/>
                    </a:moveTo>
                    <a:cubicBezTo>
                      <a:pt x="603504" y="176391"/>
                      <a:pt x="468405" y="227267"/>
                      <a:pt x="301752" y="227267"/>
                    </a:cubicBezTo>
                    <a:cubicBezTo>
                      <a:pt x="135099" y="227267"/>
                      <a:pt x="0" y="176391"/>
                      <a:pt x="0" y="113633"/>
                    </a:cubicBezTo>
                    <a:cubicBezTo>
                      <a:pt x="0" y="50875"/>
                      <a:pt x="135099" y="0"/>
                      <a:pt x="301752" y="0"/>
                    </a:cubicBezTo>
                    <a:cubicBezTo>
                      <a:pt x="468405" y="0"/>
                      <a:pt x="603504" y="50875"/>
                      <a:pt x="603504" y="113633"/>
                    </a:cubicBez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6C97DC0-459F-4E2E-8E38-AEC61366591D}"/>
                  </a:ext>
                </a:extLst>
              </p:cNvPr>
              <p:cNvSpPr/>
              <p:nvPr/>
            </p:nvSpPr>
            <p:spPr>
              <a:xfrm>
                <a:off x="2414689" y="5350365"/>
                <a:ext cx="1587598" cy="492703"/>
              </a:xfrm>
              <a:custGeom>
                <a:avLst/>
                <a:gdLst>
                  <a:gd name="connsiteX0" fmla="*/ 552831 w 552450"/>
                  <a:gd name="connsiteY0" fmla="*/ 86582 h 171450"/>
                  <a:gd name="connsiteX1" fmla="*/ 276416 w 552450"/>
                  <a:gd name="connsiteY1" fmla="*/ 173164 h 171450"/>
                  <a:gd name="connsiteX2" fmla="*/ 0 w 552450"/>
                  <a:gd name="connsiteY2" fmla="*/ 86582 h 171450"/>
                  <a:gd name="connsiteX3" fmla="*/ 276416 w 552450"/>
                  <a:gd name="connsiteY3" fmla="*/ 0 h 171450"/>
                  <a:gd name="connsiteX4" fmla="*/ 552831 w 552450"/>
                  <a:gd name="connsiteY4" fmla="*/ 8658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0" h="171450">
                    <a:moveTo>
                      <a:pt x="552831" y="86582"/>
                    </a:moveTo>
                    <a:cubicBezTo>
                      <a:pt x="552831" y="134400"/>
                      <a:pt x="429076" y="173164"/>
                      <a:pt x="276416" y="173164"/>
                    </a:cubicBezTo>
                    <a:cubicBezTo>
                      <a:pt x="123755" y="173164"/>
                      <a:pt x="0" y="134400"/>
                      <a:pt x="0" y="86582"/>
                    </a:cubicBezTo>
                    <a:cubicBezTo>
                      <a:pt x="0" y="38764"/>
                      <a:pt x="123755" y="0"/>
                      <a:pt x="276416" y="0"/>
                    </a:cubicBezTo>
                    <a:cubicBezTo>
                      <a:pt x="429076" y="0"/>
                      <a:pt x="552831" y="38764"/>
                      <a:pt x="552831" y="86582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18348B2-5169-469B-BA7D-A9A4636DFB8B}"/>
                </a:ext>
              </a:extLst>
            </p:cNvPr>
            <p:cNvGrpSpPr/>
            <p:nvPr/>
          </p:nvGrpSpPr>
          <p:grpSpPr>
            <a:xfrm>
              <a:off x="1071744" y="3909817"/>
              <a:ext cx="1122268" cy="2318495"/>
              <a:chOff x="2637498" y="3815049"/>
              <a:chExt cx="1122268" cy="1906213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5915DFA-0B10-436C-98F2-7A6AA42442AD}"/>
                  </a:ext>
                </a:extLst>
              </p:cNvPr>
              <p:cNvSpPr/>
              <p:nvPr/>
            </p:nvSpPr>
            <p:spPr>
              <a:xfrm>
                <a:off x="2637498" y="3996802"/>
                <a:ext cx="1122268" cy="1724460"/>
              </a:xfrm>
              <a:custGeom>
                <a:avLst/>
                <a:gdLst>
                  <a:gd name="connsiteX0" fmla="*/ 0 w 390525"/>
                  <a:gd name="connsiteY0" fmla="*/ 0 h 600075"/>
                  <a:gd name="connsiteX1" fmla="*/ 0 w 390525"/>
                  <a:gd name="connsiteY1" fmla="*/ 544068 h 600075"/>
                  <a:gd name="connsiteX2" fmla="*/ 198882 w 390525"/>
                  <a:gd name="connsiteY2" fmla="*/ 607314 h 600075"/>
                  <a:gd name="connsiteX3" fmla="*/ 397764 w 390525"/>
                  <a:gd name="connsiteY3" fmla="*/ 544068 h 600075"/>
                  <a:gd name="connsiteX4" fmla="*/ 397764 w 390525"/>
                  <a:gd name="connsiteY4" fmla="*/ 0 h 600075"/>
                  <a:gd name="connsiteX5" fmla="*/ 0 w 390525"/>
                  <a:gd name="connsiteY5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525" h="600075">
                    <a:moveTo>
                      <a:pt x="0" y="0"/>
                    </a:moveTo>
                    <a:lnTo>
                      <a:pt x="0" y="544068"/>
                    </a:lnTo>
                    <a:cubicBezTo>
                      <a:pt x="0" y="579025"/>
                      <a:pt x="89059" y="607314"/>
                      <a:pt x="198882" y="607314"/>
                    </a:cubicBezTo>
                    <a:cubicBezTo>
                      <a:pt x="308705" y="607314"/>
                      <a:pt x="397764" y="579025"/>
                      <a:pt x="397764" y="544068"/>
                    </a:cubicBezTo>
                    <a:lnTo>
                      <a:pt x="39776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3654">
                      <a:shade val="30000"/>
                      <a:satMod val="115000"/>
                    </a:srgbClr>
                  </a:gs>
                  <a:gs pos="50000">
                    <a:srgbClr val="FF3654">
                      <a:shade val="67500"/>
                      <a:satMod val="115000"/>
                    </a:srgbClr>
                  </a:gs>
                  <a:gs pos="100000">
                    <a:srgbClr val="FF365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C5C406-0A56-40B0-A5BF-C0BDE113195C}"/>
                  </a:ext>
                </a:extLst>
              </p:cNvPr>
              <p:cNvSpPr/>
              <p:nvPr/>
            </p:nvSpPr>
            <p:spPr>
              <a:xfrm>
                <a:off x="2637498" y="3815049"/>
                <a:ext cx="1122268" cy="355841"/>
              </a:xfrm>
              <a:custGeom>
                <a:avLst/>
                <a:gdLst>
                  <a:gd name="connsiteX0" fmla="*/ 397764 w 390525"/>
                  <a:gd name="connsiteY0" fmla="*/ 63246 h 123825"/>
                  <a:gd name="connsiteX1" fmla="*/ 198882 w 390525"/>
                  <a:gd name="connsiteY1" fmla="*/ 126492 h 123825"/>
                  <a:gd name="connsiteX2" fmla="*/ 0 w 390525"/>
                  <a:gd name="connsiteY2" fmla="*/ 63246 h 123825"/>
                  <a:gd name="connsiteX3" fmla="*/ 198882 w 390525"/>
                  <a:gd name="connsiteY3" fmla="*/ 0 h 123825"/>
                  <a:gd name="connsiteX4" fmla="*/ 397764 w 390525"/>
                  <a:gd name="connsiteY4" fmla="*/ 63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123825">
                    <a:moveTo>
                      <a:pt x="397764" y="63246"/>
                    </a:moveTo>
                    <a:cubicBezTo>
                      <a:pt x="397764" y="98203"/>
                      <a:pt x="308705" y="126492"/>
                      <a:pt x="198882" y="126492"/>
                    </a:cubicBezTo>
                    <a:cubicBezTo>
                      <a:pt x="89059" y="126492"/>
                      <a:pt x="0" y="98203"/>
                      <a:pt x="0" y="63246"/>
                    </a:cubicBezTo>
                    <a:cubicBezTo>
                      <a:pt x="0" y="28289"/>
                      <a:pt x="89059" y="0"/>
                      <a:pt x="198882" y="0"/>
                    </a:cubicBezTo>
                    <a:cubicBezTo>
                      <a:pt x="308705" y="0"/>
                      <a:pt x="397764" y="28289"/>
                      <a:pt x="397764" y="632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654">
                      <a:shade val="67500"/>
                      <a:satMod val="115000"/>
                    </a:srgbClr>
                  </a:gs>
                  <a:gs pos="100000">
                    <a:srgbClr val="FF365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1" name="Inhaltsplatzhalter 4">
              <a:extLst>
                <a:ext uri="{FF2B5EF4-FFF2-40B4-BE49-F238E27FC236}">
                  <a16:creationId xmlns:a16="http://schemas.microsoft.com/office/drawing/2014/main" id="{C29A4C85-D0D1-430B-85B2-6CE914FDB001}"/>
                </a:ext>
              </a:extLst>
            </p:cNvPr>
            <p:cNvSpPr txBox="1">
              <a:spLocks/>
            </p:cNvSpPr>
            <p:nvPr/>
          </p:nvSpPr>
          <p:spPr>
            <a:xfrm>
              <a:off x="1342855" y="4899838"/>
              <a:ext cx="599757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Font typeface="Wingdings" panose="05000000000000000000" pitchFamily="2" charset="2"/>
                <a:buNone/>
              </a:pPr>
              <a:r>
                <a:rPr lang="en-US" sz="3600" b="1" dirty="0">
                  <a:solidFill>
                    <a:srgbClr val="FFFFFF"/>
                  </a:solidFill>
                  <a:latin typeface="Segoe UI Semibold" panose="020B0702040204020203" pitchFamily="34" charset="0"/>
                  <a:ea typeface="Roboto" pitchFamily="2" charset="0"/>
                  <a:cs typeface="Segoe UI Semibold" panose="020B0702040204020203" pitchFamily="34" charset="0"/>
                </a:rPr>
                <a:t>88</a:t>
              </a:r>
              <a:endParaRPr lang="en-US" sz="3600" b="1" dirty="0">
                <a:solidFill>
                  <a:srgbClr val="FFFFFF"/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CBF9D6-273E-41AA-AD9C-FB55E9FEA87F}"/>
              </a:ext>
            </a:extLst>
          </p:cNvPr>
          <p:cNvGrpSpPr/>
          <p:nvPr/>
        </p:nvGrpSpPr>
        <p:grpSpPr>
          <a:xfrm>
            <a:off x="3257718" y="3884360"/>
            <a:ext cx="1797272" cy="2517036"/>
            <a:chOff x="3257718" y="3884360"/>
            <a:chExt cx="1797272" cy="2517036"/>
          </a:xfrm>
        </p:grpSpPr>
        <p:sp>
          <p:nvSpPr>
            <p:cNvPr id="52" name="Inhaltsplatzhalter 4">
              <a:extLst>
                <a:ext uri="{FF2B5EF4-FFF2-40B4-BE49-F238E27FC236}">
                  <a16:creationId xmlns:a16="http://schemas.microsoft.com/office/drawing/2014/main" id="{37EFA0E7-A4FE-4F50-A067-45C8E288B0A1}"/>
                </a:ext>
              </a:extLst>
            </p:cNvPr>
            <p:cNvSpPr txBox="1">
              <a:spLocks/>
            </p:cNvSpPr>
            <p:nvPr/>
          </p:nvSpPr>
          <p:spPr>
            <a:xfrm>
              <a:off x="3330530" y="3884360"/>
              <a:ext cx="1724460" cy="2923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900" i="0" u="none" strike="noStrike" kern="1200" cap="none" spc="0" normalizeH="0" baseline="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Stencil" panose="040409050D0802020404" pitchFamily="82" charset="0"/>
                  <a:ea typeface="Roboto" pitchFamily="2" charset="0"/>
                </a:rPr>
                <a:t>TYPE II ERROR</a:t>
              </a:r>
              <a:endPara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Stencil" panose="040409050D0802020404" pitchFamily="82" charset="0"/>
                <a:ea typeface="Roboto Light" panose="02000000000000000000" pitchFamily="2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8DD99D6-DC24-495C-B0A2-4A502EC94AE8}"/>
                </a:ext>
              </a:extLst>
            </p:cNvPr>
            <p:cNvGrpSpPr/>
            <p:nvPr/>
          </p:nvGrpSpPr>
          <p:grpSpPr>
            <a:xfrm>
              <a:off x="3257718" y="5770223"/>
              <a:ext cx="1724460" cy="631173"/>
              <a:chOff x="2341877" y="5257572"/>
              <a:chExt cx="1724460" cy="629565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D2C6A1B-CE74-4059-9B9E-B31F1A39FE84}"/>
                  </a:ext>
                </a:extLst>
              </p:cNvPr>
              <p:cNvSpPr/>
              <p:nvPr/>
            </p:nvSpPr>
            <p:spPr>
              <a:xfrm>
                <a:off x="2341877" y="5257572"/>
                <a:ext cx="1724460" cy="629565"/>
              </a:xfrm>
              <a:custGeom>
                <a:avLst/>
                <a:gdLst>
                  <a:gd name="connsiteX0" fmla="*/ 603504 w 600075"/>
                  <a:gd name="connsiteY0" fmla="*/ 113633 h 219075"/>
                  <a:gd name="connsiteX1" fmla="*/ 301752 w 600075"/>
                  <a:gd name="connsiteY1" fmla="*/ 227267 h 219075"/>
                  <a:gd name="connsiteX2" fmla="*/ 0 w 600075"/>
                  <a:gd name="connsiteY2" fmla="*/ 113633 h 219075"/>
                  <a:gd name="connsiteX3" fmla="*/ 301752 w 600075"/>
                  <a:gd name="connsiteY3" fmla="*/ 0 h 219075"/>
                  <a:gd name="connsiteX4" fmla="*/ 603504 w 600075"/>
                  <a:gd name="connsiteY4" fmla="*/ 113633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219075">
                    <a:moveTo>
                      <a:pt x="603504" y="113633"/>
                    </a:moveTo>
                    <a:cubicBezTo>
                      <a:pt x="603504" y="176391"/>
                      <a:pt x="468405" y="227267"/>
                      <a:pt x="301752" y="227267"/>
                    </a:cubicBezTo>
                    <a:cubicBezTo>
                      <a:pt x="135099" y="227267"/>
                      <a:pt x="0" y="176391"/>
                      <a:pt x="0" y="113633"/>
                    </a:cubicBezTo>
                    <a:cubicBezTo>
                      <a:pt x="0" y="50875"/>
                      <a:pt x="135099" y="0"/>
                      <a:pt x="301752" y="0"/>
                    </a:cubicBezTo>
                    <a:cubicBezTo>
                      <a:pt x="468405" y="0"/>
                      <a:pt x="603504" y="50875"/>
                      <a:pt x="603504" y="113633"/>
                    </a:cubicBez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C684C50-45EA-4A89-9CB3-713BF401859D}"/>
                  </a:ext>
                </a:extLst>
              </p:cNvPr>
              <p:cNvSpPr/>
              <p:nvPr/>
            </p:nvSpPr>
            <p:spPr>
              <a:xfrm>
                <a:off x="2414689" y="5350365"/>
                <a:ext cx="1587598" cy="492703"/>
              </a:xfrm>
              <a:custGeom>
                <a:avLst/>
                <a:gdLst>
                  <a:gd name="connsiteX0" fmla="*/ 552831 w 552450"/>
                  <a:gd name="connsiteY0" fmla="*/ 86582 h 171450"/>
                  <a:gd name="connsiteX1" fmla="*/ 276416 w 552450"/>
                  <a:gd name="connsiteY1" fmla="*/ 173164 h 171450"/>
                  <a:gd name="connsiteX2" fmla="*/ 0 w 552450"/>
                  <a:gd name="connsiteY2" fmla="*/ 86582 h 171450"/>
                  <a:gd name="connsiteX3" fmla="*/ 276416 w 552450"/>
                  <a:gd name="connsiteY3" fmla="*/ 0 h 171450"/>
                  <a:gd name="connsiteX4" fmla="*/ 552831 w 552450"/>
                  <a:gd name="connsiteY4" fmla="*/ 8658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0" h="171450">
                    <a:moveTo>
                      <a:pt x="552831" y="86582"/>
                    </a:moveTo>
                    <a:cubicBezTo>
                      <a:pt x="552831" y="134400"/>
                      <a:pt x="429076" y="173164"/>
                      <a:pt x="276416" y="173164"/>
                    </a:cubicBezTo>
                    <a:cubicBezTo>
                      <a:pt x="123755" y="173164"/>
                      <a:pt x="0" y="134400"/>
                      <a:pt x="0" y="86582"/>
                    </a:cubicBezTo>
                    <a:cubicBezTo>
                      <a:pt x="0" y="38764"/>
                      <a:pt x="123755" y="0"/>
                      <a:pt x="276416" y="0"/>
                    </a:cubicBezTo>
                    <a:cubicBezTo>
                      <a:pt x="429076" y="0"/>
                      <a:pt x="552831" y="38764"/>
                      <a:pt x="552831" y="86582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A09EE32-011D-4B30-9DFC-16AAF08C4B8C}"/>
                </a:ext>
              </a:extLst>
            </p:cNvPr>
            <p:cNvGrpSpPr/>
            <p:nvPr/>
          </p:nvGrpSpPr>
          <p:grpSpPr>
            <a:xfrm>
              <a:off x="3553339" y="4541659"/>
              <a:ext cx="1122268" cy="1693439"/>
              <a:chOff x="2637498" y="3815049"/>
              <a:chExt cx="1122268" cy="1906213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065C720-1118-4270-8AB6-64DAB87AA367}"/>
                  </a:ext>
                </a:extLst>
              </p:cNvPr>
              <p:cNvSpPr/>
              <p:nvPr/>
            </p:nvSpPr>
            <p:spPr>
              <a:xfrm>
                <a:off x="2637498" y="3996802"/>
                <a:ext cx="1122268" cy="1724460"/>
              </a:xfrm>
              <a:custGeom>
                <a:avLst/>
                <a:gdLst>
                  <a:gd name="connsiteX0" fmla="*/ 0 w 390525"/>
                  <a:gd name="connsiteY0" fmla="*/ 0 h 600075"/>
                  <a:gd name="connsiteX1" fmla="*/ 0 w 390525"/>
                  <a:gd name="connsiteY1" fmla="*/ 544068 h 600075"/>
                  <a:gd name="connsiteX2" fmla="*/ 198882 w 390525"/>
                  <a:gd name="connsiteY2" fmla="*/ 607314 h 600075"/>
                  <a:gd name="connsiteX3" fmla="*/ 397764 w 390525"/>
                  <a:gd name="connsiteY3" fmla="*/ 544068 h 600075"/>
                  <a:gd name="connsiteX4" fmla="*/ 397764 w 390525"/>
                  <a:gd name="connsiteY4" fmla="*/ 0 h 600075"/>
                  <a:gd name="connsiteX5" fmla="*/ 0 w 390525"/>
                  <a:gd name="connsiteY5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525" h="600075">
                    <a:moveTo>
                      <a:pt x="0" y="0"/>
                    </a:moveTo>
                    <a:lnTo>
                      <a:pt x="0" y="544068"/>
                    </a:lnTo>
                    <a:cubicBezTo>
                      <a:pt x="0" y="579025"/>
                      <a:pt x="89059" y="607314"/>
                      <a:pt x="198882" y="607314"/>
                    </a:cubicBezTo>
                    <a:cubicBezTo>
                      <a:pt x="308705" y="607314"/>
                      <a:pt x="397764" y="579025"/>
                      <a:pt x="397764" y="544068"/>
                    </a:cubicBezTo>
                    <a:lnTo>
                      <a:pt x="3977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7EE6E05-950C-4669-964E-86CCB4AB4F52}"/>
                  </a:ext>
                </a:extLst>
              </p:cNvPr>
              <p:cNvSpPr/>
              <p:nvPr/>
            </p:nvSpPr>
            <p:spPr>
              <a:xfrm>
                <a:off x="2637498" y="3815049"/>
                <a:ext cx="1122268" cy="355841"/>
              </a:xfrm>
              <a:custGeom>
                <a:avLst/>
                <a:gdLst>
                  <a:gd name="connsiteX0" fmla="*/ 397764 w 390525"/>
                  <a:gd name="connsiteY0" fmla="*/ 63246 h 123825"/>
                  <a:gd name="connsiteX1" fmla="*/ 198882 w 390525"/>
                  <a:gd name="connsiteY1" fmla="*/ 126492 h 123825"/>
                  <a:gd name="connsiteX2" fmla="*/ 0 w 390525"/>
                  <a:gd name="connsiteY2" fmla="*/ 63246 h 123825"/>
                  <a:gd name="connsiteX3" fmla="*/ 198882 w 390525"/>
                  <a:gd name="connsiteY3" fmla="*/ 0 h 123825"/>
                  <a:gd name="connsiteX4" fmla="*/ 397764 w 390525"/>
                  <a:gd name="connsiteY4" fmla="*/ 63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123825">
                    <a:moveTo>
                      <a:pt x="397764" y="63246"/>
                    </a:moveTo>
                    <a:cubicBezTo>
                      <a:pt x="397764" y="98203"/>
                      <a:pt x="308705" y="126492"/>
                      <a:pt x="198882" y="126492"/>
                    </a:cubicBezTo>
                    <a:cubicBezTo>
                      <a:pt x="89059" y="126492"/>
                      <a:pt x="0" y="98203"/>
                      <a:pt x="0" y="63246"/>
                    </a:cubicBezTo>
                    <a:cubicBezTo>
                      <a:pt x="0" y="28289"/>
                      <a:pt x="89059" y="0"/>
                      <a:pt x="198882" y="0"/>
                    </a:cubicBezTo>
                    <a:cubicBezTo>
                      <a:pt x="308705" y="0"/>
                      <a:pt x="397764" y="28289"/>
                      <a:pt x="397764" y="63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4" name="Inhaltsplatzhalter 4">
              <a:extLst>
                <a:ext uri="{FF2B5EF4-FFF2-40B4-BE49-F238E27FC236}">
                  <a16:creationId xmlns:a16="http://schemas.microsoft.com/office/drawing/2014/main" id="{E60244F3-C18F-443C-9138-689EEC667F3D}"/>
                </a:ext>
              </a:extLst>
            </p:cNvPr>
            <p:cNvSpPr txBox="1">
              <a:spLocks/>
            </p:cNvSpPr>
            <p:nvPr/>
          </p:nvSpPr>
          <p:spPr>
            <a:xfrm>
              <a:off x="3887081" y="5105304"/>
              <a:ext cx="534608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Font typeface="Wingdings" panose="05000000000000000000" pitchFamily="2" charset="2"/>
                <a:buNone/>
              </a:pPr>
              <a:r>
                <a:rPr lang="en-US" sz="3600" b="1" dirty="0">
                  <a:solidFill>
                    <a:srgbClr val="FFFFFF"/>
                  </a:solidFill>
                  <a:latin typeface="Segoe UI Semibold" panose="020B0702040204020203" pitchFamily="34" charset="0"/>
                  <a:ea typeface="Roboto" pitchFamily="2" charset="0"/>
                  <a:cs typeface="Segoe UI Semibold" panose="020B0702040204020203" pitchFamily="34" charset="0"/>
                </a:rPr>
                <a:t>63</a:t>
              </a:r>
              <a:endParaRPr lang="en-US" sz="3600" b="1" dirty="0">
                <a:solidFill>
                  <a:srgbClr val="FFFFFF"/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99058DF2-FD80-4D7A-88BA-DCE61EE60F2D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5971584" y="1791268"/>
            <a:ext cx="5183188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200000"/>
              </a:lnSpc>
              <a:spcAft>
                <a:spcPts val="1000"/>
              </a:spcAft>
              <a:buNone/>
            </a:pPr>
            <a:r>
              <a:rPr lang="en-IN" sz="24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Total Error - 104</a:t>
            </a:r>
            <a:endParaRPr lang="en-IN" sz="24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8E946E0-D17E-4B02-A45D-2CE626EF5E41}"/>
              </a:ext>
            </a:extLst>
          </p:cNvPr>
          <p:cNvGrpSpPr/>
          <p:nvPr/>
        </p:nvGrpSpPr>
        <p:grpSpPr>
          <a:xfrm>
            <a:off x="6875578" y="4966303"/>
            <a:ext cx="1746803" cy="1415965"/>
            <a:chOff x="6875578" y="4966303"/>
            <a:chExt cx="1746803" cy="1415965"/>
          </a:xfrm>
        </p:grpSpPr>
        <p:sp>
          <p:nvSpPr>
            <p:cNvPr id="56" name="Inhaltsplatzhalter 4">
              <a:extLst>
                <a:ext uri="{FF2B5EF4-FFF2-40B4-BE49-F238E27FC236}">
                  <a16:creationId xmlns:a16="http://schemas.microsoft.com/office/drawing/2014/main" id="{1E0E83C8-FFE9-469D-AEEE-6FD1F676968A}"/>
                </a:ext>
              </a:extLst>
            </p:cNvPr>
            <p:cNvSpPr txBox="1">
              <a:spLocks/>
            </p:cNvSpPr>
            <p:nvPr/>
          </p:nvSpPr>
          <p:spPr>
            <a:xfrm>
              <a:off x="6875578" y="4966303"/>
              <a:ext cx="1746803" cy="2923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900" i="0" u="none" strike="noStrike" kern="1200" cap="none" spc="0" normalizeH="0" baseline="0" noProof="0" dirty="0">
                  <a:ln>
                    <a:noFill/>
                  </a:ln>
                  <a:solidFill>
                    <a:srgbClr val="FF3654"/>
                  </a:solidFill>
                  <a:effectLst/>
                  <a:uLnTx/>
                  <a:uFillTx/>
                  <a:latin typeface="Stencil" panose="040409050D0802020404" pitchFamily="82" charset="0"/>
                  <a:ea typeface="Roboto" pitchFamily="2" charset="0"/>
                </a:rPr>
                <a:t>Type I error</a:t>
              </a:r>
              <a:endPara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FF3654"/>
                </a:solidFill>
                <a:effectLst/>
                <a:uLnTx/>
                <a:uFillTx/>
                <a:latin typeface="Stencil" panose="040409050D0802020404" pitchFamily="82" charset="0"/>
                <a:ea typeface="Roboto Light" panose="02000000000000000000" pitchFamily="2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87EAD2-97AB-40F9-943A-E55D038B5E1D}"/>
                </a:ext>
              </a:extLst>
            </p:cNvPr>
            <p:cNvGrpSpPr/>
            <p:nvPr/>
          </p:nvGrpSpPr>
          <p:grpSpPr>
            <a:xfrm>
              <a:off x="6892225" y="5752703"/>
              <a:ext cx="1724460" cy="629565"/>
              <a:chOff x="2341877" y="5257572"/>
              <a:chExt cx="1724460" cy="629565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8660941-F69A-43EE-8F72-48B14C6A5A4B}"/>
                  </a:ext>
                </a:extLst>
              </p:cNvPr>
              <p:cNvSpPr/>
              <p:nvPr/>
            </p:nvSpPr>
            <p:spPr>
              <a:xfrm>
                <a:off x="2341877" y="5257572"/>
                <a:ext cx="1724460" cy="629565"/>
              </a:xfrm>
              <a:custGeom>
                <a:avLst/>
                <a:gdLst>
                  <a:gd name="connsiteX0" fmla="*/ 603504 w 600075"/>
                  <a:gd name="connsiteY0" fmla="*/ 113633 h 219075"/>
                  <a:gd name="connsiteX1" fmla="*/ 301752 w 600075"/>
                  <a:gd name="connsiteY1" fmla="*/ 227267 h 219075"/>
                  <a:gd name="connsiteX2" fmla="*/ 0 w 600075"/>
                  <a:gd name="connsiteY2" fmla="*/ 113633 h 219075"/>
                  <a:gd name="connsiteX3" fmla="*/ 301752 w 600075"/>
                  <a:gd name="connsiteY3" fmla="*/ 0 h 219075"/>
                  <a:gd name="connsiteX4" fmla="*/ 603504 w 600075"/>
                  <a:gd name="connsiteY4" fmla="*/ 113633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219075">
                    <a:moveTo>
                      <a:pt x="603504" y="113633"/>
                    </a:moveTo>
                    <a:cubicBezTo>
                      <a:pt x="603504" y="176391"/>
                      <a:pt x="468405" y="227267"/>
                      <a:pt x="301752" y="227267"/>
                    </a:cubicBezTo>
                    <a:cubicBezTo>
                      <a:pt x="135099" y="227267"/>
                      <a:pt x="0" y="176391"/>
                      <a:pt x="0" y="113633"/>
                    </a:cubicBezTo>
                    <a:cubicBezTo>
                      <a:pt x="0" y="50875"/>
                      <a:pt x="135099" y="0"/>
                      <a:pt x="301752" y="0"/>
                    </a:cubicBezTo>
                    <a:cubicBezTo>
                      <a:pt x="468405" y="0"/>
                      <a:pt x="603504" y="50875"/>
                      <a:pt x="603504" y="113633"/>
                    </a:cubicBez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B801C9-4DB3-408A-A50F-8B240553CD26}"/>
                  </a:ext>
                </a:extLst>
              </p:cNvPr>
              <p:cNvSpPr/>
              <p:nvPr/>
            </p:nvSpPr>
            <p:spPr>
              <a:xfrm>
                <a:off x="2414689" y="5350365"/>
                <a:ext cx="1587598" cy="492703"/>
              </a:xfrm>
              <a:custGeom>
                <a:avLst/>
                <a:gdLst>
                  <a:gd name="connsiteX0" fmla="*/ 552831 w 552450"/>
                  <a:gd name="connsiteY0" fmla="*/ 86582 h 171450"/>
                  <a:gd name="connsiteX1" fmla="*/ 276416 w 552450"/>
                  <a:gd name="connsiteY1" fmla="*/ 173164 h 171450"/>
                  <a:gd name="connsiteX2" fmla="*/ 0 w 552450"/>
                  <a:gd name="connsiteY2" fmla="*/ 86582 h 171450"/>
                  <a:gd name="connsiteX3" fmla="*/ 276416 w 552450"/>
                  <a:gd name="connsiteY3" fmla="*/ 0 h 171450"/>
                  <a:gd name="connsiteX4" fmla="*/ 552831 w 552450"/>
                  <a:gd name="connsiteY4" fmla="*/ 8658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0" h="171450">
                    <a:moveTo>
                      <a:pt x="552831" y="86582"/>
                    </a:moveTo>
                    <a:cubicBezTo>
                      <a:pt x="552831" y="134400"/>
                      <a:pt x="429076" y="173164"/>
                      <a:pt x="276416" y="173164"/>
                    </a:cubicBezTo>
                    <a:cubicBezTo>
                      <a:pt x="123755" y="173164"/>
                      <a:pt x="0" y="134400"/>
                      <a:pt x="0" y="86582"/>
                    </a:cubicBezTo>
                    <a:cubicBezTo>
                      <a:pt x="0" y="38764"/>
                      <a:pt x="123755" y="0"/>
                      <a:pt x="276416" y="0"/>
                    </a:cubicBezTo>
                    <a:cubicBezTo>
                      <a:pt x="429076" y="0"/>
                      <a:pt x="552831" y="38764"/>
                      <a:pt x="552831" y="86582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0528E25-8765-4CCA-86CF-9D1660D80359}"/>
                </a:ext>
              </a:extLst>
            </p:cNvPr>
            <p:cNvGrpSpPr/>
            <p:nvPr/>
          </p:nvGrpSpPr>
          <p:grpSpPr>
            <a:xfrm>
              <a:off x="7187846" y="5441917"/>
              <a:ext cx="1122268" cy="774476"/>
              <a:chOff x="2637498" y="3815049"/>
              <a:chExt cx="1122268" cy="190621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EBC6C5C-F9C0-4C0C-9236-F6491024EBEB}"/>
                  </a:ext>
                </a:extLst>
              </p:cNvPr>
              <p:cNvSpPr/>
              <p:nvPr/>
            </p:nvSpPr>
            <p:spPr>
              <a:xfrm>
                <a:off x="2637498" y="3996802"/>
                <a:ext cx="1122268" cy="1724460"/>
              </a:xfrm>
              <a:custGeom>
                <a:avLst/>
                <a:gdLst>
                  <a:gd name="connsiteX0" fmla="*/ 0 w 390525"/>
                  <a:gd name="connsiteY0" fmla="*/ 0 h 600075"/>
                  <a:gd name="connsiteX1" fmla="*/ 0 w 390525"/>
                  <a:gd name="connsiteY1" fmla="*/ 544068 h 600075"/>
                  <a:gd name="connsiteX2" fmla="*/ 198882 w 390525"/>
                  <a:gd name="connsiteY2" fmla="*/ 607314 h 600075"/>
                  <a:gd name="connsiteX3" fmla="*/ 397764 w 390525"/>
                  <a:gd name="connsiteY3" fmla="*/ 544068 h 600075"/>
                  <a:gd name="connsiteX4" fmla="*/ 397764 w 390525"/>
                  <a:gd name="connsiteY4" fmla="*/ 0 h 600075"/>
                  <a:gd name="connsiteX5" fmla="*/ 0 w 390525"/>
                  <a:gd name="connsiteY5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525" h="600075">
                    <a:moveTo>
                      <a:pt x="0" y="0"/>
                    </a:moveTo>
                    <a:lnTo>
                      <a:pt x="0" y="544068"/>
                    </a:lnTo>
                    <a:cubicBezTo>
                      <a:pt x="0" y="579025"/>
                      <a:pt x="89059" y="607314"/>
                      <a:pt x="198882" y="607314"/>
                    </a:cubicBezTo>
                    <a:cubicBezTo>
                      <a:pt x="308705" y="607314"/>
                      <a:pt x="397764" y="579025"/>
                      <a:pt x="397764" y="544068"/>
                    </a:cubicBezTo>
                    <a:lnTo>
                      <a:pt x="39776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3654">
                      <a:shade val="30000"/>
                      <a:satMod val="115000"/>
                    </a:srgbClr>
                  </a:gs>
                  <a:gs pos="50000">
                    <a:srgbClr val="FF3654">
                      <a:shade val="67500"/>
                      <a:satMod val="115000"/>
                    </a:srgbClr>
                  </a:gs>
                  <a:gs pos="100000">
                    <a:srgbClr val="FF365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A74B830-6650-4ADD-B79E-B00F7AE5E7E6}"/>
                  </a:ext>
                </a:extLst>
              </p:cNvPr>
              <p:cNvSpPr/>
              <p:nvPr/>
            </p:nvSpPr>
            <p:spPr>
              <a:xfrm>
                <a:off x="2637498" y="3815049"/>
                <a:ext cx="1122268" cy="355841"/>
              </a:xfrm>
              <a:custGeom>
                <a:avLst/>
                <a:gdLst>
                  <a:gd name="connsiteX0" fmla="*/ 397764 w 390525"/>
                  <a:gd name="connsiteY0" fmla="*/ 63246 h 123825"/>
                  <a:gd name="connsiteX1" fmla="*/ 198882 w 390525"/>
                  <a:gd name="connsiteY1" fmla="*/ 126492 h 123825"/>
                  <a:gd name="connsiteX2" fmla="*/ 0 w 390525"/>
                  <a:gd name="connsiteY2" fmla="*/ 63246 h 123825"/>
                  <a:gd name="connsiteX3" fmla="*/ 198882 w 390525"/>
                  <a:gd name="connsiteY3" fmla="*/ 0 h 123825"/>
                  <a:gd name="connsiteX4" fmla="*/ 397764 w 390525"/>
                  <a:gd name="connsiteY4" fmla="*/ 63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123825">
                    <a:moveTo>
                      <a:pt x="397764" y="63246"/>
                    </a:moveTo>
                    <a:cubicBezTo>
                      <a:pt x="397764" y="98203"/>
                      <a:pt x="308705" y="126492"/>
                      <a:pt x="198882" y="126492"/>
                    </a:cubicBezTo>
                    <a:cubicBezTo>
                      <a:pt x="89059" y="126492"/>
                      <a:pt x="0" y="98203"/>
                      <a:pt x="0" y="63246"/>
                    </a:cubicBezTo>
                    <a:cubicBezTo>
                      <a:pt x="0" y="28289"/>
                      <a:pt x="89059" y="0"/>
                      <a:pt x="198882" y="0"/>
                    </a:cubicBezTo>
                    <a:cubicBezTo>
                      <a:pt x="308705" y="0"/>
                      <a:pt x="397764" y="28289"/>
                      <a:pt x="397764" y="632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3654">
                      <a:shade val="67500"/>
                      <a:satMod val="115000"/>
                    </a:srgbClr>
                  </a:gs>
                  <a:gs pos="100000">
                    <a:srgbClr val="FF365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3" name="Inhaltsplatzhalter 4">
              <a:extLst>
                <a:ext uri="{FF2B5EF4-FFF2-40B4-BE49-F238E27FC236}">
                  <a16:creationId xmlns:a16="http://schemas.microsoft.com/office/drawing/2014/main" id="{78F36CD7-48E7-4A38-BCBE-F149C474B431}"/>
                </a:ext>
              </a:extLst>
            </p:cNvPr>
            <p:cNvSpPr txBox="1">
              <a:spLocks/>
            </p:cNvSpPr>
            <p:nvPr/>
          </p:nvSpPr>
          <p:spPr>
            <a:xfrm>
              <a:off x="7494417" y="5679346"/>
              <a:ext cx="599757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Font typeface="Wingdings" panose="05000000000000000000" pitchFamily="2" charset="2"/>
                <a:buNone/>
              </a:pPr>
              <a:r>
                <a:rPr lang="en-US" sz="2800" b="1" dirty="0">
                  <a:solidFill>
                    <a:srgbClr val="FFFFFF"/>
                  </a:solidFill>
                  <a:latin typeface="Segoe UI Semibold" panose="020B0702040204020203" pitchFamily="34" charset="0"/>
                  <a:ea typeface="Roboto" pitchFamily="2" charset="0"/>
                  <a:cs typeface="Segoe UI Semibold" panose="020B0702040204020203" pitchFamily="34" charset="0"/>
                </a:rPr>
                <a:t>39</a:t>
              </a:r>
              <a:endPara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888788F-1F4A-4F73-973B-F2D6D36905B3}"/>
              </a:ext>
            </a:extLst>
          </p:cNvPr>
          <p:cNvGrpSpPr/>
          <p:nvPr/>
        </p:nvGrpSpPr>
        <p:grpSpPr>
          <a:xfrm>
            <a:off x="9373820" y="3872441"/>
            <a:ext cx="1797272" cy="2517036"/>
            <a:chOff x="9373820" y="3872441"/>
            <a:chExt cx="1797272" cy="2517036"/>
          </a:xfrm>
        </p:grpSpPr>
        <p:sp>
          <p:nvSpPr>
            <p:cNvPr id="64" name="Inhaltsplatzhalter 4">
              <a:extLst>
                <a:ext uri="{FF2B5EF4-FFF2-40B4-BE49-F238E27FC236}">
                  <a16:creationId xmlns:a16="http://schemas.microsoft.com/office/drawing/2014/main" id="{F44A45C8-AFA0-42F2-AFAC-19DC934B2711}"/>
                </a:ext>
              </a:extLst>
            </p:cNvPr>
            <p:cNvSpPr txBox="1">
              <a:spLocks/>
            </p:cNvSpPr>
            <p:nvPr/>
          </p:nvSpPr>
          <p:spPr>
            <a:xfrm>
              <a:off x="9446632" y="3872441"/>
              <a:ext cx="1724460" cy="29238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1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900" i="0" u="none" strike="noStrike" kern="1200" cap="none" spc="0" normalizeH="0" baseline="0" noProof="0" dirty="0">
                  <a:ln>
                    <a:noFill/>
                  </a:ln>
                  <a:solidFill>
                    <a:srgbClr val="1F4E79"/>
                  </a:solidFill>
                  <a:effectLst/>
                  <a:uLnTx/>
                  <a:uFillTx/>
                  <a:latin typeface="Stencil" panose="040409050D0802020404" pitchFamily="82" charset="0"/>
                  <a:ea typeface="Roboto" pitchFamily="2" charset="0"/>
                </a:rPr>
                <a:t>TYPE II ERROR</a:t>
              </a:r>
              <a:endPara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Stencil" panose="040409050D0802020404" pitchFamily="82" charset="0"/>
                <a:ea typeface="Roboto Light" panose="02000000000000000000" pitchFamily="2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9F23595-B66E-494F-8584-1BA77E28CC87}"/>
                </a:ext>
              </a:extLst>
            </p:cNvPr>
            <p:cNvGrpSpPr/>
            <p:nvPr/>
          </p:nvGrpSpPr>
          <p:grpSpPr>
            <a:xfrm>
              <a:off x="9373820" y="5758304"/>
              <a:ext cx="1724460" cy="631173"/>
              <a:chOff x="2341877" y="5257572"/>
              <a:chExt cx="1724460" cy="62956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6A835B3-18F4-44FB-B764-14FC1B729EE0}"/>
                  </a:ext>
                </a:extLst>
              </p:cNvPr>
              <p:cNvSpPr/>
              <p:nvPr/>
            </p:nvSpPr>
            <p:spPr>
              <a:xfrm>
                <a:off x="2341877" y="5257572"/>
                <a:ext cx="1724460" cy="629565"/>
              </a:xfrm>
              <a:custGeom>
                <a:avLst/>
                <a:gdLst>
                  <a:gd name="connsiteX0" fmla="*/ 603504 w 600075"/>
                  <a:gd name="connsiteY0" fmla="*/ 113633 h 219075"/>
                  <a:gd name="connsiteX1" fmla="*/ 301752 w 600075"/>
                  <a:gd name="connsiteY1" fmla="*/ 227267 h 219075"/>
                  <a:gd name="connsiteX2" fmla="*/ 0 w 600075"/>
                  <a:gd name="connsiteY2" fmla="*/ 113633 h 219075"/>
                  <a:gd name="connsiteX3" fmla="*/ 301752 w 600075"/>
                  <a:gd name="connsiteY3" fmla="*/ 0 h 219075"/>
                  <a:gd name="connsiteX4" fmla="*/ 603504 w 600075"/>
                  <a:gd name="connsiteY4" fmla="*/ 113633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75" h="219075">
                    <a:moveTo>
                      <a:pt x="603504" y="113633"/>
                    </a:moveTo>
                    <a:cubicBezTo>
                      <a:pt x="603504" y="176391"/>
                      <a:pt x="468405" y="227267"/>
                      <a:pt x="301752" y="227267"/>
                    </a:cubicBezTo>
                    <a:cubicBezTo>
                      <a:pt x="135099" y="227267"/>
                      <a:pt x="0" y="176391"/>
                      <a:pt x="0" y="113633"/>
                    </a:cubicBezTo>
                    <a:cubicBezTo>
                      <a:pt x="0" y="50875"/>
                      <a:pt x="135099" y="0"/>
                      <a:pt x="301752" y="0"/>
                    </a:cubicBezTo>
                    <a:cubicBezTo>
                      <a:pt x="468405" y="0"/>
                      <a:pt x="603504" y="50875"/>
                      <a:pt x="603504" y="113633"/>
                    </a:cubicBezTo>
                    <a:close/>
                  </a:path>
                </a:pathLst>
              </a:custGeom>
              <a:solidFill>
                <a:srgbClr val="FFFFFF">
                  <a:lumMod val="8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7B3DCAE-8841-4A93-9376-74AA69C33211}"/>
                  </a:ext>
                </a:extLst>
              </p:cNvPr>
              <p:cNvSpPr/>
              <p:nvPr/>
            </p:nvSpPr>
            <p:spPr>
              <a:xfrm>
                <a:off x="2414689" y="5350365"/>
                <a:ext cx="1587598" cy="492703"/>
              </a:xfrm>
              <a:custGeom>
                <a:avLst/>
                <a:gdLst>
                  <a:gd name="connsiteX0" fmla="*/ 552831 w 552450"/>
                  <a:gd name="connsiteY0" fmla="*/ 86582 h 171450"/>
                  <a:gd name="connsiteX1" fmla="*/ 276416 w 552450"/>
                  <a:gd name="connsiteY1" fmla="*/ 173164 h 171450"/>
                  <a:gd name="connsiteX2" fmla="*/ 0 w 552450"/>
                  <a:gd name="connsiteY2" fmla="*/ 86582 h 171450"/>
                  <a:gd name="connsiteX3" fmla="*/ 276416 w 552450"/>
                  <a:gd name="connsiteY3" fmla="*/ 0 h 171450"/>
                  <a:gd name="connsiteX4" fmla="*/ 552831 w 552450"/>
                  <a:gd name="connsiteY4" fmla="*/ 8658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50" h="171450">
                    <a:moveTo>
                      <a:pt x="552831" y="86582"/>
                    </a:moveTo>
                    <a:cubicBezTo>
                      <a:pt x="552831" y="134400"/>
                      <a:pt x="429076" y="173164"/>
                      <a:pt x="276416" y="173164"/>
                    </a:cubicBezTo>
                    <a:cubicBezTo>
                      <a:pt x="123755" y="173164"/>
                      <a:pt x="0" y="134400"/>
                      <a:pt x="0" y="86582"/>
                    </a:cubicBezTo>
                    <a:cubicBezTo>
                      <a:pt x="0" y="38764"/>
                      <a:pt x="123755" y="0"/>
                      <a:pt x="276416" y="0"/>
                    </a:cubicBezTo>
                    <a:cubicBezTo>
                      <a:pt x="429076" y="0"/>
                      <a:pt x="552831" y="38764"/>
                      <a:pt x="552831" y="86582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49C1617-6DD7-4BE7-8BC1-145FD09272A0}"/>
                </a:ext>
              </a:extLst>
            </p:cNvPr>
            <p:cNvGrpSpPr/>
            <p:nvPr/>
          </p:nvGrpSpPr>
          <p:grpSpPr>
            <a:xfrm>
              <a:off x="9669441" y="4342620"/>
              <a:ext cx="1122268" cy="1880559"/>
              <a:chOff x="2637498" y="3815049"/>
              <a:chExt cx="1122268" cy="1906213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FE67297-A1E1-403A-A4A8-F783294695B8}"/>
                  </a:ext>
                </a:extLst>
              </p:cNvPr>
              <p:cNvSpPr/>
              <p:nvPr/>
            </p:nvSpPr>
            <p:spPr>
              <a:xfrm>
                <a:off x="2637498" y="3996802"/>
                <a:ext cx="1122268" cy="1724460"/>
              </a:xfrm>
              <a:custGeom>
                <a:avLst/>
                <a:gdLst>
                  <a:gd name="connsiteX0" fmla="*/ 0 w 390525"/>
                  <a:gd name="connsiteY0" fmla="*/ 0 h 600075"/>
                  <a:gd name="connsiteX1" fmla="*/ 0 w 390525"/>
                  <a:gd name="connsiteY1" fmla="*/ 544068 h 600075"/>
                  <a:gd name="connsiteX2" fmla="*/ 198882 w 390525"/>
                  <a:gd name="connsiteY2" fmla="*/ 607314 h 600075"/>
                  <a:gd name="connsiteX3" fmla="*/ 397764 w 390525"/>
                  <a:gd name="connsiteY3" fmla="*/ 544068 h 600075"/>
                  <a:gd name="connsiteX4" fmla="*/ 397764 w 390525"/>
                  <a:gd name="connsiteY4" fmla="*/ 0 h 600075"/>
                  <a:gd name="connsiteX5" fmla="*/ 0 w 390525"/>
                  <a:gd name="connsiteY5" fmla="*/ 0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525" h="600075">
                    <a:moveTo>
                      <a:pt x="0" y="0"/>
                    </a:moveTo>
                    <a:lnTo>
                      <a:pt x="0" y="544068"/>
                    </a:lnTo>
                    <a:cubicBezTo>
                      <a:pt x="0" y="579025"/>
                      <a:pt x="89059" y="607314"/>
                      <a:pt x="198882" y="607314"/>
                    </a:cubicBezTo>
                    <a:cubicBezTo>
                      <a:pt x="308705" y="607314"/>
                      <a:pt x="397764" y="579025"/>
                      <a:pt x="397764" y="544068"/>
                    </a:cubicBezTo>
                    <a:lnTo>
                      <a:pt x="3977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6EFE90-2F82-4B96-B8DB-691BF094722F}"/>
                  </a:ext>
                </a:extLst>
              </p:cNvPr>
              <p:cNvSpPr/>
              <p:nvPr/>
            </p:nvSpPr>
            <p:spPr>
              <a:xfrm>
                <a:off x="2637498" y="3815049"/>
                <a:ext cx="1122268" cy="355841"/>
              </a:xfrm>
              <a:custGeom>
                <a:avLst/>
                <a:gdLst>
                  <a:gd name="connsiteX0" fmla="*/ 397764 w 390525"/>
                  <a:gd name="connsiteY0" fmla="*/ 63246 h 123825"/>
                  <a:gd name="connsiteX1" fmla="*/ 198882 w 390525"/>
                  <a:gd name="connsiteY1" fmla="*/ 126492 h 123825"/>
                  <a:gd name="connsiteX2" fmla="*/ 0 w 390525"/>
                  <a:gd name="connsiteY2" fmla="*/ 63246 h 123825"/>
                  <a:gd name="connsiteX3" fmla="*/ 198882 w 390525"/>
                  <a:gd name="connsiteY3" fmla="*/ 0 h 123825"/>
                  <a:gd name="connsiteX4" fmla="*/ 397764 w 390525"/>
                  <a:gd name="connsiteY4" fmla="*/ 63246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123825">
                    <a:moveTo>
                      <a:pt x="397764" y="63246"/>
                    </a:moveTo>
                    <a:cubicBezTo>
                      <a:pt x="397764" y="98203"/>
                      <a:pt x="308705" y="126492"/>
                      <a:pt x="198882" y="126492"/>
                    </a:cubicBezTo>
                    <a:cubicBezTo>
                      <a:pt x="89059" y="126492"/>
                      <a:pt x="0" y="98203"/>
                      <a:pt x="0" y="63246"/>
                    </a:cubicBezTo>
                    <a:cubicBezTo>
                      <a:pt x="0" y="28289"/>
                      <a:pt x="89059" y="0"/>
                      <a:pt x="198882" y="0"/>
                    </a:cubicBezTo>
                    <a:cubicBezTo>
                      <a:pt x="308705" y="0"/>
                      <a:pt x="397764" y="28289"/>
                      <a:pt x="397764" y="632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1" name="Inhaltsplatzhalter 4">
              <a:extLst>
                <a:ext uri="{FF2B5EF4-FFF2-40B4-BE49-F238E27FC236}">
                  <a16:creationId xmlns:a16="http://schemas.microsoft.com/office/drawing/2014/main" id="{88A7205E-531F-4EDD-9EE4-5DE58839499C}"/>
                </a:ext>
              </a:extLst>
            </p:cNvPr>
            <p:cNvSpPr txBox="1">
              <a:spLocks/>
            </p:cNvSpPr>
            <p:nvPr/>
          </p:nvSpPr>
          <p:spPr>
            <a:xfrm>
              <a:off x="9981708" y="5032494"/>
              <a:ext cx="534608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Font typeface="Wingdings" panose="05000000000000000000" pitchFamily="2" charset="2"/>
                <a:buNone/>
              </a:pPr>
              <a:r>
                <a:rPr lang="en-US" sz="3600" b="1" dirty="0">
                  <a:solidFill>
                    <a:srgbClr val="FFFFFF"/>
                  </a:solidFill>
                  <a:latin typeface="Segoe UI Semibold" panose="020B0702040204020203" pitchFamily="34" charset="0"/>
                  <a:ea typeface="Roboto" pitchFamily="2" charset="0"/>
                  <a:cs typeface="Segoe UI Semibold" panose="020B0702040204020203" pitchFamily="34" charset="0"/>
                </a:rPr>
                <a:t>65</a:t>
              </a:r>
              <a:endParaRPr lang="en-US" sz="3600" b="1" dirty="0">
                <a:solidFill>
                  <a:srgbClr val="FFFFFF"/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C9F9D88-C2DB-4349-873A-0AF16B553803}"/>
              </a:ext>
            </a:extLst>
          </p:cNvPr>
          <p:cNvSpPr/>
          <p:nvPr/>
        </p:nvSpPr>
        <p:spPr>
          <a:xfrm>
            <a:off x="5839030" y="1361905"/>
            <a:ext cx="181940" cy="49762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23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  <p:bldP spid="18" grpId="0" build="p"/>
      <p:bldP spid="31" grpId="0"/>
      <p:bldP spid="55" grpId="0" build="p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8855484-8916-40B4-9CF7-B16FADBCB97B}"/>
              </a:ext>
            </a:extLst>
          </p:cNvPr>
          <p:cNvSpPr/>
          <p:nvPr/>
        </p:nvSpPr>
        <p:spPr>
          <a:xfrm>
            <a:off x="884928" y="1162595"/>
            <a:ext cx="2895508" cy="2925398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E533B6-2FD0-4FCB-89BF-DD3C250D9FC2}"/>
              </a:ext>
            </a:extLst>
          </p:cNvPr>
          <p:cNvSpPr/>
          <p:nvPr/>
        </p:nvSpPr>
        <p:spPr>
          <a:xfrm>
            <a:off x="8896810" y="1162595"/>
            <a:ext cx="2768321" cy="2910992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C0A184-5005-4E77-A68D-8C1C63994432}"/>
              </a:ext>
            </a:extLst>
          </p:cNvPr>
          <p:cNvSpPr/>
          <p:nvPr/>
        </p:nvSpPr>
        <p:spPr>
          <a:xfrm>
            <a:off x="4890869" y="1147959"/>
            <a:ext cx="2895508" cy="2910992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7B5712E3-DE55-4490-9E14-1D5BCC24703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t="2921" r="93" b="20613"/>
          <a:stretch/>
        </p:blipFill>
        <p:spPr>
          <a:xfrm>
            <a:off x="5057249" y="1315385"/>
            <a:ext cx="2567560" cy="2617722"/>
          </a:xfrm>
          <a:ln w="19050">
            <a:solidFill>
              <a:schemeClr val="tx1"/>
            </a:solidFill>
            <a:prstDash val="sysDot"/>
          </a:ln>
        </p:spPr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F866F86A-4D0B-468D-A7E5-A819BBF1CB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1" t="3574" r="8039" b="6896"/>
          <a:stretch/>
        </p:blipFill>
        <p:spPr>
          <a:xfrm>
            <a:off x="9083675" y="1315385"/>
            <a:ext cx="2428875" cy="2617788"/>
          </a:xfrm>
          <a:ln w="19050">
            <a:solidFill>
              <a:schemeClr val="tx1"/>
            </a:solidFill>
            <a:prstDash val="sysDot"/>
          </a:ln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F0A3E118-7F84-40A6-B31E-1F051A9EA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2" b="21384"/>
          <a:stretch/>
        </p:blipFill>
        <p:spPr>
          <a:xfrm>
            <a:off x="1030822" y="1315385"/>
            <a:ext cx="2567561" cy="2617723"/>
          </a:xfrm>
          <a:ln w="19050">
            <a:solidFill>
              <a:schemeClr val="tx1"/>
            </a:solidFill>
            <a:prstDash val="sysDot"/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D9863C0-E676-4A00-922F-4D4D552DE1A4}"/>
              </a:ext>
            </a:extLst>
          </p:cNvPr>
          <p:cNvSpPr txBox="1"/>
          <p:nvPr/>
        </p:nvSpPr>
        <p:spPr>
          <a:xfrm>
            <a:off x="3460032" y="-47699"/>
            <a:ext cx="5538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accent3">
                    <a:lumMod val="75000"/>
                  </a:schemeClr>
                </a:solidFill>
                <a:latin typeface="Monotype Corsiva" panose="03010101010201010101" pitchFamily="66" charset="0"/>
              </a:rPr>
              <a:t>Team</a:t>
            </a:r>
          </a:p>
        </p:txBody>
      </p:sp>
      <p:sp>
        <p:nvSpPr>
          <p:cNvPr id="46" name="Isosceles Triangle 51">
            <a:extLst>
              <a:ext uri="{FF2B5EF4-FFF2-40B4-BE49-F238E27FC236}">
                <a16:creationId xmlns:a16="http://schemas.microsoft.com/office/drawing/2014/main" id="{72D3FE99-1E12-4044-839F-6F40427E1C66}"/>
              </a:ext>
            </a:extLst>
          </p:cNvPr>
          <p:cNvSpPr/>
          <p:nvPr/>
        </p:nvSpPr>
        <p:spPr>
          <a:xfrm>
            <a:off x="186939" y="4573320"/>
            <a:ext cx="381743" cy="338553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3BF328-BB18-4BB4-87F2-642B30EAA073}"/>
              </a:ext>
            </a:extLst>
          </p:cNvPr>
          <p:cNvSpPr txBox="1"/>
          <p:nvPr/>
        </p:nvSpPr>
        <p:spPr>
          <a:xfrm>
            <a:off x="551472" y="4602218"/>
            <a:ext cx="397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dirty="0">
                <a:solidFill>
                  <a:schemeClr val="accent6"/>
                </a:solidFill>
                <a:effectLst/>
                <a:latin typeface="Segoe Print" panose="02000600000000000000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rachit.agarwal.2018@gmail.com</a:t>
            </a:r>
            <a:endParaRPr lang="en-IN" sz="16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  <p:sp>
        <p:nvSpPr>
          <p:cNvPr id="49" name="Rounded Rectangle 8">
            <a:extLst>
              <a:ext uri="{FF2B5EF4-FFF2-40B4-BE49-F238E27FC236}">
                <a16:creationId xmlns:a16="http://schemas.microsoft.com/office/drawing/2014/main" id="{6F856072-5BD0-4526-AE84-CB557867AF14}"/>
              </a:ext>
            </a:extLst>
          </p:cNvPr>
          <p:cNvSpPr/>
          <p:nvPr/>
        </p:nvSpPr>
        <p:spPr>
          <a:xfrm>
            <a:off x="199465" y="5146767"/>
            <a:ext cx="381743" cy="43439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CB8BB-7EC3-4656-BA0E-C69843D85557}"/>
              </a:ext>
            </a:extLst>
          </p:cNvPr>
          <p:cNvSpPr txBox="1"/>
          <p:nvPr/>
        </p:nvSpPr>
        <p:spPr>
          <a:xfrm>
            <a:off x="581208" y="5146767"/>
            <a:ext cx="3369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sng" dirty="0">
                <a:solidFill>
                  <a:schemeClr val="accent6"/>
                </a:solidFill>
                <a:effectLst/>
                <a:latin typeface="Segoe Print" panose="020006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https://www.linkedin.com/in/rac05</a:t>
            </a:r>
            <a:endParaRPr lang="en-IN" sz="16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8AC31D4-A212-412F-8FDD-AE9D32637E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5" y="5798872"/>
            <a:ext cx="486698" cy="49351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07C846-1C55-4C7A-8701-7A522218D352}"/>
              </a:ext>
            </a:extLst>
          </p:cNvPr>
          <p:cNvSpPr txBox="1"/>
          <p:nvPr/>
        </p:nvSpPr>
        <p:spPr>
          <a:xfrm>
            <a:off x="672563" y="5929911"/>
            <a:ext cx="6093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sng" dirty="0">
                <a:solidFill>
                  <a:schemeClr val="accent6"/>
                </a:solidFill>
                <a:effectLst/>
                <a:latin typeface="Segoe Print" panose="02000600000000000000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https://github.com/Rachit005</a:t>
            </a:r>
            <a:endParaRPr lang="en-IN" sz="1600" dirty="0">
              <a:solidFill>
                <a:schemeClr val="accent6"/>
              </a:solidFill>
              <a:latin typeface="Segoe Print" panose="02000600000000000000" pitchFamily="2" charset="0"/>
            </a:endParaRPr>
          </a:p>
        </p:txBody>
      </p:sp>
      <p:sp>
        <p:nvSpPr>
          <p:cNvPr id="61" name="Isosceles Triangle 51">
            <a:extLst>
              <a:ext uri="{FF2B5EF4-FFF2-40B4-BE49-F238E27FC236}">
                <a16:creationId xmlns:a16="http://schemas.microsoft.com/office/drawing/2014/main" id="{2F640B9A-B78E-4DC4-A354-C5341F6AA1A0}"/>
              </a:ext>
            </a:extLst>
          </p:cNvPr>
          <p:cNvSpPr/>
          <p:nvPr/>
        </p:nvSpPr>
        <p:spPr>
          <a:xfrm>
            <a:off x="4467991" y="4573320"/>
            <a:ext cx="381744" cy="30834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C7240A-24CD-4AB7-A79C-C0166C6801FE}"/>
              </a:ext>
            </a:extLst>
          </p:cNvPr>
          <p:cNvSpPr txBox="1"/>
          <p:nvPr/>
        </p:nvSpPr>
        <p:spPr>
          <a:xfrm>
            <a:off x="4837744" y="4609718"/>
            <a:ext cx="316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  <a:latin typeface="Segoe Print" panose="02000600000000000000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shreyashu07@gmail.com</a:t>
            </a:r>
            <a:endParaRPr lang="en-IN" sz="16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63" name="Rounded Rectangle 8">
            <a:extLst>
              <a:ext uri="{FF2B5EF4-FFF2-40B4-BE49-F238E27FC236}">
                <a16:creationId xmlns:a16="http://schemas.microsoft.com/office/drawing/2014/main" id="{285EDFD2-1423-49AF-B0FB-C7EED2AA3749}"/>
              </a:ext>
            </a:extLst>
          </p:cNvPr>
          <p:cNvSpPr/>
          <p:nvPr/>
        </p:nvSpPr>
        <p:spPr>
          <a:xfrm>
            <a:off x="4456001" y="5146767"/>
            <a:ext cx="381743" cy="4436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886D64-5941-4B1B-B3A9-47EE6008CA18}"/>
              </a:ext>
            </a:extLst>
          </p:cNvPr>
          <p:cNvSpPr txBox="1"/>
          <p:nvPr/>
        </p:nvSpPr>
        <p:spPr>
          <a:xfrm>
            <a:off x="4837744" y="5127427"/>
            <a:ext cx="3385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sng" dirty="0">
                <a:solidFill>
                  <a:schemeClr val="accent4"/>
                </a:solidFill>
                <a:effectLst/>
                <a:latin typeface="Segoe Print" panose="02000600000000000000" pitchFamily="2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https://www.linkedin.com/in/shreyash24</a:t>
            </a:r>
            <a:endParaRPr lang="en-IN" sz="16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ECECAC1-8CAD-4D4A-9453-07D049B3F5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96" y="5698800"/>
            <a:ext cx="722341" cy="72234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7814D7A-9DB8-4940-A63F-3454A8A35F4C}"/>
              </a:ext>
            </a:extLst>
          </p:cNvPr>
          <p:cNvSpPr txBox="1"/>
          <p:nvPr/>
        </p:nvSpPr>
        <p:spPr>
          <a:xfrm>
            <a:off x="4898774" y="5798872"/>
            <a:ext cx="22685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  <a:latin typeface="Segoe Print" panose="02000600000000000000" pitchFamily="2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https://github.com/shreyash2495</a:t>
            </a:r>
            <a:endParaRPr lang="en-IN" sz="16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75" name="Isosceles Triangle 51">
            <a:extLst>
              <a:ext uri="{FF2B5EF4-FFF2-40B4-BE49-F238E27FC236}">
                <a16:creationId xmlns:a16="http://schemas.microsoft.com/office/drawing/2014/main" id="{025A9765-A3BE-4976-B5BD-4AD9734BA9EF}"/>
              </a:ext>
            </a:extLst>
          </p:cNvPr>
          <p:cNvSpPr/>
          <p:nvPr/>
        </p:nvSpPr>
        <p:spPr>
          <a:xfrm>
            <a:off x="8388332" y="4543112"/>
            <a:ext cx="381743" cy="33855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34A7AA-5266-4F7C-8E38-F1B4AD6A8B1A}"/>
              </a:ext>
            </a:extLst>
          </p:cNvPr>
          <p:cNvSpPr txBox="1"/>
          <p:nvPr/>
        </p:nvSpPr>
        <p:spPr>
          <a:xfrm>
            <a:off x="8770075" y="4573320"/>
            <a:ext cx="3575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Segoe Print" panose="02000600000000000000" pitchFamily="2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vishweshdeore2202@gmail.com</a:t>
            </a:r>
            <a:endParaRPr lang="en-IN" sz="1600" dirty="0">
              <a:solidFill>
                <a:schemeClr val="accent5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78" name="Rounded Rectangle 8">
            <a:extLst>
              <a:ext uri="{FF2B5EF4-FFF2-40B4-BE49-F238E27FC236}">
                <a16:creationId xmlns:a16="http://schemas.microsoft.com/office/drawing/2014/main" id="{70C6F288-950C-49D3-B450-955F516290C2}"/>
              </a:ext>
            </a:extLst>
          </p:cNvPr>
          <p:cNvSpPr/>
          <p:nvPr/>
        </p:nvSpPr>
        <p:spPr>
          <a:xfrm>
            <a:off x="8378506" y="5146767"/>
            <a:ext cx="391570" cy="4436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7F0BCF-1897-404E-89E1-7E4C64BE70DA}"/>
              </a:ext>
            </a:extLst>
          </p:cNvPr>
          <p:cNvSpPr txBox="1"/>
          <p:nvPr/>
        </p:nvSpPr>
        <p:spPr>
          <a:xfrm>
            <a:off x="8806708" y="5071577"/>
            <a:ext cx="3385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sng" dirty="0">
                <a:solidFill>
                  <a:schemeClr val="accent5">
                    <a:lumMod val="75000"/>
                  </a:schemeClr>
                </a:solidFill>
                <a:effectLst/>
                <a:latin typeface="Segoe Print" panose="02000600000000000000" pitchFamily="2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https://www.linkedin.com/in/vishweshdeore22</a:t>
            </a:r>
            <a:endParaRPr lang="en-IN" sz="1600" dirty="0">
              <a:solidFill>
                <a:schemeClr val="accent5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3519EBE2-E848-4754-82A7-8FCDFC1BF2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16" y="5748203"/>
            <a:ext cx="629684" cy="629684"/>
          </a:xfrm>
          <a:prstGeom prst="rect">
            <a:avLst/>
          </a:prstGeom>
          <a:ln>
            <a:noFill/>
          </a:ln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CE16CC5-9639-4D51-8816-D1C52EB3F430}"/>
              </a:ext>
            </a:extLst>
          </p:cNvPr>
          <p:cNvSpPr txBox="1"/>
          <p:nvPr/>
        </p:nvSpPr>
        <p:spPr>
          <a:xfrm>
            <a:off x="8821215" y="5552021"/>
            <a:ext cx="226853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r>
              <a:rPr lang="en-IN" sz="1600" b="0" i="0" u="sng" dirty="0">
                <a:solidFill>
                  <a:schemeClr val="accent5">
                    <a:lumMod val="75000"/>
                  </a:schemeClr>
                </a:solidFill>
                <a:effectLst/>
                <a:latin typeface="Segoe Print" panose="02000600000000000000" pitchFamily="2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https://github.com/VishweshDeore</a:t>
            </a:r>
            <a:endParaRPr lang="en-IN" sz="1600" dirty="0">
              <a:solidFill>
                <a:schemeClr val="accent5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2C3C41-5A3A-4E51-8C1C-A53AED290931}"/>
              </a:ext>
            </a:extLst>
          </p:cNvPr>
          <p:cNvSpPr/>
          <p:nvPr/>
        </p:nvSpPr>
        <p:spPr>
          <a:xfrm>
            <a:off x="7544193" y="1841126"/>
            <a:ext cx="242184" cy="242184"/>
          </a:xfrm>
          <a:prstGeom prst="ellipse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5FE3BC-AEB0-455A-A8EC-AB4C85AA715C}"/>
              </a:ext>
            </a:extLst>
          </p:cNvPr>
          <p:cNvSpPr/>
          <p:nvPr/>
        </p:nvSpPr>
        <p:spPr>
          <a:xfrm>
            <a:off x="11423861" y="1857714"/>
            <a:ext cx="242184" cy="24218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63C94A-6629-45AF-BFC7-CA1A26AE5870}"/>
              </a:ext>
            </a:extLst>
          </p:cNvPr>
          <p:cNvSpPr/>
          <p:nvPr/>
        </p:nvSpPr>
        <p:spPr>
          <a:xfrm>
            <a:off x="3513678" y="1841126"/>
            <a:ext cx="242184" cy="242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4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9" grpId="0" animBg="1"/>
      <p:bldP spid="46" grpId="0" animBg="1"/>
      <p:bldP spid="48" grpId="0"/>
      <p:bldP spid="49" grpId="0" animBg="1"/>
      <p:bldP spid="51" grpId="0"/>
      <p:bldP spid="57" grpId="0"/>
      <p:bldP spid="61" grpId="0" animBg="1"/>
      <p:bldP spid="62" grpId="0"/>
      <p:bldP spid="63" grpId="0" animBg="1"/>
      <p:bldP spid="67" grpId="0"/>
      <p:bldP spid="74" grpId="0"/>
      <p:bldP spid="75" grpId="0" animBg="1"/>
      <p:bldP spid="77" grpId="0"/>
      <p:bldP spid="78" grpId="0" animBg="1"/>
      <p:bldP spid="80" grpId="0"/>
      <p:bldP spid="91" grpId="0"/>
      <p:bldP spid="32" grpId="0" animBg="1"/>
      <p:bldP spid="34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FA6E26-656B-420D-8B2B-D52F1221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5555"/>
            <a:ext cx="10515600" cy="971475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Monotype Corsiva" panose="03010101010201010101" pitchFamily="66" charset="0"/>
              </a:rPr>
              <a:t>Decision Tree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6DEA0EB-69B0-4AC2-917F-6A859D58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205" y="596892"/>
            <a:ext cx="5157787" cy="2749217"/>
          </a:xfrm>
        </p:spPr>
        <p:txBody>
          <a:bodyPr>
            <a:noAutofit/>
          </a:bodyPr>
          <a:lstStyle/>
          <a:p>
            <a:pPr algn="ctr"/>
            <a:r>
              <a:rPr lang="en-IN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Default Hyperparameters</a:t>
            </a:r>
          </a:p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criterion – ‘</a:t>
            </a:r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gini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’</a:t>
            </a:r>
          </a:p>
          <a:p>
            <a:pPr algn="ctr"/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max_depth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None</a:t>
            </a:r>
          </a:p>
          <a:p>
            <a:pPr algn="ctr"/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min_samples_leaf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1</a:t>
            </a:r>
          </a:p>
          <a:p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CD8684-5C6F-45CA-A44F-764A43E16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4968" y="1129957"/>
            <a:ext cx="5183188" cy="1795108"/>
          </a:xfrm>
        </p:spPr>
        <p:txBody>
          <a:bodyPr>
            <a:noAutofit/>
          </a:bodyPr>
          <a:lstStyle/>
          <a:p>
            <a:pPr algn="ctr"/>
            <a:r>
              <a:rPr lang="en-IN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Tuned Hyperparameters</a:t>
            </a:r>
          </a:p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criterion – ‘</a:t>
            </a:r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gini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’</a:t>
            </a:r>
          </a:p>
          <a:p>
            <a:pPr algn="ctr"/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max_depth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11</a:t>
            </a:r>
          </a:p>
          <a:p>
            <a:pPr algn="ctr"/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min_samples_leaf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5</a:t>
            </a: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414A8512-82BA-463D-B8CA-156C84248CDA}"/>
              </a:ext>
            </a:extLst>
          </p:cNvPr>
          <p:cNvSpPr txBox="1">
            <a:spLocks/>
          </p:cNvSpPr>
          <p:nvPr/>
        </p:nvSpPr>
        <p:spPr>
          <a:xfrm>
            <a:off x="848935" y="5112497"/>
            <a:ext cx="1746803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BF9000"/>
                </a:solidFill>
                <a:effectLst/>
                <a:uLnTx/>
                <a:uFillTx/>
                <a:latin typeface="Stencil" panose="040409050D0802020404" pitchFamily="82" charset="0"/>
                <a:ea typeface="Roboto" pitchFamily="2" charset="0"/>
              </a:rPr>
              <a:t>Precision Score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srgbClr val="BF9000"/>
              </a:solidFill>
              <a:effectLst/>
              <a:uLnTx/>
              <a:uFillTx/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ACCFE2-497B-418B-A24A-2495169BD302}"/>
              </a:ext>
            </a:extLst>
          </p:cNvPr>
          <p:cNvGrpSpPr/>
          <p:nvPr/>
        </p:nvGrpSpPr>
        <p:grpSpPr>
          <a:xfrm>
            <a:off x="776123" y="5764622"/>
            <a:ext cx="1724460" cy="629565"/>
            <a:chOff x="2341877" y="5257572"/>
            <a:chExt cx="1724460" cy="62956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EE943E-4CE5-4BCD-9701-C99E389FF751}"/>
                </a:ext>
              </a:extLst>
            </p:cNvPr>
            <p:cNvSpPr/>
            <p:nvPr/>
          </p:nvSpPr>
          <p:spPr>
            <a:xfrm>
              <a:off x="2341877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C97DC0-459F-4E2E-8E38-AEC61366591D}"/>
                </a:ext>
              </a:extLst>
            </p:cNvPr>
            <p:cNvSpPr/>
            <p:nvPr/>
          </p:nvSpPr>
          <p:spPr>
            <a:xfrm>
              <a:off x="2414689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5" y="173164"/>
                    <a:pt x="0" y="134400"/>
                    <a:pt x="0" y="86582"/>
                  </a:cubicBezTo>
                  <a:cubicBezTo>
                    <a:pt x="0" y="38764"/>
                    <a:pt x="123755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8348B2-5169-469B-BA7D-A9A4636DFB8B}"/>
              </a:ext>
            </a:extLst>
          </p:cNvPr>
          <p:cNvGrpSpPr/>
          <p:nvPr/>
        </p:nvGrpSpPr>
        <p:grpSpPr>
          <a:xfrm>
            <a:off x="1071744" y="5857414"/>
            <a:ext cx="1122268" cy="370897"/>
            <a:chOff x="2637498" y="3815049"/>
            <a:chExt cx="1122268" cy="1906213"/>
          </a:xfrm>
          <a:solidFill>
            <a:schemeClr val="accent4">
              <a:lumMod val="75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5915DFA-0B10-436C-98F2-7A6AA42442AD}"/>
                </a:ext>
              </a:extLst>
            </p:cNvPr>
            <p:cNvSpPr/>
            <p:nvPr/>
          </p:nvSpPr>
          <p:spPr>
            <a:xfrm>
              <a:off x="2637498" y="3996802"/>
              <a:ext cx="1122268" cy="1724460"/>
            </a:xfrm>
            <a:custGeom>
              <a:avLst/>
              <a:gdLst>
                <a:gd name="connsiteX0" fmla="*/ 0 w 390525"/>
                <a:gd name="connsiteY0" fmla="*/ 0 h 600075"/>
                <a:gd name="connsiteX1" fmla="*/ 0 w 390525"/>
                <a:gd name="connsiteY1" fmla="*/ 544068 h 600075"/>
                <a:gd name="connsiteX2" fmla="*/ 198882 w 390525"/>
                <a:gd name="connsiteY2" fmla="*/ 607314 h 600075"/>
                <a:gd name="connsiteX3" fmla="*/ 397764 w 390525"/>
                <a:gd name="connsiteY3" fmla="*/ 544068 h 600075"/>
                <a:gd name="connsiteX4" fmla="*/ 397764 w 390525"/>
                <a:gd name="connsiteY4" fmla="*/ 0 h 600075"/>
                <a:gd name="connsiteX5" fmla="*/ 0 w 390525"/>
                <a:gd name="connsiteY5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600075">
                  <a:moveTo>
                    <a:pt x="0" y="0"/>
                  </a:moveTo>
                  <a:lnTo>
                    <a:pt x="0" y="544068"/>
                  </a:lnTo>
                  <a:cubicBezTo>
                    <a:pt x="0" y="579025"/>
                    <a:pt x="89059" y="607314"/>
                    <a:pt x="198882" y="607314"/>
                  </a:cubicBezTo>
                  <a:cubicBezTo>
                    <a:pt x="308705" y="607314"/>
                    <a:pt x="397764" y="579025"/>
                    <a:pt x="397764" y="544068"/>
                  </a:cubicBezTo>
                  <a:lnTo>
                    <a:pt x="397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8C5C406-0A56-40B0-A5BF-C0BDE113195C}"/>
                </a:ext>
              </a:extLst>
            </p:cNvPr>
            <p:cNvSpPr/>
            <p:nvPr/>
          </p:nvSpPr>
          <p:spPr>
            <a:xfrm>
              <a:off x="2637498" y="3815049"/>
              <a:ext cx="1122268" cy="355841"/>
            </a:xfrm>
            <a:custGeom>
              <a:avLst/>
              <a:gdLst>
                <a:gd name="connsiteX0" fmla="*/ 397764 w 390525"/>
                <a:gd name="connsiteY0" fmla="*/ 63246 h 123825"/>
                <a:gd name="connsiteX1" fmla="*/ 198882 w 390525"/>
                <a:gd name="connsiteY1" fmla="*/ 126492 h 123825"/>
                <a:gd name="connsiteX2" fmla="*/ 0 w 390525"/>
                <a:gd name="connsiteY2" fmla="*/ 63246 h 123825"/>
                <a:gd name="connsiteX3" fmla="*/ 198882 w 390525"/>
                <a:gd name="connsiteY3" fmla="*/ 0 h 123825"/>
                <a:gd name="connsiteX4" fmla="*/ 397764 w 390525"/>
                <a:gd name="connsiteY4" fmla="*/ 63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23825">
                  <a:moveTo>
                    <a:pt x="397764" y="63246"/>
                  </a:moveTo>
                  <a:cubicBezTo>
                    <a:pt x="397764" y="98203"/>
                    <a:pt x="308705" y="126492"/>
                    <a:pt x="198882" y="126492"/>
                  </a:cubicBezTo>
                  <a:cubicBezTo>
                    <a:pt x="89059" y="126492"/>
                    <a:pt x="0" y="98203"/>
                    <a:pt x="0" y="63246"/>
                  </a:cubicBezTo>
                  <a:cubicBezTo>
                    <a:pt x="0" y="28289"/>
                    <a:pt x="89059" y="0"/>
                    <a:pt x="198882" y="0"/>
                  </a:cubicBezTo>
                  <a:cubicBezTo>
                    <a:pt x="308705" y="0"/>
                    <a:pt x="397764" y="28289"/>
                    <a:pt x="397764" y="63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Inhaltsplatzhalter 4">
            <a:extLst>
              <a:ext uri="{FF2B5EF4-FFF2-40B4-BE49-F238E27FC236}">
                <a16:creationId xmlns:a16="http://schemas.microsoft.com/office/drawing/2014/main" id="{C29A4C85-D0D1-430B-85B2-6CE914FDB001}"/>
              </a:ext>
            </a:extLst>
          </p:cNvPr>
          <p:cNvSpPr txBox="1">
            <a:spLocks/>
          </p:cNvSpPr>
          <p:nvPr/>
        </p:nvSpPr>
        <p:spPr>
          <a:xfrm>
            <a:off x="1346371" y="5875878"/>
            <a:ext cx="599757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FFFFFF"/>
                </a:solidFill>
                <a:latin typeface="Segoe UI Semibold" panose="020B0702040204020203" pitchFamily="34" charset="0"/>
                <a:ea typeface="Roboto" pitchFamily="2" charset="0"/>
                <a:cs typeface="Segoe UI Semibold" panose="020B0702040204020203" pitchFamily="34" charset="0"/>
              </a:rPr>
              <a:t>6%</a:t>
            </a:r>
            <a:endParaRPr lang="en-US" sz="2400" b="1" dirty="0">
              <a:solidFill>
                <a:srgbClr val="FFFFFF"/>
              </a:solidFill>
              <a:latin typeface="Segoe UI Semibold" panose="020B0702040204020203" pitchFamily="34" charset="0"/>
              <a:ea typeface="Roboto Light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7EFA0E7-A4FE-4F50-A067-45C8E288B0A1}"/>
              </a:ext>
            </a:extLst>
          </p:cNvPr>
          <p:cNvSpPr txBox="1">
            <a:spLocks/>
          </p:cNvSpPr>
          <p:nvPr/>
        </p:nvSpPr>
        <p:spPr>
          <a:xfrm>
            <a:off x="3312443" y="5187588"/>
            <a:ext cx="1724460" cy="2923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Stencil" panose="040409050D0802020404" pitchFamily="82" charset="0"/>
                <a:ea typeface="Roboto" pitchFamily="2" charset="0"/>
              </a:rPr>
              <a:t>F1 -</a:t>
            </a:r>
            <a:r>
              <a:rPr kumimoji="0" lang="en-US" sz="1900" i="0" u="none" strike="noStrike" kern="1200" cap="none" spc="0" normalizeH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Stencil" panose="040409050D0802020404" pitchFamily="82" charset="0"/>
                <a:ea typeface="Roboto" pitchFamily="2" charset="0"/>
              </a:rPr>
              <a:t> Score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srgbClr val="548235"/>
              </a:solidFill>
              <a:effectLst/>
              <a:uLnTx/>
              <a:uFillTx/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DD99D6-DC24-495C-B0A2-4A502EC94AE8}"/>
              </a:ext>
            </a:extLst>
          </p:cNvPr>
          <p:cNvGrpSpPr/>
          <p:nvPr/>
        </p:nvGrpSpPr>
        <p:grpSpPr>
          <a:xfrm>
            <a:off x="3257718" y="5770223"/>
            <a:ext cx="1724460" cy="631173"/>
            <a:chOff x="2341877" y="5257572"/>
            <a:chExt cx="1724460" cy="629565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D2C6A1B-CE74-4059-9B9E-B31F1A39FE84}"/>
                </a:ext>
              </a:extLst>
            </p:cNvPr>
            <p:cNvSpPr/>
            <p:nvPr/>
          </p:nvSpPr>
          <p:spPr>
            <a:xfrm>
              <a:off x="2341877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C684C50-45EA-4A89-9CB3-713BF401859D}"/>
                </a:ext>
              </a:extLst>
            </p:cNvPr>
            <p:cNvSpPr/>
            <p:nvPr/>
          </p:nvSpPr>
          <p:spPr>
            <a:xfrm>
              <a:off x="2414689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5" y="173164"/>
                    <a:pt x="0" y="134400"/>
                    <a:pt x="0" y="86582"/>
                  </a:cubicBezTo>
                  <a:cubicBezTo>
                    <a:pt x="0" y="38764"/>
                    <a:pt x="123755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09EE32-011D-4B30-9DFC-16AAF08C4B8C}"/>
              </a:ext>
            </a:extLst>
          </p:cNvPr>
          <p:cNvGrpSpPr/>
          <p:nvPr/>
        </p:nvGrpSpPr>
        <p:grpSpPr>
          <a:xfrm>
            <a:off x="3553339" y="5586492"/>
            <a:ext cx="1122268" cy="648606"/>
            <a:chOff x="2637498" y="3815049"/>
            <a:chExt cx="1122268" cy="1906213"/>
          </a:xfrm>
          <a:solidFill>
            <a:schemeClr val="accent6">
              <a:lumMod val="75000"/>
            </a:scheme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065C720-1118-4270-8AB6-64DAB87AA367}"/>
                </a:ext>
              </a:extLst>
            </p:cNvPr>
            <p:cNvSpPr/>
            <p:nvPr/>
          </p:nvSpPr>
          <p:spPr>
            <a:xfrm>
              <a:off x="2637498" y="3996802"/>
              <a:ext cx="1122268" cy="1724460"/>
            </a:xfrm>
            <a:custGeom>
              <a:avLst/>
              <a:gdLst>
                <a:gd name="connsiteX0" fmla="*/ 0 w 390525"/>
                <a:gd name="connsiteY0" fmla="*/ 0 h 600075"/>
                <a:gd name="connsiteX1" fmla="*/ 0 w 390525"/>
                <a:gd name="connsiteY1" fmla="*/ 544068 h 600075"/>
                <a:gd name="connsiteX2" fmla="*/ 198882 w 390525"/>
                <a:gd name="connsiteY2" fmla="*/ 607314 h 600075"/>
                <a:gd name="connsiteX3" fmla="*/ 397764 w 390525"/>
                <a:gd name="connsiteY3" fmla="*/ 544068 h 600075"/>
                <a:gd name="connsiteX4" fmla="*/ 397764 w 390525"/>
                <a:gd name="connsiteY4" fmla="*/ 0 h 600075"/>
                <a:gd name="connsiteX5" fmla="*/ 0 w 390525"/>
                <a:gd name="connsiteY5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600075">
                  <a:moveTo>
                    <a:pt x="0" y="0"/>
                  </a:moveTo>
                  <a:lnTo>
                    <a:pt x="0" y="544068"/>
                  </a:lnTo>
                  <a:cubicBezTo>
                    <a:pt x="0" y="579025"/>
                    <a:pt x="89059" y="607314"/>
                    <a:pt x="198882" y="607314"/>
                  </a:cubicBezTo>
                  <a:cubicBezTo>
                    <a:pt x="308705" y="607314"/>
                    <a:pt x="397764" y="579025"/>
                    <a:pt x="397764" y="544068"/>
                  </a:cubicBezTo>
                  <a:lnTo>
                    <a:pt x="397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7EE6E05-950C-4669-964E-86CCB4AB4F52}"/>
                </a:ext>
              </a:extLst>
            </p:cNvPr>
            <p:cNvSpPr/>
            <p:nvPr/>
          </p:nvSpPr>
          <p:spPr>
            <a:xfrm>
              <a:off x="2637498" y="3815049"/>
              <a:ext cx="1122268" cy="355841"/>
            </a:xfrm>
            <a:custGeom>
              <a:avLst/>
              <a:gdLst>
                <a:gd name="connsiteX0" fmla="*/ 397764 w 390525"/>
                <a:gd name="connsiteY0" fmla="*/ 63246 h 123825"/>
                <a:gd name="connsiteX1" fmla="*/ 198882 w 390525"/>
                <a:gd name="connsiteY1" fmla="*/ 126492 h 123825"/>
                <a:gd name="connsiteX2" fmla="*/ 0 w 390525"/>
                <a:gd name="connsiteY2" fmla="*/ 63246 h 123825"/>
                <a:gd name="connsiteX3" fmla="*/ 198882 w 390525"/>
                <a:gd name="connsiteY3" fmla="*/ 0 h 123825"/>
                <a:gd name="connsiteX4" fmla="*/ 397764 w 390525"/>
                <a:gd name="connsiteY4" fmla="*/ 63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23825">
                  <a:moveTo>
                    <a:pt x="397764" y="63246"/>
                  </a:moveTo>
                  <a:cubicBezTo>
                    <a:pt x="397764" y="98203"/>
                    <a:pt x="308705" y="126492"/>
                    <a:pt x="198882" y="126492"/>
                  </a:cubicBezTo>
                  <a:cubicBezTo>
                    <a:pt x="89059" y="126492"/>
                    <a:pt x="0" y="98203"/>
                    <a:pt x="0" y="63246"/>
                  </a:cubicBezTo>
                  <a:cubicBezTo>
                    <a:pt x="0" y="28289"/>
                    <a:pt x="89059" y="0"/>
                    <a:pt x="198882" y="0"/>
                  </a:cubicBezTo>
                  <a:cubicBezTo>
                    <a:pt x="308705" y="0"/>
                    <a:pt x="397764" y="28289"/>
                    <a:pt x="397764" y="63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4" name="Inhaltsplatzhalter 4">
            <a:extLst>
              <a:ext uri="{FF2B5EF4-FFF2-40B4-BE49-F238E27FC236}">
                <a16:creationId xmlns:a16="http://schemas.microsoft.com/office/drawing/2014/main" id="{E60244F3-C18F-443C-9138-689EEC667F3D}"/>
              </a:ext>
            </a:extLst>
          </p:cNvPr>
          <p:cNvSpPr txBox="1">
            <a:spLocks/>
          </p:cNvSpPr>
          <p:nvPr/>
        </p:nvSpPr>
        <p:spPr>
          <a:xfrm>
            <a:off x="3777495" y="5692666"/>
            <a:ext cx="79435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ea typeface="Roboto" pitchFamily="2" charset="0"/>
                <a:cs typeface="Segoe UI Semibold" panose="020B0702040204020203" pitchFamily="34" charset="0"/>
              </a:rPr>
              <a:t>11%</a:t>
            </a:r>
            <a:endParaRPr lang="en-US" sz="2800" b="1" dirty="0">
              <a:solidFill>
                <a:srgbClr val="FFFFFF"/>
              </a:solidFill>
              <a:latin typeface="Segoe UI Semibold" panose="020B0702040204020203" pitchFamily="34" charset="0"/>
              <a:ea typeface="Roboto Light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9F9D88-C2DB-4349-873A-0AF16B553803}"/>
              </a:ext>
            </a:extLst>
          </p:cNvPr>
          <p:cNvSpPr/>
          <p:nvPr/>
        </p:nvSpPr>
        <p:spPr>
          <a:xfrm>
            <a:off x="5788879" y="1144003"/>
            <a:ext cx="181940" cy="49762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Inhaltsplatzhalter 4">
            <a:extLst>
              <a:ext uri="{FF2B5EF4-FFF2-40B4-BE49-F238E27FC236}">
                <a16:creationId xmlns:a16="http://schemas.microsoft.com/office/drawing/2014/main" id="{21ADAADF-DA08-4FF1-B835-B4726E721890}"/>
              </a:ext>
            </a:extLst>
          </p:cNvPr>
          <p:cNvSpPr txBox="1">
            <a:spLocks/>
          </p:cNvSpPr>
          <p:nvPr/>
        </p:nvSpPr>
        <p:spPr>
          <a:xfrm>
            <a:off x="6989350" y="3181001"/>
            <a:ext cx="1746803" cy="58477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BF9000"/>
                </a:solidFill>
                <a:effectLst/>
                <a:uLnTx/>
                <a:uFillTx/>
                <a:latin typeface="Stencil" panose="040409050D0802020404" pitchFamily="82" charset="0"/>
                <a:ea typeface="Roboto" pitchFamily="2" charset="0"/>
              </a:rPr>
              <a:t>Precision Score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srgbClr val="BF9000"/>
              </a:solidFill>
              <a:effectLst/>
              <a:uLnTx/>
              <a:uFillTx/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5C1D95-66C3-4F1F-9C3E-C588C99DE3BF}"/>
              </a:ext>
            </a:extLst>
          </p:cNvPr>
          <p:cNvGrpSpPr/>
          <p:nvPr/>
        </p:nvGrpSpPr>
        <p:grpSpPr>
          <a:xfrm>
            <a:off x="6977468" y="5730660"/>
            <a:ext cx="1724460" cy="629565"/>
            <a:chOff x="2341877" y="5257572"/>
            <a:chExt cx="1724460" cy="62956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7A4965A-489F-408C-B3C8-06D8AC6FAB03}"/>
                </a:ext>
              </a:extLst>
            </p:cNvPr>
            <p:cNvSpPr/>
            <p:nvPr/>
          </p:nvSpPr>
          <p:spPr>
            <a:xfrm>
              <a:off x="2341877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63510FD-2255-410E-A113-5B9CC34A8D45}"/>
                </a:ext>
              </a:extLst>
            </p:cNvPr>
            <p:cNvSpPr/>
            <p:nvPr/>
          </p:nvSpPr>
          <p:spPr>
            <a:xfrm>
              <a:off x="2414689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5" y="173164"/>
                    <a:pt x="0" y="134400"/>
                    <a:pt x="0" y="86582"/>
                  </a:cubicBezTo>
                  <a:cubicBezTo>
                    <a:pt x="0" y="38764"/>
                    <a:pt x="123755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A1539B8-72B7-44EC-A2CE-5E12C10A2576}"/>
              </a:ext>
            </a:extLst>
          </p:cNvPr>
          <p:cNvGrpSpPr/>
          <p:nvPr/>
        </p:nvGrpSpPr>
        <p:grpSpPr>
          <a:xfrm>
            <a:off x="7273089" y="3841112"/>
            <a:ext cx="1122268" cy="2353238"/>
            <a:chOff x="2637498" y="3815049"/>
            <a:chExt cx="1122268" cy="1906213"/>
          </a:xfrm>
          <a:solidFill>
            <a:schemeClr val="accent4">
              <a:lumMod val="75000"/>
            </a:schemeClr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6FA5197-0043-49E2-8EF5-D50DAF2B8337}"/>
                </a:ext>
              </a:extLst>
            </p:cNvPr>
            <p:cNvSpPr/>
            <p:nvPr/>
          </p:nvSpPr>
          <p:spPr>
            <a:xfrm>
              <a:off x="2637498" y="3996802"/>
              <a:ext cx="1122268" cy="1724460"/>
            </a:xfrm>
            <a:custGeom>
              <a:avLst/>
              <a:gdLst>
                <a:gd name="connsiteX0" fmla="*/ 0 w 390525"/>
                <a:gd name="connsiteY0" fmla="*/ 0 h 600075"/>
                <a:gd name="connsiteX1" fmla="*/ 0 w 390525"/>
                <a:gd name="connsiteY1" fmla="*/ 544068 h 600075"/>
                <a:gd name="connsiteX2" fmla="*/ 198882 w 390525"/>
                <a:gd name="connsiteY2" fmla="*/ 607314 h 600075"/>
                <a:gd name="connsiteX3" fmla="*/ 397764 w 390525"/>
                <a:gd name="connsiteY3" fmla="*/ 544068 h 600075"/>
                <a:gd name="connsiteX4" fmla="*/ 397764 w 390525"/>
                <a:gd name="connsiteY4" fmla="*/ 0 h 600075"/>
                <a:gd name="connsiteX5" fmla="*/ 0 w 390525"/>
                <a:gd name="connsiteY5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600075">
                  <a:moveTo>
                    <a:pt x="0" y="0"/>
                  </a:moveTo>
                  <a:lnTo>
                    <a:pt x="0" y="544068"/>
                  </a:lnTo>
                  <a:cubicBezTo>
                    <a:pt x="0" y="579025"/>
                    <a:pt x="89059" y="607314"/>
                    <a:pt x="198882" y="607314"/>
                  </a:cubicBezTo>
                  <a:cubicBezTo>
                    <a:pt x="308705" y="607314"/>
                    <a:pt x="397764" y="579025"/>
                    <a:pt x="397764" y="544068"/>
                  </a:cubicBezTo>
                  <a:lnTo>
                    <a:pt x="397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B99495D-6871-4165-AF0C-4F0B210F8CFF}"/>
                </a:ext>
              </a:extLst>
            </p:cNvPr>
            <p:cNvSpPr/>
            <p:nvPr/>
          </p:nvSpPr>
          <p:spPr>
            <a:xfrm>
              <a:off x="2637498" y="3815049"/>
              <a:ext cx="1122268" cy="355841"/>
            </a:xfrm>
            <a:custGeom>
              <a:avLst/>
              <a:gdLst>
                <a:gd name="connsiteX0" fmla="*/ 397764 w 390525"/>
                <a:gd name="connsiteY0" fmla="*/ 63246 h 123825"/>
                <a:gd name="connsiteX1" fmla="*/ 198882 w 390525"/>
                <a:gd name="connsiteY1" fmla="*/ 126492 h 123825"/>
                <a:gd name="connsiteX2" fmla="*/ 0 w 390525"/>
                <a:gd name="connsiteY2" fmla="*/ 63246 h 123825"/>
                <a:gd name="connsiteX3" fmla="*/ 198882 w 390525"/>
                <a:gd name="connsiteY3" fmla="*/ 0 h 123825"/>
                <a:gd name="connsiteX4" fmla="*/ 397764 w 390525"/>
                <a:gd name="connsiteY4" fmla="*/ 63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23825">
                  <a:moveTo>
                    <a:pt x="397764" y="63246"/>
                  </a:moveTo>
                  <a:cubicBezTo>
                    <a:pt x="397764" y="98203"/>
                    <a:pt x="308705" y="126492"/>
                    <a:pt x="198882" y="126492"/>
                  </a:cubicBezTo>
                  <a:cubicBezTo>
                    <a:pt x="89059" y="126492"/>
                    <a:pt x="0" y="98203"/>
                    <a:pt x="0" y="63246"/>
                  </a:cubicBezTo>
                  <a:cubicBezTo>
                    <a:pt x="0" y="28289"/>
                    <a:pt x="89059" y="0"/>
                    <a:pt x="198882" y="0"/>
                  </a:cubicBezTo>
                  <a:cubicBezTo>
                    <a:pt x="308705" y="0"/>
                    <a:pt x="397764" y="28289"/>
                    <a:pt x="397764" y="63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2" name="Inhaltsplatzhalter 4">
            <a:extLst>
              <a:ext uri="{FF2B5EF4-FFF2-40B4-BE49-F238E27FC236}">
                <a16:creationId xmlns:a16="http://schemas.microsoft.com/office/drawing/2014/main" id="{3FB1F783-C667-4DCC-BC40-74B2103ED8C7}"/>
              </a:ext>
            </a:extLst>
          </p:cNvPr>
          <p:cNvSpPr txBox="1">
            <a:spLocks/>
          </p:cNvSpPr>
          <p:nvPr/>
        </p:nvSpPr>
        <p:spPr>
          <a:xfrm>
            <a:off x="7493174" y="4828341"/>
            <a:ext cx="861013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ea typeface="Roboto" pitchFamily="2" charset="0"/>
                <a:cs typeface="Segoe UI Semibold" panose="020B0702040204020203" pitchFamily="34" charset="0"/>
              </a:rPr>
              <a:t>96%</a:t>
            </a:r>
            <a:endParaRPr lang="en-US" sz="2800" b="1" dirty="0">
              <a:solidFill>
                <a:srgbClr val="FFFFFF"/>
              </a:solidFill>
              <a:latin typeface="Segoe UI Semibold" panose="020B0702040204020203" pitchFamily="34" charset="0"/>
              <a:ea typeface="Roboto Light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83" name="Inhaltsplatzhalter 4">
            <a:extLst>
              <a:ext uri="{FF2B5EF4-FFF2-40B4-BE49-F238E27FC236}">
                <a16:creationId xmlns:a16="http://schemas.microsoft.com/office/drawing/2014/main" id="{6BC44728-88A4-4BF3-9298-BFD9FBBF1E20}"/>
              </a:ext>
            </a:extLst>
          </p:cNvPr>
          <p:cNvSpPr txBox="1">
            <a:spLocks/>
          </p:cNvSpPr>
          <p:nvPr/>
        </p:nvSpPr>
        <p:spPr>
          <a:xfrm>
            <a:off x="9463443" y="3471739"/>
            <a:ext cx="1724460" cy="2923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Stencil" panose="040409050D0802020404" pitchFamily="82" charset="0"/>
                <a:ea typeface="Roboto" pitchFamily="2" charset="0"/>
              </a:rPr>
              <a:t>F1 -</a:t>
            </a:r>
            <a:r>
              <a:rPr kumimoji="0" lang="en-US" sz="1900" i="0" u="none" strike="noStrike" kern="1200" cap="none" spc="0" normalizeH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Stencil" panose="040409050D0802020404" pitchFamily="82" charset="0"/>
                <a:ea typeface="Roboto" pitchFamily="2" charset="0"/>
              </a:rPr>
              <a:t> Score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srgbClr val="548235"/>
              </a:solidFill>
              <a:effectLst/>
              <a:uLnTx/>
              <a:uFillTx/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42BC478-8E69-436A-8995-5E39D28385C3}"/>
              </a:ext>
            </a:extLst>
          </p:cNvPr>
          <p:cNvGrpSpPr/>
          <p:nvPr/>
        </p:nvGrpSpPr>
        <p:grpSpPr>
          <a:xfrm>
            <a:off x="9459063" y="5736261"/>
            <a:ext cx="1724460" cy="631173"/>
            <a:chOff x="2341877" y="5257572"/>
            <a:chExt cx="1724460" cy="629565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6646226-80B1-4A04-A0B9-A969A2031488}"/>
                </a:ext>
              </a:extLst>
            </p:cNvPr>
            <p:cNvSpPr/>
            <p:nvPr/>
          </p:nvSpPr>
          <p:spPr>
            <a:xfrm>
              <a:off x="2341877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B12C1DB-01B3-4CAB-A2B5-5F406D87CDAE}"/>
                </a:ext>
              </a:extLst>
            </p:cNvPr>
            <p:cNvSpPr/>
            <p:nvPr/>
          </p:nvSpPr>
          <p:spPr>
            <a:xfrm>
              <a:off x="2414689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5" y="173164"/>
                    <a:pt x="0" y="134400"/>
                    <a:pt x="0" y="86582"/>
                  </a:cubicBezTo>
                  <a:cubicBezTo>
                    <a:pt x="0" y="38764"/>
                    <a:pt x="123755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56D4577-E23C-4170-848C-B04C7DDE5518}"/>
              </a:ext>
            </a:extLst>
          </p:cNvPr>
          <p:cNvGrpSpPr/>
          <p:nvPr/>
        </p:nvGrpSpPr>
        <p:grpSpPr>
          <a:xfrm>
            <a:off x="9754684" y="3841112"/>
            <a:ext cx="1122268" cy="2360024"/>
            <a:chOff x="2637498" y="3815049"/>
            <a:chExt cx="1122268" cy="1906213"/>
          </a:xfrm>
          <a:solidFill>
            <a:schemeClr val="accent6">
              <a:lumMod val="75000"/>
            </a:schemeClr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4EAE8F4-9207-46F4-9C88-581B0516FCAB}"/>
                </a:ext>
              </a:extLst>
            </p:cNvPr>
            <p:cNvSpPr/>
            <p:nvPr/>
          </p:nvSpPr>
          <p:spPr>
            <a:xfrm>
              <a:off x="2637498" y="3996802"/>
              <a:ext cx="1122268" cy="1724460"/>
            </a:xfrm>
            <a:custGeom>
              <a:avLst/>
              <a:gdLst>
                <a:gd name="connsiteX0" fmla="*/ 0 w 390525"/>
                <a:gd name="connsiteY0" fmla="*/ 0 h 600075"/>
                <a:gd name="connsiteX1" fmla="*/ 0 w 390525"/>
                <a:gd name="connsiteY1" fmla="*/ 544068 h 600075"/>
                <a:gd name="connsiteX2" fmla="*/ 198882 w 390525"/>
                <a:gd name="connsiteY2" fmla="*/ 607314 h 600075"/>
                <a:gd name="connsiteX3" fmla="*/ 397764 w 390525"/>
                <a:gd name="connsiteY3" fmla="*/ 544068 h 600075"/>
                <a:gd name="connsiteX4" fmla="*/ 397764 w 390525"/>
                <a:gd name="connsiteY4" fmla="*/ 0 h 600075"/>
                <a:gd name="connsiteX5" fmla="*/ 0 w 390525"/>
                <a:gd name="connsiteY5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600075">
                  <a:moveTo>
                    <a:pt x="0" y="0"/>
                  </a:moveTo>
                  <a:lnTo>
                    <a:pt x="0" y="544068"/>
                  </a:lnTo>
                  <a:cubicBezTo>
                    <a:pt x="0" y="579025"/>
                    <a:pt x="89059" y="607314"/>
                    <a:pt x="198882" y="607314"/>
                  </a:cubicBezTo>
                  <a:cubicBezTo>
                    <a:pt x="308705" y="607314"/>
                    <a:pt x="397764" y="579025"/>
                    <a:pt x="397764" y="544068"/>
                  </a:cubicBezTo>
                  <a:lnTo>
                    <a:pt x="397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C4F9AD0-6C4C-4D32-B3A2-0A817F0A47C5}"/>
                </a:ext>
              </a:extLst>
            </p:cNvPr>
            <p:cNvSpPr/>
            <p:nvPr/>
          </p:nvSpPr>
          <p:spPr>
            <a:xfrm>
              <a:off x="2637498" y="3815049"/>
              <a:ext cx="1122268" cy="355841"/>
            </a:xfrm>
            <a:custGeom>
              <a:avLst/>
              <a:gdLst>
                <a:gd name="connsiteX0" fmla="*/ 397764 w 390525"/>
                <a:gd name="connsiteY0" fmla="*/ 63246 h 123825"/>
                <a:gd name="connsiteX1" fmla="*/ 198882 w 390525"/>
                <a:gd name="connsiteY1" fmla="*/ 126492 h 123825"/>
                <a:gd name="connsiteX2" fmla="*/ 0 w 390525"/>
                <a:gd name="connsiteY2" fmla="*/ 63246 h 123825"/>
                <a:gd name="connsiteX3" fmla="*/ 198882 w 390525"/>
                <a:gd name="connsiteY3" fmla="*/ 0 h 123825"/>
                <a:gd name="connsiteX4" fmla="*/ 397764 w 390525"/>
                <a:gd name="connsiteY4" fmla="*/ 63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23825">
                  <a:moveTo>
                    <a:pt x="397764" y="63246"/>
                  </a:moveTo>
                  <a:cubicBezTo>
                    <a:pt x="397764" y="98203"/>
                    <a:pt x="308705" y="126492"/>
                    <a:pt x="198882" y="126492"/>
                  </a:cubicBezTo>
                  <a:cubicBezTo>
                    <a:pt x="89059" y="126492"/>
                    <a:pt x="0" y="98203"/>
                    <a:pt x="0" y="63246"/>
                  </a:cubicBezTo>
                  <a:cubicBezTo>
                    <a:pt x="0" y="28289"/>
                    <a:pt x="89059" y="0"/>
                    <a:pt x="198882" y="0"/>
                  </a:cubicBezTo>
                  <a:cubicBezTo>
                    <a:pt x="308705" y="0"/>
                    <a:pt x="397764" y="28289"/>
                    <a:pt x="397764" y="63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0" name="Inhaltsplatzhalter 4">
            <a:extLst>
              <a:ext uri="{FF2B5EF4-FFF2-40B4-BE49-F238E27FC236}">
                <a16:creationId xmlns:a16="http://schemas.microsoft.com/office/drawing/2014/main" id="{09433538-4639-49F9-95FE-761A07F97215}"/>
              </a:ext>
            </a:extLst>
          </p:cNvPr>
          <p:cNvSpPr txBox="1">
            <a:spLocks/>
          </p:cNvSpPr>
          <p:nvPr/>
        </p:nvSpPr>
        <p:spPr>
          <a:xfrm>
            <a:off x="9928495" y="4828342"/>
            <a:ext cx="794357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rgbClr val="FFFFFF"/>
                </a:solidFill>
                <a:latin typeface="Segoe UI Semibold" panose="020B0702040204020203" pitchFamily="34" charset="0"/>
                <a:ea typeface="Roboto" pitchFamily="2" charset="0"/>
                <a:cs typeface="Segoe UI Semibold" panose="020B0702040204020203" pitchFamily="34" charset="0"/>
              </a:rPr>
              <a:t>96%</a:t>
            </a:r>
            <a:endParaRPr lang="en-US" sz="2800" b="1" dirty="0">
              <a:solidFill>
                <a:srgbClr val="FFFFFF"/>
              </a:solidFill>
              <a:latin typeface="Segoe UI Semibold" panose="020B0702040204020203" pitchFamily="34" charset="0"/>
              <a:ea typeface="Roboto Light" panose="02000000000000000000" pitchFamily="2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5980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  <p:bldP spid="18" grpId="0" build="p"/>
      <p:bldP spid="33" grpId="0"/>
      <p:bldP spid="41" grpId="0"/>
      <p:bldP spid="52" grpId="0"/>
      <p:bldP spid="54" grpId="0"/>
      <p:bldP spid="72" grpId="0" animBg="1"/>
      <p:bldP spid="47" grpId="0"/>
      <p:bldP spid="82" grpId="0"/>
      <p:bldP spid="83" grpId="0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339554-AB6E-49FC-B037-9005DBF3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5" y="961758"/>
            <a:ext cx="4377247" cy="2829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330846-D93C-42F3-88BF-1B2BE7FBB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92" y="961758"/>
            <a:ext cx="4341002" cy="2819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BED658-24FA-4218-AC6A-619762A28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1" y="3939881"/>
            <a:ext cx="4406117" cy="26664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F0FCDE-279A-4522-A69E-E8814C72C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392" y="3939881"/>
            <a:ext cx="4384816" cy="26664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B8F31B-BD4A-4832-8219-BB6B23680AC5}"/>
              </a:ext>
            </a:extLst>
          </p:cNvPr>
          <p:cNvSpPr txBox="1"/>
          <p:nvPr/>
        </p:nvSpPr>
        <p:spPr>
          <a:xfrm>
            <a:off x="5068389" y="2110117"/>
            <a:ext cx="2439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Decision Tree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5277B1-0E92-4493-996F-833881CDE924}"/>
              </a:ext>
            </a:extLst>
          </p:cNvPr>
          <p:cNvSpPr txBox="1"/>
          <p:nvPr/>
        </p:nvSpPr>
        <p:spPr>
          <a:xfrm>
            <a:off x="4985959" y="4587051"/>
            <a:ext cx="2603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Tuned Decision Tree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A7799-13DE-431E-912A-535D7EFC9AE1}"/>
              </a:ext>
            </a:extLst>
          </p:cNvPr>
          <p:cNvSpPr txBox="1"/>
          <p:nvPr/>
        </p:nvSpPr>
        <p:spPr>
          <a:xfrm>
            <a:off x="894715" y="413261"/>
            <a:ext cx="384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Prediction on Testing Data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54675E-B14F-45F2-85CD-3B2CAAFFCDC0}"/>
              </a:ext>
            </a:extLst>
          </p:cNvPr>
          <p:cNvSpPr txBox="1"/>
          <p:nvPr/>
        </p:nvSpPr>
        <p:spPr>
          <a:xfrm>
            <a:off x="8004158" y="413261"/>
            <a:ext cx="384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Prediction on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6415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FA6E26-656B-420D-8B2B-D52F1221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5555"/>
            <a:ext cx="10515600" cy="971475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Monotype Corsiva" panose="03010101010201010101" pitchFamily="66" charset="0"/>
              </a:rPr>
              <a:t>Bagging and AdaBoost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6DEA0EB-69B0-4AC2-917F-6A859D580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037" y="1180871"/>
            <a:ext cx="5157787" cy="1965788"/>
          </a:xfrm>
        </p:spPr>
        <p:txBody>
          <a:bodyPr>
            <a:normAutofit/>
          </a:bodyPr>
          <a:lstStyle/>
          <a:p>
            <a:pPr algn="ctr"/>
            <a:r>
              <a:rPr lang="en-IN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Hyperparameters</a:t>
            </a:r>
          </a:p>
          <a:p>
            <a:r>
              <a:rPr lang="en-IN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n_estimators</a:t>
            </a: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= 50</a:t>
            </a:r>
          </a:p>
          <a:p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number of trees in the forest </a:t>
            </a:r>
          </a:p>
          <a:p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3097DD-B2A5-4A94-8106-8D2F31FADC7E}"/>
              </a:ext>
            </a:extLst>
          </p:cNvPr>
          <p:cNvSpPr txBox="1"/>
          <p:nvPr/>
        </p:nvSpPr>
        <p:spPr>
          <a:xfrm>
            <a:off x="-131337" y="2810679"/>
            <a:ext cx="6093912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en-IN" sz="24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Total Error - 11</a:t>
            </a:r>
            <a:r>
              <a:rPr lang="en-IN" sz="1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414A8512-82BA-463D-B8CA-156C84248CDA}"/>
              </a:ext>
            </a:extLst>
          </p:cNvPr>
          <p:cNvSpPr txBox="1">
            <a:spLocks/>
          </p:cNvSpPr>
          <p:nvPr/>
        </p:nvSpPr>
        <p:spPr>
          <a:xfrm>
            <a:off x="802282" y="5386958"/>
            <a:ext cx="1746803" cy="2923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Stencil" panose="040409050D0802020404" pitchFamily="82" charset="0"/>
                <a:ea typeface="Roboto" pitchFamily="2" charset="0"/>
              </a:rPr>
              <a:t>Type I error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ACCFE2-497B-418B-A24A-2495169BD302}"/>
              </a:ext>
            </a:extLst>
          </p:cNvPr>
          <p:cNvGrpSpPr/>
          <p:nvPr/>
        </p:nvGrpSpPr>
        <p:grpSpPr>
          <a:xfrm>
            <a:off x="776123" y="5764622"/>
            <a:ext cx="1724460" cy="629565"/>
            <a:chOff x="2341877" y="5257572"/>
            <a:chExt cx="1724460" cy="62956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EE943E-4CE5-4BCD-9701-C99E389FF751}"/>
                </a:ext>
              </a:extLst>
            </p:cNvPr>
            <p:cNvSpPr/>
            <p:nvPr/>
          </p:nvSpPr>
          <p:spPr>
            <a:xfrm>
              <a:off x="2341877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C97DC0-459F-4E2E-8E38-AEC61366591D}"/>
                </a:ext>
              </a:extLst>
            </p:cNvPr>
            <p:cNvSpPr/>
            <p:nvPr/>
          </p:nvSpPr>
          <p:spPr>
            <a:xfrm>
              <a:off x="2414689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5" y="173164"/>
                    <a:pt x="0" y="134400"/>
                    <a:pt x="0" y="86582"/>
                  </a:cubicBezTo>
                  <a:cubicBezTo>
                    <a:pt x="0" y="38764"/>
                    <a:pt x="123755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1" name="Inhaltsplatzhalter 4">
            <a:extLst>
              <a:ext uri="{FF2B5EF4-FFF2-40B4-BE49-F238E27FC236}">
                <a16:creationId xmlns:a16="http://schemas.microsoft.com/office/drawing/2014/main" id="{C29A4C85-D0D1-430B-85B2-6CE914FDB001}"/>
              </a:ext>
            </a:extLst>
          </p:cNvPr>
          <p:cNvSpPr txBox="1">
            <a:spLocks/>
          </p:cNvSpPr>
          <p:nvPr/>
        </p:nvSpPr>
        <p:spPr>
          <a:xfrm>
            <a:off x="1347671" y="5821315"/>
            <a:ext cx="599757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rgbClr val="6600CC"/>
                </a:solidFill>
                <a:latin typeface="Segoe UI Semibold" panose="020B0702040204020203" pitchFamily="34" charset="0"/>
                <a:ea typeface="Roboto" pitchFamily="2" charset="0"/>
                <a:cs typeface="Segoe UI Semibold" panose="020B0702040204020203" pitchFamily="34" charset="0"/>
              </a:rPr>
              <a:t>0</a:t>
            </a:r>
            <a:endParaRPr lang="en-US" sz="3600" b="1" dirty="0">
              <a:solidFill>
                <a:srgbClr val="6600CC"/>
              </a:solidFill>
              <a:latin typeface="Segoe UI Semibold" panose="020B0702040204020203" pitchFamily="34" charset="0"/>
              <a:ea typeface="Roboto Light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7EFA0E7-A4FE-4F50-A067-45C8E288B0A1}"/>
              </a:ext>
            </a:extLst>
          </p:cNvPr>
          <p:cNvSpPr txBox="1">
            <a:spLocks/>
          </p:cNvSpPr>
          <p:nvPr/>
        </p:nvSpPr>
        <p:spPr>
          <a:xfrm>
            <a:off x="3364361" y="4911599"/>
            <a:ext cx="1724460" cy="2923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Stencil" panose="040409050D0802020404" pitchFamily="82" charset="0"/>
                <a:ea typeface="Roboto" pitchFamily="2" charset="0"/>
              </a:rPr>
              <a:t>TYPE II ERROR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srgbClr val="993366"/>
              </a:solidFill>
              <a:effectLst/>
              <a:uLnTx/>
              <a:uFillTx/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8DD99D6-DC24-495C-B0A2-4A502EC94AE8}"/>
              </a:ext>
            </a:extLst>
          </p:cNvPr>
          <p:cNvGrpSpPr/>
          <p:nvPr/>
        </p:nvGrpSpPr>
        <p:grpSpPr>
          <a:xfrm>
            <a:off x="3257718" y="5770223"/>
            <a:ext cx="1724460" cy="631173"/>
            <a:chOff x="2341877" y="5257572"/>
            <a:chExt cx="1724460" cy="629565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D2C6A1B-CE74-4059-9B9E-B31F1A39FE84}"/>
                </a:ext>
              </a:extLst>
            </p:cNvPr>
            <p:cNvSpPr/>
            <p:nvPr/>
          </p:nvSpPr>
          <p:spPr>
            <a:xfrm>
              <a:off x="2341877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C684C50-45EA-4A89-9CB3-713BF401859D}"/>
                </a:ext>
              </a:extLst>
            </p:cNvPr>
            <p:cNvSpPr/>
            <p:nvPr/>
          </p:nvSpPr>
          <p:spPr>
            <a:xfrm>
              <a:off x="2414689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5" y="173164"/>
                    <a:pt x="0" y="134400"/>
                    <a:pt x="0" y="86582"/>
                  </a:cubicBezTo>
                  <a:cubicBezTo>
                    <a:pt x="0" y="38764"/>
                    <a:pt x="123755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09EE32-011D-4B30-9DFC-16AAF08C4B8C}"/>
              </a:ext>
            </a:extLst>
          </p:cNvPr>
          <p:cNvGrpSpPr/>
          <p:nvPr/>
        </p:nvGrpSpPr>
        <p:grpSpPr>
          <a:xfrm>
            <a:off x="3553339" y="5347240"/>
            <a:ext cx="1122268" cy="887858"/>
            <a:chOff x="2637498" y="3815049"/>
            <a:chExt cx="1122268" cy="1906213"/>
          </a:xfrm>
          <a:solidFill>
            <a:srgbClr val="993366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065C720-1118-4270-8AB6-64DAB87AA367}"/>
                </a:ext>
              </a:extLst>
            </p:cNvPr>
            <p:cNvSpPr/>
            <p:nvPr/>
          </p:nvSpPr>
          <p:spPr>
            <a:xfrm>
              <a:off x="2637498" y="3996802"/>
              <a:ext cx="1122268" cy="1724460"/>
            </a:xfrm>
            <a:custGeom>
              <a:avLst/>
              <a:gdLst>
                <a:gd name="connsiteX0" fmla="*/ 0 w 390525"/>
                <a:gd name="connsiteY0" fmla="*/ 0 h 600075"/>
                <a:gd name="connsiteX1" fmla="*/ 0 w 390525"/>
                <a:gd name="connsiteY1" fmla="*/ 544068 h 600075"/>
                <a:gd name="connsiteX2" fmla="*/ 198882 w 390525"/>
                <a:gd name="connsiteY2" fmla="*/ 607314 h 600075"/>
                <a:gd name="connsiteX3" fmla="*/ 397764 w 390525"/>
                <a:gd name="connsiteY3" fmla="*/ 544068 h 600075"/>
                <a:gd name="connsiteX4" fmla="*/ 397764 w 390525"/>
                <a:gd name="connsiteY4" fmla="*/ 0 h 600075"/>
                <a:gd name="connsiteX5" fmla="*/ 0 w 390525"/>
                <a:gd name="connsiteY5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600075">
                  <a:moveTo>
                    <a:pt x="0" y="0"/>
                  </a:moveTo>
                  <a:lnTo>
                    <a:pt x="0" y="544068"/>
                  </a:lnTo>
                  <a:cubicBezTo>
                    <a:pt x="0" y="579025"/>
                    <a:pt x="89059" y="607314"/>
                    <a:pt x="198882" y="607314"/>
                  </a:cubicBezTo>
                  <a:cubicBezTo>
                    <a:pt x="308705" y="607314"/>
                    <a:pt x="397764" y="579025"/>
                    <a:pt x="397764" y="544068"/>
                  </a:cubicBezTo>
                  <a:lnTo>
                    <a:pt x="397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7EE6E05-950C-4669-964E-86CCB4AB4F52}"/>
                </a:ext>
              </a:extLst>
            </p:cNvPr>
            <p:cNvSpPr/>
            <p:nvPr/>
          </p:nvSpPr>
          <p:spPr>
            <a:xfrm>
              <a:off x="2637498" y="3815049"/>
              <a:ext cx="1122268" cy="355841"/>
            </a:xfrm>
            <a:custGeom>
              <a:avLst/>
              <a:gdLst>
                <a:gd name="connsiteX0" fmla="*/ 397764 w 390525"/>
                <a:gd name="connsiteY0" fmla="*/ 63246 h 123825"/>
                <a:gd name="connsiteX1" fmla="*/ 198882 w 390525"/>
                <a:gd name="connsiteY1" fmla="*/ 126492 h 123825"/>
                <a:gd name="connsiteX2" fmla="*/ 0 w 390525"/>
                <a:gd name="connsiteY2" fmla="*/ 63246 h 123825"/>
                <a:gd name="connsiteX3" fmla="*/ 198882 w 390525"/>
                <a:gd name="connsiteY3" fmla="*/ 0 h 123825"/>
                <a:gd name="connsiteX4" fmla="*/ 397764 w 390525"/>
                <a:gd name="connsiteY4" fmla="*/ 63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23825">
                  <a:moveTo>
                    <a:pt x="397764" y="63246"/>
                  </a:moveTo>
                  <a:cubicBezTo>
                    <a:pt x="397764" y="98203"/>
                    <a:pt x="308705" y="126492"/>
                    <a:pt x="198882" y="126492"/>
                  </a:cubicBezTo>
                  <a:cubicBezTo>
                    <a:pt x="89059" y="126492"/>
                    <a:pt x="0" y="98203"/>
                    <a:pt x="0" y="63246"/>
                  </a:cubicBezTo>
                  <a:cubicBezTo>
                    <a:pt x="0" y="28289"/>
                    <a:pt x="89059" y="0"/>
                    <a:pt x="198882" y="0"/>
                  </a:cubicBezTo>
                  <a:cubicBezTo>
                    <a:pt x="308705" y="0"/>
                    <a:pt x="397764" y="28289"/>
                    <a:pt x="397764" y="63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4" name="Inhaltsplatzhalter 4">
            <a:extLst>
              <a:ext uri="{FF2B5EF4-FFF2-40B4-BE49-F238E27FC236}">
                <a16:creationId xmlns:a16="http://schemas.microsoft.com/office/drawing/2014/main" id="{E60244F3-C18F-443C-9138-689EEC667F3D}"/>
              </a:ext>
            </a:extLst>
          </p:cNvPr>
          <p:cNvSpPr txBox="1">
            <a:spLocks/>
          </p:cNvSpPr>
          <p:nvPr/>
        </p:nvSpPr>
        <p:spPr>
          <a:xfrm>
            <a:off x="3857025" y="5537847"/>
            <a:ext cx="534608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rgbClr val="FFFFFF"/>
                </a:solidFill>
                <a:latin typeface="Segoe UI Semibold" panose="020B0702040204020203" pitchFamily="34" charset="0"/>
                <a:ea typeface="Roboto" pitchFamily="2" charset="0"/>
                <a:cs typeface="Segoe UI Semibold" panose="020B0702040204020203" pitchFamily="34" charset="0"/>
              </a:rPr>
              <a:t>11</a:t>
            </a:r>
            <a:endParaRPr lang="en-US" sz="3600" b="1" dirty="0">
              <a:solidFill>
                <a:srgbClr val="FFFFFF"/>
              </a:solidFill>
              <a:latin typeface="Segoe UI Semibold" panose="020B0702040204020203" pitchFamily="34" charset="0"/>
              <a:ea typeface="Roboto Light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99058DF2-FD80-4D7A-88BA-DCE61EE60F2D}"/>
              </a:ext>
            </a:extLst>
          </p:cNvPr>
          <p:cNvSpPr txBox="1">
            <a:spLocks noGrp="1"/>
          </p:cNvSpPr>
          <p:nvPr>
            <p:ph sz="quarter" idx="4"/>
          </p:nvPr>
        </p:nvSpPr>
        <p:spPr>
          <a:xfrm>
            <a:off x="6536194" y="4376379"/>
            <a:ext cx="5183188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200000"/>
              </a:lnSpc>
              <a:spcAft>
                <a:spcPts val="1000"/>
              </a:spcAft>
              <a:buNone/>
            </a:pPr>
            <a:r>
              <a:rPr lang="en-IN" sz="24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Total Error - 10</a:t>
            </a:r>
            <a:endParaRPr lang="en-IN" sz="24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9F9D88-C2DB-4349-873A-0AF16B553803}"/>
              </a:ext>
            </a:extLst>
          </p:cNvPr>
          <p:cNvSpPr/>
          <p:nvPr/>
        </p:nvSpPr>
        <p:spPr>
          <a:xfrm>
            <a:off x="5839030" y="1361905"/>
            <a:ext cx="181940" cy="49762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953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C6512D40-7640-4D1C-B204-F9545B24BE78}"/>
              </a:ext>
            </a:extLst>
          </p:cNvPr>
          <p:cNvSpPr txBox="1">
            <a:spLocks/>
          </p:cNvSpPr>
          <p:nvPr/>
        </p:nvSpPr>
        <p:spPr>
          <a:xfrm>
            <a:off x="7066528" y="5347240"/>
            <a:ext cx="1746803" cy="2923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Stencil" panose="040409050D0802020404" pitchFamily="82" charset="0"/>
                <a:ea typeface="Roboto" pitchFamily="2" charset="0"/>
              </a:rPr>
              <a:t>Type I error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91B8F6-F17F-4747-8452-A7480176A51C}"/>
              </a:ext>
            </a:extLst>
          </p:cNvPr>
          <p:cNvGrpSpPr/>
          <p:nvPr/>
        </p:nvGrpSpPr>
        <p:grpSpPr>
          <a:xfrm>
            <a:off x="7040369" y="5724904"/>
            <a:ext cx="1724460" cy="629565"/>
            <a:chOff x="2341877" y="5257572"/>
            <a:chExt cx="1724460" cy="62956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D3175CB-0A63-4567-A1E3-1A14632A2DF5}"/>
                </a:ext>
              </a:extLst>
            </p:cNvPr>
            <p:cNvSpPr/>
            <p:nvPr/>
          </p:nvSpPr>
          <p:spPr>
            <a:xfrm>
              <a:off x="2341877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3525B1B-285A-49DF-8A7E-F7E9B50EA61C}"/>
                </a:ext>
              </a:extLst>
            </p:cNvPr>
            <p:cNvSpPr/>
            <p:nvPr/>
          </p:nvSpPr>
          <p:spPr>
            <a:xfrm>
              <a:off x="2414689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5" y="173164"/>
                    <a:pt x="0" y="134400"/>
                    <a:pt x="0" y="86582"/>
                  </a:cubicBezTo>
                  <a:cubicBezTo>
                    <a:pt x="0" y="38764"/>
                    <a:pt x="123755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8" name="Inhaltsplatzhalter 4">
            <a:extLst>
              <a:ext uri="{FF2B5EF4-FFF2-40B4-BE49-F238E27FC236}">
                <a16:creationId xmlns:a16="http://schemas.microsoft.com/office/drawing/2014/main" id="{CB6CAFA2-CF00-4813-8C3E-CC24F32184C8}"/>
              </a:ext>
            </a:extLst>
          </p:cNvPr>
          <p:cNvSpPr txBox="1">
            <a:spLocks/>
          </p:cNvSpPr>
          <p:nvPr/>
        </p:nvSpPr>
        <p:spPr>
          <a:xfrm>
            <a:off x="7611917" y="5781597"/>
            <a:ext cx="599757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rgbClr val="6600CC"/>
                </a:solidFill>
                <a:latin typeface="Segoe UI Semibold" panose="020B0702040204020203" pitchFamily="34" charset="0"/>
                <a:ea typeface="Roboto" pitchFamily="2" charset="0"/>
                <a:cs typeface="Segoe UI Semibold" panose="020B0702040204020203" pitchFamily="34" charset="0"/>
              </a:rPr>
              <a:t>0</a:t>
            </a:r>
            <a:endParaRPr lang="en-US" sz="3600" b="1" dirty="0">
              <a:solidFill>
                <a:srgbClr val="6600CC"/>
              </a:solidFill>
              <a:latin typeface="Segoe UI Semibold" panose="020B0702040204020203" pitchFamily="34" charset="0"/>
              <a:ea typeface="Roboto Light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79" name="Inhaltsplatzhalter 4">
            <a:extLst>
              <a:ext uri="{FF2B5EF4-FFF2-40B4-BE49-F238E27FC236}">
                <a16:creationId xmlns:a16="http://schemas.microsoft.com/office/drawing/2014/main" id="{0F4CE6B8-0AA4-4986-A63A-C53E5DA95B25}"/>
              </a:ext>
            </a:extLst>
          </p:cNvPr>
          <p:cNvSpPr txBox="1">
            <a:spLocks/>
          </p:cNvSpPr>
          <p:nvPr/>
        </p:nvSpPr>
        <p:spPr>
          <a:xfrm>
            <a:off x="9631427" y="5274644"/>
            <a:ext cx="1724460" cy="2923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993366"/>
                </a:solidFill>
                <a:effectLst/>
                <a:uLnTx/>
                <a:uFillTx/>
                <a:latin typeface="Stencil" panose="040409050D0802020404" pitchFamily="82" charset="0"/>
                <a:ea typeface="Roboto" pitchFamily="2" charset="0"/>
              </a:rPr>
              <a:t>TYPE II ERROR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srgbClr val="993366"/>
              </a:solidFill>
              <a:effectLst/>
              <a:uLnTx/>
              <a:uFillTx/>
              <a:latin typeface="Stencil" panose="040409050D0802020404" pitchFamily="82" charset="0"/>
              <a:ea typeface="Roboto Light" panose="02000000000000000000" pitchFamily="2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026531-42E4-4191-BDF8-D1E9AC654623}"/>
              </a:ext>
            </a:extLst>
          </p:cNvPr>
          <p:cNvGrpSpPr/>
          <p:nvPr/>
        </p:nvGrpSpPr>
        <p:grpSpPr>
          <a:xfrm>
            <a:off x="9558615" y="5770223"/>
            <a:ext cx="1724460" cy="631173"/>
            <a:chOff x="2341877" y="5257572"/>
            <a:chExt cx="1724460" cy="629565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7F01FD3-1F5A-4290-BF1B-7F8EFB292964}"/>
                </a:ext>
              </a:extLst>
            </p:cNvPr>
            <p:cNvSpPr/>
            <p:nvPr/>
          </p:nvSpPr>
          <p:spPr>
            <a:xfrm>
              <a:off x="2341877" y="5257572"/>
              <a:ext cx="1724460" cy="629565"/>
            </a:xfrm>
            <a:custGeom>
              <a:avLst/>
              <a:gdLst>
                <a:gd name="connsiteX0" fmla="*/ 603504 w 600075"/>
                <a:gd name="connsiteY0" fmla="*/ 113633 h 219075"/>
                <a:gd name="connsiteX1" fmla="*/ 301752 w 600075"/>
                <a:gd name="connsiteY1" fmla="*/ 227267 h 219075"/>
                <a:gd name="connsiteX2" fmla="*/ 0 w 600075"/>
                <a:gd name="connsiteY2" fmla="*/ 113633 h 219075"/>
                <a:gd name="connsiteX3" fmla="*/ 301752 w 600075"/>
                <a:gd name="connsiteY3" fmla="*/ 0 h 219075"/>
                <a:gd name="connsiteX4" fmla="*/ 603504 w 600075"/>
                <a:gd name="connsiteY4" fmla="*/ 11363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219075">
                  <a:moveTo>
                    <a:pt x="603504" y="113633"/>
                  </a:moveTo>
                  <a:cubicBezTo>
                    <a:pt x="603504" y="176391"/>
                    <a:pt x="468405" y="227267"/>
                    <a:pt x="301752" y="227267"/>
                  </a:cubicBezTo>
                  <a:cubicBezTo>
                    <a:pt x="135099" y="227267"/>
                    <a:pt x="0" y="176391"/>
                    <a:pt x="0" y="113633"/>
                  </a:cubicBezTo>
                  <a:cubicBezTo>
                    <a:pt x="0" y="50875"/>
                    <a:pt x="135099" y="0"/>
                    <a:pt x="301752" y="0"/>
                  </a:cubicBezTo>
                  <a:cubicBezTo>
                    <a:pt x="468405" y="0"/>
                    <a:pt x="603504" y="50875"/>
                    <a:pt x="603504" y="113633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A5F0191-D0D4-4425-BA9B-076FA1524F50}"/>
                </a:ext>
              </a:extLst>
            </p:cNvPr>
            <p:cNvSpPr/>
            <p:nvPr/>
          </p:nvSpPr>
          <p:spPr>
            <a:xfrm>
              <a:off x="2414689" y="5350365"/>
              <a:ext cx="1587598" cy="492703"/>
            </a:xfrm>
            <a:custGeom>
              <a:avLst/>
              <a:gdLst>
                <a:gd name="connsiteX0" fmla="*/ 552831 w 552450"/>
                <a:gd name="connsiteY0" fmla="*/ 86582 h 171450"/>
                <a:gd name="connsiteX1" fmla="*/ 276416 w 552450"/>
                <a:gd name="connsiteY1" fmla="*/ 173164 h 171450"/>
                <a:gd name="connsiteX2" fmla="*/ 0 w 552450"/>
                <a:gd name="connsiteY2" fmla="*/ 86582 h 171450"/>
                <a:gd name="connsiteX3" fmla="*/ 276416 w 552450"/>
                <a:gd name="connsiteY3" fmla="*/ 0 h 171450"/>
                <a:gd name="connsiteX4" fmla="*/ 552831 w 552450"/>
                <a:gd name="connsiteY4" fmla="*/ 8658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71450">
                  <a:moveTo>
                    <a:pt x="552831" y="86582"/>
                  </a:moveTo>
                  <a:cubicBezTo>
                    <a:pt x="552831" y="134400"/>
                    <a:pt x="429076" y="173164"/>
                    <a:pt x="276416" y="173164"/>
                  </a:cubicBezTo>
                  <a:cubicBezTo>
                    <a:pt x="123755" y="173164"/>
                    <a:pt x="0" y="134400"/>
                    <a:pt x="0" y="86582"/>
                  </a:cubicBezTo>
                  <a:cubicBezTo>
                    <a:pt x="0" y="38764"/>
                    <a:pt x="123755" y="0"/>
                    <a:pt x="276416" y="0"/>
                  </a:cubicBezTo>
                  <a:cubicBezTo>
                    <a:pt x="429076" y="0"/>
                    <a:pt x="552831" y="38764"/>
                    <a:pt x="552831" y="86582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2271E98-334D-4BD0-A363-ED2DDC54ACCA}"/>
              </a:ext>
            </a:extLst>
          </p:cNvPr>
          <p:cNvGrpSpPr/>
          <p:nvPr/>
        </p:nvGrpSpPr>
        <p:grpSpPr>
          <a:xfrm>
            <a:off x="9854236" y="5603924"/>
            <a:ext cx="1122268" cy="631173"/>
            <a:chOff x="2637498" y="3815049"/>
            <a:chExt cx="1122268" cy="1906213"/>
          </a:xfrm>
          <a:solidFill>
            <a:srgbClr val="993366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4522BBF-6D34-42A1-9B13-180B8100C0DD}"/>
                </a:ext>
              </a:extLst>
            </p:cNvPr>
            <p:cNvSpPr/>
            <p:nvPr/>
          </p:nvSpPr>
          <p:spPr>
            <a:xfrm>
              <a:off x="2637498" y="3996802"/>
              <a:ext cx="1122268" cy="1724460"/>
            </a:xfrm>
            <a:custGeom>
              <a:avLst/>
              <a:gdLst>
                <a:gd name="connsiteX0" fmla="*/ 0 w 390525"/>
                <a:gd name="connsiteY0" fmla="*/ 0 h 600075"/>
                <a:gd name="connsiteX1" fmla="*/ 0 w 390525"/>
                <a:gd name="connsiteY1" fmla="*/ 544068 h 600075"/>
                <a:gd name="connsiteX2" fmla="*/ 198882 w 390525"/>
                <a:gd name="connsiteY2" fmla="*/ 607314 h 600075"/>
                <a:gd name="connsiteX3" fmla="*/ 397764 w 390525"/>
                <a:gd name="connsiteY3" fmla="*/ 544068 h 600075"/>
                <a:gd name="connsiteX4" fmla="*/ 397764 w 390525"/>
                <a:gd name="connsiteY4" fmla="*/ 0 h 600075"/>
                <a:gd name="connsiteX5" fmla="*/ 0 w 390525"/>
                <a:gd name="connsiteY5" fmla="*/ 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525" h="600075">
                  <a:moveTo>
                    <a:pt x="0" y="0"/>
                  </a:moveTo>
                  <a:lnTo>
                    <a:pt x="0" y="544068"/>
                  </a:lnTo>
                  <a:cubicBezTo>
                    <a:pt x="0" y="579025"/>
                    <a:pt x="89059" y="607314"/>
                    <a:pt x="198882" y="607314"/>
                  </a:cubicBezTo>
                  <a:cubicBezTo>
                    <a:pt x="308705" y="607314"/>
                    <a:pt x="397764" y="579025"/>
                    <a:pt x="397764" y="544068"/>
                  </a:cubicBezTo>
                  <a:lnTo>
                    <a:pt x="397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20C82C7-5DD8-470B-A586-88FA4A05EC24}"/>
                </a:ext>
              </a:extLst>
            </p:cNvPr>
            <p:cNvSpPr/>
            <p:nvPr/>
          </p:nvSpPr>
          <p:spPr>
            <a:xfrm>
              <a:off x="2637498" y="3815049"/>
              <a:ext cx="1122268" cy="355841"/>
            </a:xfrm>
            <a:custGeom>
              <a:avLst/>
              <a:gdLst>
                <a:gd name="connsiteX0" fmla="*/ 397764 w 390525"/>
                <a:gd name="connsiteY0" fmla="*/ 63246 h 123825"/>
                <a:gd name="connsiteX1" fmla="*/ 198882 w 390525"/>
                <a:gd name="connsiteY1" fmla="*/ 126492 h 123825"/>
                <a:gd name="connsiteX2" fmla="*/ 0 w 390525"/>
                <a:gd name="connsiteY2" fmla="*/ 63246 h 123825"/>
                <a:gd name="connsiteX3" fmla="*/ 198882 w 390525"/>
                <a:gd name="connsiteY3" fmla="*/ 0 h 123825"/>
                <a:gd name="connsiteX4" fmla="*/ 397764 w 390525"/>
                <a:gd name="connsiteY4" fmla="*/ 63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123825">
                  <a:moveTo>
                    <a:pt x="397764" y="63246"/>
                  </a:moveTo>
                  <a:cubicBezTo>
                    <a:pt x="397764" y="98203"/>
                    <a:pt x="308705" y="126492"/>
                    <a:pt x="198882" y="126492"/>
                  </a:cubicBezTo>
                  <a:cubicBezTo>
                    <a:pt x="89059" y="126492"/>
                    <a:pt x="0" y="98203"/>
                    <a:pt x="0" y="63246"/>
                  </a:cubicBezTo>
                  <a:cubicBezTo>
                    <a:pt x="0" y="28289"/>
                    <a:pt x="89059" y="0"/>
                    <a:pt x="198882" y="0"/>
                  </a:cubicBezTo>
                  <a:cubicBezTo>
                    <a:pt x="308705" y="0"/>
                    <a:pt x="397764" y="28289"/>
                    <a:pt x="397764" y="632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Inhaltsplatzhalter 4">
            <a:extLst>
              <a:ext uri="{FF2B5EF4-FFF2-40B4-BE49-F238E27FC236}">
                <a16:creationId xmlns:a16="http://schemas.microsoft.com/office/drawing/2014/main" id="{4C96B952-96FD-4F60-8EB9-35FF208E0E5D}"/>
              </a:ext>
            </a:extLst>
          </p:cNvPr>
          <p:cNvSpPr txBox="1">
            <a:spLocks/>
          </p:cNvSpPr>
          <p:nvPr/>
        </p:nvSpPr>
        <p:spPr>
          <a:xfrm>
            <a:off x="10157922" y="5621451"/>
            <a:ext cx="534608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rgbClr val="FFFFFF"/>
                </a:solidFill>
                <a:latin typeface="Segoe UI Semibold" panose="020B0702040204020203" pitchFamily="34" charset="0"/>
                <a:ea typeface="Roboto" pitchFamily="2" charset="0"/>
                <a:cs typeface="Segoe UI Semibold" panose="020B0702040204020203" pitchFamily="34" charset="0"/>
              </a:rPr>
              <a:t>10</a:t>
            </a:r>
            <a:endParaRPr lang="en-US" sz="3600" b="1" dirty="0">
              <a:solidFill>
                <a:srgbClr val="FFFFFF"/>
              </a:solidFill>
              <a:latin typeface="Segoe UI Semibold" panose="020B0702040204020203" pitchFamily="34" charset="0"/>
              <a:ea typeface="Roboto Light" panose="020000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F1B2F0-71F8-40D0-9587-C6366A2C86E5}"/>
              </a:ext>
            </a:extLst>
          </p:cNvPr>
          <p:cNvSpPr txBox="1"/>
          <p:nvPr/>
        </p:nvSpPr>
        <p:spPr>
          <a:xfrm>
            <a:off x="6200223" y="1361905"/>
            <a:ext cx="5519159" cy="2805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IN" sz="2400" b="1" dirty="0" err="1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base_estimator</a:t>
            </a:r>
            <a:r>
              <a:rPr lang="en-IN" sz="24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: The base estimator from which the boosted ensemble is built.</a:t>
            </a:r>
            <a:endParaRPr lang="en-IN" sz="24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spcAft>
                <a:spcPts val="1000"/>
              </a:spcAft>
            </a:pPr>
            <a:r>
              <a:rPr lang="en-IN" sz="2400" b="1" dirty="0" err="1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n_estimator</a:t>
            </a:r>
            <a:r>
              <a:rPr lang="en-IN" sz="24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= 10: Maximum number of estimators at which boosting is        terminated. In case of perfect fit, the learning procedure is stopped early. </a:t>
            </a:r>
            <a:endParaRPr lang="en-IN" sz="24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8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  <p:bldP spid="31" grpId="0"/>
      <p:bldP spid="33" grpId="0"/>
      <p:bldP spid="41" grpId="0"/>
      <p:bldP spid="52" grpId="0"/>
      <p:bldP spid="54" grpId="0"/>
      <p:bldP spid="55" grpId="0" build="p"/>
      <p:bldP spid="72" grpId="0" animBg="1"/>
      <p:bldP spid="44" grpId="0"/>
      <p:bldP spid="78" grpId="0"/>
      <p:bldP spid="79" grpId="0"/>
      <p:bldP spid="86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0F561D-10D5-471D-887A-D73767466B5B}"/>
              </a:ext>
            </a:extLst>
          </p:cNvPr>
          <p:cNvSpPr txBox="1"/>
          <p:nvPr/>
        </p:nvSpPr>
        <p:spPr>
          <a:xfrm>
            <a:off x="2154476" y="87682"/>
            <a:ext cx="8354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Monotype Corsiva" panose="03010101010201010101" pitchFamily="66" charset="0"/>
              </a:rPr>
              <a:t>ANN(Artificial Neural Network)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558E5E3-C616-4339-8F88-ABED7DF103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1" y="1089826"/>
            <a:ext cx="5269787" cy="404647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23A9D91-57EB-472D-B646-57A2D3A4C70F}"/>
              </a:ext>
            </a:extLst>
          </p:cNvPr>
          <p:cNvSpPr txBox="1"/>
          <p:nvPr/>
        </p:nvSpPr>
        <p:spPr>
          <a:xfrm>
            <a:off x="212941" y="5136305"/>
            <a:ext cx="5536505" cy="224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From the above graph, we can clearly see that from the 0</a:t>
            </a:r>
            <a:r>
              <a:rPr lang="en-IN" sz="1800" baseline="30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th</a:t>
            </a:r>
            <a:r>
              <a:rPr lang="en-IN" sz="18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to 2</a:t>
            </a:r>
            <a:r>
              <a:rPr lang="en-IN" sz="1800" baseline="30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nd</a:t>
            </a:r>
            <a:r>
              <a:rPr lang="en-IN" sz="18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iteration there is a steep decrease in the loss value.</a:t>
            </a:r>
            <a:endParaRPr lang="en-IN" sz="18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IN" sz="14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0EA1557-9BBC-44EA-BB3A-EE7FF9B6B8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9449"/>
            <a:ext cx="5741096" cy="3630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4825E6-1BC3-4455-95CE-A3169E1AA3E9}"/>
              </a:ext>
            </a:extLst>
          </p:cNvPr>
          <p:cNvSpPr txBox="1"/>
          <p:nvPr/>
        </p:nvSpPr>
        <p:spPr>
          <a:xfrm>
            <a:off x="6980668" y="4972835"/>
            <a:ext cx="4568329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Class 1(Defaulters)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Precision Score – 100%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Recall Score – 96%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F1- Score – 98%</a:t>
            </a:r>
          </a:p>
        </p:txBody>
      </p:sp>
    </p:spTree>
    <p:extLst>
      <p:ext uri="{BB962C8B-B14F-4D97-AF65-F5344CB8AC3E}">
        <p14:creationId xmlns:p14="http://schemas.microsoft.com/office/powerpoint/2010/main" val="540296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B6F46B-947E-4931-A2CF-5414F220D12E}"/>
              </a:ext>
            </a:extLst>
          </p:cNvPr>
          <p:cNvSpPr txBox="1"/>
          <p:nvPr/>
        </p:nvSpPr>
        <p:spPr>
          <a:xfrm>
            <a:off x="3814473" y="-85884"/>
            <a:ext cx="599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>
                    <a:lumMod val="65000"/>
                  </a:schemeClr>
                </a:solidFill>
                <a:latin typeface="Monotype Corsiva" panose="03010101010201010101" pitchFamily="66" charset="0"/>
              </a:rPr>
              <a:t>Model Comparison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07A7B6-BEF6-48AD-B54F-C385DA956C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72" y="1658982"/>
            <a:ext cx="7824652" cy="4911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6E578B-CC57-44AE-BF0B-21355FF6EB27}"/>
              </a:ext>
            </a:extLst>
          </p:cNvPr>
          <p:cNvSpPr txBox="1"/>
          <p:nvPr/>
        </p:nvSpPr>
        <p:spPr>
          <a:xfrm>
            <a:off x="1502227" y="986604"/>
            <a:ext cx="918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Area Under Curve – Receiver Operating Characteristic</a:t>
            </a:r>
          </a:p>
        </p:txBody>
      </p:sp>
    </p:spTree>
    <p:extLst>
      <p:ext uri="{BB962C8B-B14F-4D97-AF65-F5344CB8AC3E}">
        <p14:creationId xmlns:p14="http://schemas.microsoft.com/office/powerpoint/2010/main" val="1222510276"/>
      </p:ext>
    </p:extLst>
  </p:cSld>
  <p:clrMapOvr>
    <a:masterClrMapping/>
  </p:clrMapOvr>
  <p:transition spd="slow">
    <p:comb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CD4129-DAE2-454D-95C4-EACEB7CBBD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3" y="714789"/>
            <a:ext cx="10279019" cy="3922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6E1288-B097-4690-928D-7F33E71E9224}"/>
              </a:ext>
            </a:extLst>
          </p:cNvPr>
          <p:cNvSpPr txBox="1"/>
          <p:nvPr/>
        </p:nvSpPr>
        <p:spPr>
          <a:xfrm>
            <a:off x="1371602" y="5029199"/>
            <a:ext cx="969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AdaBoost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IN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Voting Classifier 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are the optimal models</a:t>
            </a:r>
          </a:p>
        </p:txBody>
      </p:sp>
    </p:spTree>
    <p:extLst>
      <p:ext uri="{BB962C8B-B14F-4D97-AF65-F5344CB8AC3E}">
        <p14:creationId xmlns:p14="http://schemas.microsoft.com/office/powerpoint/2010/main" val="4147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46661-DC4F-4313-A1F8-4E76EBAD78F7}"/>
              </a:ext>
            </a:extLst>
          </p:cNvPr>
          <p:cNvSpPr txBox="1"/>
          <p:nvPr/>
        </p:nvSpPr>
        <p:spPr>
          <a:xfrm>
            <a:off x="2782389" y="-13063"/>
            <a:ext cx="598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FF0000"/>
                </a:solidFill>
                <a:latin typeface="Monotype Corsiva" panose="03010101010201010101" pitchFamily="66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884D0-8549-4CE6-8936-1B240678C2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16" y="805765"/>
            <a:ext cx="6801395" cy="4001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C1518-F057-4F6F-9AD4-264641A7B00F}"/>
              </a:ext>
            </a:extLst>
          </p:cNvPr>
          <p:cNvSpPr txBox="1"/>
          <p:nvPr/>
        </p:nvSpPr>
        <p:spPr>
          <a:xfrm>
            <a:off x="345078" y="4911635"/>
            <a:ext cx="11685813" cy="1652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After using various machine learning algorithms, we have arrived on the conclusion that AdaBoost and Voting Classifier have performed well on the given dataset compared to rest of the algorithms.</a:t>
            </a:r>
            <a:endParaRPr lang="en-IN" sz="16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Now taking </a:t>
            </a:r>
            <a:r>
              <a:rPr lang="en-IN" sz="16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execution time</a:t>
            </a:r>
            <a:r>
              <a:rPr lang="en-IN" sz="16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into account, we have chosen </a:t>
            </a:r>
            <a:r>
              <a:rPr lang="en-IN" sz="16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AdaBoost</a:t>
            </a:r>
            <a:r>
              <a:rPr lang="en-IN" sz="16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over Voting Classifier, as there is a high execution time involved in computing the Voting Classifier Model.</a:t>
            </a:r>
            <a:endParaRPr lang="en-IN" sz="16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3B9F73-80A4-4DB3-B53E-956FD5D7303B}"/>
              </a:ext>
            </a:extLst>
          </p:cNvPr>
          <p:cNvSpPr txBox="1"/>
          <p:nvPr/>
        </p:nvSpPr>
        <p:spPr>
          <a:xfrm>
            <a:off x="3474720" y="0"/>
            <a:ext cx="7276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5">
                    <a:lumMod val="50000"/>
                  </a:schemeClr>
                </a:solidFill>
                <a:latin typeface="Monotype Corsiva" panose="03010101010201010101" pitchFamily="66" charset="0"/>
              </a:rPr>
              <a:t>Basic User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1B945-6046-45C6-B9C0-522A0435DA6F}"/>
              </a:ext>
            </a:extLst>
          </p:cNvPr>
          <p:cNvSpPr txBox="1"/>
          <p:nvPr/>
        </p:nvSpPr>
        <p:spPr>
          <a:xfrm>
            <a:off x="303712" y="923330"/>
            <a:ext cx="11426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22222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Designed a User Interface using </a:t>
            </a:r>
            <a:r>
              <a:rPr lang="en-IN" dirty="0" err="1">
                <a:solidFill>
                  <a:srgbClr val="222222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TKinter</a:t>
            </a:r>
            <a:r>
              <a:rPr lang="en-IN" dirty="0">
                <a:solidFill>
                  <a:srgbClr val="222222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for the client to implement the model for future predictions.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E828A-CD1D-4303-BD01-96FD179E8F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50" y="1846660"/>
            <a:ext cx="4258447" cy="4177346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926974-ADE1-499D-A324-658680FB06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103" y="1820680"/>
            <a:ext cx="4258447" cy="420332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1620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5A986A-002A-4968-9CF1-8E7D9F43522A}"/>
              </a:ext>
            </a:extLst>
          </p:cNvPr>
          <p:cNvSpPr txBox="1"/>
          <p:nvPr/>
        </p:nvSpPr>
        <p:spPr>
          <a:xfrm>
            <a:off x="3013166" y="-30591"/>
            <a:ext cx="6165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Monotype Corsiva" panose="03010101010201010101" pitchFamily="66" charset="0"/>
              </a:rPr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8F42B-7D2E-4BFF-BEDA-B202AD34A05B}"/>
              </a:ext>
            </a:extLst>
          </p:cNvPr>
          <p:cNvSpPr txBox="1"/>
          <p:nvPr/>
        </p:nvSpPr>
        <p:spPr>
          <a:xfrm>
            <a:off x="3294018" y="749048"/>
            <a:ext cx="6093822" cy="48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u="sng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High Quality Borrowers</a:t>
            </a:r>
            <a:endParaRPr lang="en-IN" sz="24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3102D-2382-498D-A345-9C6617EACA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8" y="1345474"/>
            <a:ext cx="5881460" cy="5306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E76FD5-DD0C-4AC9-BCCA-D61337719134}"/>
              </a:ext>
            </a:extLst>
          </p:cNvPr>
          <p:cNvSpPr txBox="1"/>
          <p:nvPr/>
        </p:nvSpPr>
        <p:spPr>
          <a:xfrm>
            <a:off x="5810203" y="1218287"/>
            <a:ext cx="6246813" cy="5390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 borrower that chooses a short term (36 months) for the life of a loan implies that they are committed to paying off the debt as quickly as possible. 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However, we have found that the shorter loan term (36 months) had more defaults than the lengthier term (60 months). 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If a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borrowers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apply for a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loan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, suggest him/her for the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60 months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term loan rather than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36 months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.</a:t>
            </a: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84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2279B-D456-4994-B0B6-08F7B4097A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9" y="738050"/>
            <a:ext cx="6885442" cy="575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143670-3BAE-4551-A2ED-26E7E5F185AB}"/>
              </a:ext>
            </a:extLst>
          </p:cNvPr>
          <p:cNvSpPr txBox="1"/>
          <p:nvPr/>
        </p:nvSpPr>
        <p:spPr>
          <a:xfrm>
            <a:off x="6098178" y="2040959"/>
            <a:ext cx="6093822" cy="2776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The most common type of unsecured loans are debt consolidation, credit card, student loans, personal loans and more.</a:t>
            </a:r>
            <a:endParaRPr lang="en-IN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285750" lvl="0" indent="-285750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Reduce the number of approvals where purpose is debt_consolidation followed by </a:t>
            </a:r>
            <a:r>
              <a:rPr lang="en-IN" dirty="0" err="1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credit_card</a:t>
            </a:r>
            <a:r>
              <a:rPr lang="en-IN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.</a:t>
            </a:r>
            <a:endParaRPr lang="en-IN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33A76-B239-4803-99C1-6D8CDD5FB4AB}"/>
              </a:ext>
            </a:extLst>
          </p:cNvPr>
          <p:cNvSpPr txBox="1"/>
          <p:nvPr/>
        </p:nvSpPr>
        <p:spPr>
          <a:xfrm>
            <a:off x="2952206" y="125470"/>
            <a:ext cx="6635930" cy="48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ED444A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High Quality Borrowers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ED444A"/>
              </a:solidFill>
              <a:effectLst/>
              <a:uLnTx/>
              <a:uFillTx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F7899793-91B7-462D-A317-26FAD663A7BC}"/>
              </a:ext>
            </a:extLst>
          </p:cNvPr>
          <p:cNvSpPr txBox="1"/>
          <p:nvPr/>
        </p:nvSpPr>
        <p:spPr>
          <a:xfrm>
            <a:off x="3150663" y="257653"/>
            <a:ext cx="6326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Process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987FACB-6E08-44D4-9FFD-C14D6F48DDEB}"/>
              </a:ext>
            </a:extLst>
          </p:cNvPr>
          <p:cNvGrpSpPr/>
          <p:nvPr/>
        </p:nvGrpSpPr>
        <p:grpSpPr>
          <a:xfrm>
            <a:off x="1223801" y="2104373"/>
            <a:ext cx="10174883" cy="3414688"/>
            <a:chOff x="1223802" y="2431201"/>
            <a:chExt cx="9416556" cy="30878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8C9A0E-65B4-463D-9E49-DC31854FA2AB}"/>
                </a:ext>
              </a:extLst>
            </p:cNvPr>
            <p:cNvGrpSpPr/>
            <p:nvPr/>
          </p:nvGrpSpPr>
          <p:grpSpPr>
            <a:xfrm>
              <a:off x="6122687" y="3262257"/>
              <a:ext cx="1413618" cy="1663362"/>
              <a:chOff x="6859587" y="3432083"/>
              <a:chExt cx="1423988" cy="1675565"/>
            </a:xfrm>
            <a:solidFill>
              <a:srgbClr val="00B59A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2C83351B-D108-4353-A73A-7E1D4F3D5C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370762" y="4775273"/>
                <a:ext cx="401638" cy="332375"/>
              </a:xfrm>
              <a:custGeom>
                <a:avLst/>
                <a:gdLst>
                  <a:gd name="T0" fmla="*/ 126 w 253"/>
                  <a:gd name="T1" fmla="*/ 267 h 267"/>
                  <a:gd name="T2" fmla="*/ 253 w 253"/>
                  <a:gd name="T3" fmla="*/ 0 h 267"/>
                  <a:gd name="T4" fmla="*/ 0 w 253"/>
                  <a:gd name="T5" fmla="*/ 0 h 267"/>
                  <a:gd name="T6" fmla="*/ 126 w 253"/>
                  <a:gd name="T7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" h="267">
                    <a:moveTo>
                      <a:pt x="126" y="267"/>
                    </a:moveTo>
                    <a:lnTo>
                      <a:pt x="253" y="0"/>
                    </a:lnTo>
                    <a:lnTo>
                      <a:pt x="0" y="0"/>
                    </a:lnTo>
                    <a:lnTo>
                      <a:pt x="126" y="2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C3AC5D-00D1-411A-90B2-2D2A77894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859587" y="3432083"/>
                <a:ext cx="1423988" cy="138302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82A2F1-4523-445F-9418-25CE67337961}"/>
                </a:ext>
              </a:extLst>
            </p:cNvPr>
            <p:cNvGrpSpPr/>
            <p:nvPr/>
          </p:nvGrpSpPr>
          <p:grpSpPr>
            <a:xfrm>
              <a:off x="4616091" y="2980499"/>
              <a:ext cx="1408889" cy="1663362"/>
              <a:chOff x="5341938" y="3148258"/>
              <a:chExt cx="1419225" cy="1675565"/>
            </a:xfrm>
            <a:solidFill>
              <a:srgbClr val="FF9D00"/>
            </a:solidFill>
          </p:grpSpPr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0E414079-1A35-41AF-BCF9-E8669D97BB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48350" y="3148258"/>
                <a:ext cx="406400" cy="332375"/>
              </a:xfrm>
              <a:custGeom>
                <a:avLst/>
                <a:gdLst>
                  <a:gd name="T0" fmla="*/ 126 w 256"/>
                  <a:gd name="T1" fmla="*/ 0 h 267"/>
                  <a:gd name="T2" fmla="*/ 256 w 256"/>
                  <a:gd name="T3" fmla="*/ 267 h 267"/>
                  <a:gd name="T4" fmla="*/ 0 w 256"/>
                  <a:gd name="T5" fmla="*/ 267 h 267"/>
                  <a:gd name="T6" fmla="*/ 126 w 256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6" h="267">
                    <a:moveTo>
                      <a:pt x="126" y="0"/>
                    </a:moveTo>
                    <a:lnTo>
                      <a:pt x="256" y="267"/>
                    </a:lnTo>
                    <a:lnTo>
                      <a:pt x="0" y="267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6E2438A-E6E9-4887-84BC-2CE3C3CEB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41938" y="3440797"/>
                <a:ext cx="1419225" cy="138302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87ABF4-9891-4C36-BEB3-61F6E0B2874C}"/>
                </a:ext>
              </a:extLst>
            </p:cNvPr>
            <p:cNvGrpSpPr/>
            <p:nvPr/>
          </p:nvGrpSpPr>
          <p:grpSpPr>
            <a:xfrm>
              <a:off x="3104765" y="3262257"/>
              <a:ext cx="1413618" cy="1663362"/>
              <a:chOff x="3819525" y="3432083"/>
              <a:chExt cx="1423988" cy="1675565"/>
            </a:xfrm>
            <a:solidFill>
              <a:srgbClr val="00C3E6"/>
            </a:solidFill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C75BBEF6-5B5B-4C72-8A2B-75A443267E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330700" y="4775273"/>
                <a:ext cx="401638" cy="332375"/>
              </a:xfrm>
              <a:custGeom>
                <a:avLst/>
                <a:gdLst>
                  <a:gd name="T0" fmla="*/ 127 w 253"/>
                  <a:gd name="T1" fmla="*/ 267 h 267"/>
                  <a:gd name="T2" fmla="*/ 253 w 253"/>
                  <a:gd name="T3" fmla="*/ 0 h 267"/>
                  <a:gd name="T4" fmla="*/ 0 w 253"/>
                  <a:gd name="T5" fmla="*/ 0 h 267"/>
                  <a:gd name="T6" fmla="*/ 127 w 253"/>
                  <a:gd name="T7" fmla="*/ 267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" h="267">
                    <a:moveTo>
                      <a:pt x="127" y="267"/>
                    </a:moveTo>
                    <a:lnTo>
                      <a:pt x="253" y="0"/>
                    </a:lnTo>
                    <a:lnTo>
                      <a:pt x="0" y="0"/>
                    </a:lnTo>
                    <a:lnTo>
                      <a:pt x="127" y="2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B43D6B23-AA28-408A-BEAA-A1879C43A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819525" y="3432083"/>
                <a:ext cx="1423988" cy="138302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781238-42E3-4F8D-A717-0BB7D7227457}"/>
                </a:ext>
              </a:extLst>
            </p:cNvPr>
            <p:cNvGrpSpPr/>
            <p:nvPr/>
          </p:nvGrpSpPr>
          <p:grpSpPr>
            <a:xfrm>
              <a:off x="1598167" y="2980499"/>
              <a:ext cx="1408889" cy="1663362"/>
              <a:chOff x="2301875" y="3148258"/>
              <a:chExt cx="1419225" cy="1675565"/>
            </a:xfrm>
            <a:solidFill>
              <a:srgbClr val="FF3654"/>
            </a:solidFill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3BE73651-8CF0-495B-AED5-5CBA0D63AE5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06700" y="3148258"/>
                <a:ext cx="407988" cy="332375"/>
              </a:xfrm>
              <a:custGeom>
                <a:avLst/>
                <a:gdLst>
                  <a:gd name="T0" fmla="*/ 127 w 257"/>
                  <a:gd name="T1" fmla="*/ 0 h 267"/>
                  <a:gd name="T2" fmla="*/ 257 w 257"/>
                  <a:gd name="T3" fmla="*/ 267 h 267"/>
                  <a:gd name="T4" fmla="*/ 0 w 257"/>
                  <a:gd name="T5" fmla="*/ 267 h 267"/>
                  <a:gd name="T6" fmla="*/ 127 w 257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67">
                    <a:moveTo>
                      <a:pt x="127" y="0"/>
                    </a:moveTo>
                    <a:lnTo>
                      <a:pt x="257" y="267"/>
                    </a:lnTo>
                    <a:lnTo>
                      <a:pt x="0" y="267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FB4B228D-B47E-42BF-A84A-EDDF33300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301875" y="3440797"/>
                <a:ext cx="1419225" cy="138302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E556C41-F5AD-4F10-8A2E-119C80F9C8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27456" y="2763001"/>
              <a:ext cx="1512902" cy="2380116"/>
            </a:xfrm>
            <a:custGeom>
              <a:avLst/>
              <a:gdLst>
                <a:gd name="T0" fmla="*/ 0 w 960"/>
                <a:gd name="T1" fmla="*/ 965 h 1926"/>
                <a:gd name="T2" fmla="*/ 960 w 960"/>
                <a:gd name="T3" fmla="*/ 1926 h 1926"/>
                <a:gd name="T4" fmla="*/ 960 w 960"/>
                <a:gd name="T5" fmla="*/ 0 h 1926"/>
                <a:gd name="T6" fmla="*/ 0 w 960"/>
                <a:gd name="T7" fmla="*/ 965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1926">
                  <a:moveTo>
                    <a:pt x="0" y="965"/>
                  </a:moveTo>
                  <a:lnTo>
                    <a:pt x="960" y="1926"/>
                  </a:lnTo>
                  <a:lnTo>
                    <a:pt x="960" y="0"/>
                  </a:lnTo>
                  <a:lnTo>
                    <a:pt x="0" y="965"/>
                  </a:lnTo>
                  <a:close/>
                </a:path>
              </a:pathLst>
            </a:custGeom>
            <a:solidFill>
              <a:srgbClr val="5668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657335-DB3E-40E6-B6DF-DF1F5D5640F5}"/>
                </a:ext>
              </a:extLst>
            </p:cNvPr>
            <p:cNvGrpSpPr/>
            <p:nvPr/>
          </p:nvGrpSpPr>
          <p:grpSpPr>
            <a:xfrm>
              <a:off x="7623322" y="2980499"/>
              <a:ext cx="1408889" cy="1663362"/>
              <a:chOff x="5341938" y="3148258"/>
              <a:chExt cx="1419225" cy="1675565"/>
            </a:xfrm>
            <a:solidFill>
              <a:srgbClr val="0093AC"/>
            </a:solidFill>
          </p:grpSpPr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7C158DE0-1F7F-44C5-8EE8-3C061C4850D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48350" y="3148258"/>
                <a:ext cx="406400" cy="332375"/>
              </a:xfrm>
              <a:custGeom>
                <a:avLst/>
                <a:gdLst>
                  <a:gd name="T0" fmla="*/ 126 w 256"/>
                  <a:gd name="T1" fmla="*/ 0 h 267"/>
                  <a:gd name="T2" fmla="*/ 256 w 256"/>
                  <a:gd name="T3" fmla="*/ 267 h 267"/>
                  <a:gd name="T4" fmla="*/ 0 w 256"/>
                  <a:gd name="T5" fmla="*/ 267 h 267"/>
                  <a:gd name="T6" fmla="*/ 126 w 256"/>
                  <a:gd name="T7" fmla="*/ 0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6" h="267">
                    <a:moveTo>
                      <a:pt x="126" y="0"/>
                    </a:moveTo>
                    <a:lnTo>
                      <a:pt x="256" y="267"/>
                    </a:lnTo>
                    <a:lnTo>
                      <a:pt x="0" y="267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E323143D-A641-4968-B7BD-2D71B2641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41938" y="3440797"/>
                <a:ext cx="1419225" cy="138302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3C4367-4DA9-4EAE-8552-DA4C4C724B16}"/>
                </a:ext>
              </a:extLst>
            </p:cNvPr>
            <p:cNvGrpSpPr/>
            <p:nvPr/>
          </p:nvGrpSpPr>
          <p:grpSpPr>
            <a:xfrm>
              <a:off x="3084120" y="2440289"/>
              <a:ext cx="5962273" cy="3078772"/>
              <a:chOff x="3084120" y="2440289"/>
              <a:chExt cx="5962273" cy="3078772"/>
            </a:xfrm>
          </p:grpSpPr>
          <p:sp>
            <p:nvSpPr>
              <p:cNvPr id="28" name="Inhaltsplatzhalter 4">
                <a:extLst>
                  <a:ext uri="{FF2B5EF4-FFF2-40B4-BE49-F238E27FC236}">
                    <a16:creationId xmlns:a16="http://schemas.microsoft.com/office/drawing/2014/main" id="{33EA2150-D168-466B-AFAA-1ED93184B9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723" y="2456113"/>
                <a:ext cx="1437257" cy="523220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en-US" sz="1700" b="1" dirty="0">
                    <a:solidFill>
                      <a:srgbClr val="FF9D00"/>
                    </a:solidFill>
                    <a:latin typeface="Lucida Calligraphy" panose="03010101010101010101" pitchFamily="66" charset="0"/>
                    <a:ea typeface="Roboto" pitchFamily="2" charset="0"/>
                  </a:rPr>
                  <a:t>Data Preparation</a:t>
                </a:r>
                <a:endParaRPr lang="en-US" sz="1700" dirty="0">
                  <a:solidFill>
                    <a:srgbClr val="FF9D00"/>
                  </a:solidFill>
                  <a:latin typeface="Lucida Calligraphy" panose="03010101010101010101" pitchFamily="66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0" name="Inhaltsplatzhalter 4">
                <a:extLst>
                  <a:ext uri="{FF2B5EF4-FFF2-40B4-BE49-F238E27FC236}">
                    <a16:creationId xmlns:a16="http://schemas.microsoft.com/office/drawing/2014/main" id="{96BF82DD-1117-468B-B4B9-BD6FC60A76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9136" y="2440289"/>
                <a:ext cx="1437257" cy="523220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en-US" sz="1700" b="1" dirty="0">
                    <a:solidFill>
                      <a:srgbClr val="0093AC"/>
                    </a:solidFill>
                    <a:latin typeface="Lucida Calligraphy" panose="03010101010101010101" pitchFamily="66" charset="0"/>
                    <a:ea typeface="Roboto" pitchFamily="2" charset="0"/>
                  </a:rPr>
                  <a:t>Model Evaluation</a:t>
                </a:r>
                <a:endParaRPr lang="en-US" sz="1700" dirty="0">
                  <a:solidFill>
                    <a:srgbClr val="0093AC"/>
                  </a:solidFill>
                  <a:latin typeface="Lucida Calligraphy" panose="03010101010101010101" pitchFamily="66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5" name="Inhaltsplatzhalter 4">
                <a:extLst>
                  <a:ext uri="{FF2B5EF4-FFF2-40B4-BE49-F238E27FC236}">
                    <a16:creationId xmlns:a16="http://schemas.microsoft.com/office/drawing/2014/main" id="{D1D01A8A-CD2D-45DA-A36A-4CD3A9A0BB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4120" y="4927672"/>
                <a:ext cx="1503603" cy="523220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en-US" sz="1700" b="1" dirty="0">
                    <a:solidFill>
                      <a:srgbClr val="00C3E6"/>
                    </a:solidFill>
                    <a:latin typeface="Lucida Calligraphy" panose="03010101010101010101" pitchFamily="66" charset="0"/>
                    <a:ea typeface="Roboto" pitchFamily="2" charset="0"/>
                  </a:rPr>
                  <a:t>Data Exploration</a:t>
                </a:r>
                <a:endParaRPr lang="en-US" sz="1700" dirty="0">
                  <a:solidFill>
                    <a:srgbClr val="00C3E6"/>
                  </a:solidFill>
                  <a:latin typeface="Lucida Calligraphy" panose="03010101010101010101" pitchFamily="66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33" name="Inhaltsplatzhalter 4">
                <a:extLst>
                  <a:ext uri="{FF2B5EF4-FFF2-40B4-BE49-F238E27FC236}">
                    <a16:creationId xmlns:a16="http://schemas.microsoft.com/office/drawing/2014/main" id="{3606961C-13E8-4938-9931-BE70426573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9452" y="4995841"/>
                <a:ext cx="1437257" cy="523220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272967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Wingdings" panose="05000000000000000000" pitchFamily="2" charset="2"/>
                  <a:buChar char="§"/>
                  <a:defRPr sz="23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1pPr>
                <a:lvl2pPr marL="807798" indent="-272967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20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2pPr>
                <a:lvl3pPr marL="1080764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9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3pPr>
                <a:lvl4pPr marL="1436256" indent="-177748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4pPr>
                <a:lvl5pPr marL="1793335" indent="-179335" algn="l" defTabSz="91412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-"/>
                  <a:defRPr sz="16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+mn-cs"/>
                  </a:defRPr>
                </a:lvl5pPr>
                <a:lvl6pPr marL="2513847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10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72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34" indent="-228532" algn="l" defTabSz="914127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None/>
                </a:pPr>
                <a:r>
                  <a:rPr lang="en-US" sz="1700" b="1" dirty="0">
                    <a:solidFill>
                      <a:srgbClr val="00B59A"/>
                    </a:solidFill>
                    <a:latin typeface="Lucida Calligraphy" panose="03010101010101010101" pitchFamily="66" charset="0"/>
                    <a:ea typeface="Roboto Light" panose="02000000000000000000" pitchFamily="2" charset="0"/>
                  </a:rPr>
                  <a:t>Building Models</a:t>
                </a:r>
                <a:endParaRPr lang="en-US" sz="1700" dirty="0">
                  <a:solidFill>
                    <a:srgbClr val="00B59A"/>
                  </a:solidFill>
                  <a:latin typeface="Lucida Calligraphy" panose="03010101010101010101" pitchFamily="66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FBE18B-71C2-48DD-8F25-1E199E54E8D0}"/>
                </a:ext>
              </a:extLst>
            </p:cNvPr>
            <p:cNvSpPr txBox="1"/>
            <p:nvPr/>
          </p:nvSpPr>
          <p:spPr>
            <a:xfrm>
              <a:off x="1223802" y="2431201"/>
              <a:ext cx="215604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>
                  <a:solidFill>
                    <a:srgbClr val="FF3654"/>
                  </a:solidFill>
                  <a:latin typeface="Lucida Calligraphy" panose="03010101010101010101" pitchFamily="66" charset="0"/>
                  <a:cs typeface="Times New Roman" panose="02020603050405020304" pitchFamily="18" charset="0"/>
                </a:rPr>
                <a:t>Business Understanding</a:t>
              </a:r>
            </a:p>
          </p:txBody>
        </p:sp>
        <p:sp>
          <p:nvSpPr>
            <p:cNvPr id="54" name="Freeform 108">
              <a:extLst>
                <a:ext uri="{FF2B5EF4-FFF2-40B4-BE49-F238E27FC236}">
                  <a16:creationId xmlns:a16="http://schemas.microsoft.com/office/drawing/2014/main" id="{1534AE1F-24E6-48D8-A567-3F3ABD471C30}"/>
                </a:ext>
              </a:extLst>
            </p:cNvPr>
            <p:cNvSpPr/>
            <p:nvPr/>
          </p:nvSpPr>
          <p:spPr>
            <a:xfrm>
              <a:off x="1972697" y="3637673"/>
              <a:ext cx="560977" cy="608625"/>
            </a:xfrm>
            <a:custGeom>
              <a:avLst/>
              <a:gdLst/>
              <a:ahLst/>
              <a:cxnLst/>
              <a:rect l="l" t="t" r="r" b="b"/>
              <a:pathLst>
                <a:path w="341005" h="376812">
                  <a:moveTo>
                    <a:pt x="179590" y="105941"/>
                  </a:moveTo>
                  <a:cubicBezTo>
                    <a:pt x="189466" y="103284"/>
                    <a:pt x="200229" y="106383"/>
                    <a:pt x="207502" y="113978"/>
                  </a:cubicBezTo>
                  <a:lnTo>
                    <a:pt x="205155" y="116193"/>
                  </a:lnTo>
                  <a:cubicBezTo>
                    <a:pt x="198727" y="109493"/>
                    <a:pt x="189244" y="106732"/>
                    <a:pt x="180543" y="109027"/>
                  </a:cubicBezTo>
                  <a:cubicBezTo>
                    <a:pt x="171284" y="111470"/>
                    <a:pt x="164597" y="119184"/>
                    <a:pt x="163491" y="128699"/>
                  </a:cubicBezTo>
                  <a:lnTo>
                    <a:pt x="160301" y="128192"/>
                  </a:lnTo>
                  <a:cubicBezTo>
                    <a:pt x="160626" y="125509"/>
                    <a:pt x="161343" y="122953"/>
                    <a:pt x="162397" y="120583"/>
                  </a:cubicBezTo>
                  <a:cubicBezTo>
                    <a:pt x="163188" y="118806"/>
                    <a:pt x="164168" y="117134"/>
                    <a:pt x="165317" y="115593"/>
                  </a:cubicBezTo>
                  <a:close/>
                  <a:moveTo>
                    <a:pt x="184774" y="76800"/>
                  </a:moveTo>
                  <a:cubicBezTo>
                    <a:pt x="189722" y="75892"/>
                    <a:pt x="194950" y="76276"/>
                    <a:pt x="199898" y="78055"/>
                  </a:cubicBezTo>
                  <a:lnTo>
                    <a:pt x="198784" y="81085"/>
                  </a:lnTo>
                  <a:cubicBezTo>
                    <a:pt x="190044" y="77951"/>
                    <a:pt x="180324" y="79705"/>
                    <a:pt x="173557" y="85636"/>
                  </a:cubicBezTo>
                  <a:cubicBezTo>
                    <a:pt x="166357" y="91948"/>
                    <a:pt x="163808" y="101834"/>
                    <a:pt x="167057" y="110845"/>
                  </a:cubicBezTo>
                  <a:lnTo>
                    <a:pt x="163976" y="111813"/>
                  </a:lnTo>
                  <a:cubicBezTo>
                    <a:pt x="161264" y="104174"/>
                    <a:pt x="162206" y="95982"/>
                    <a:pt x="166259" y="89343"/>
                  </a:cubicBezTo>
                  <a:lnTo>
                    <a:pt x="171329" y="83298"/>
                  </a:lnTo>
                  <a:cubicBezTo>
                    <a:pt x="175158" y="79908"/>
                    <a:pt x="179826" y="77708"/>
                    <a:pt x="184774" y="76800"/>
                  </a:cubicBezTo>
                  <a:close/>
                  <a:moveTo>
                    <a:pt x="179076" y="24908"/>
                  </a:moveTo>
                  <a:cubicBezTo>
                    <a:pt x="173882" y="25821"/>
                    <a:pt x="169065" y="28595"/>
                    <a:pt x="165693" y="33023"/>
                  </a:cubicBezTo>
                  <a:lnTo>
                    <a:pt x="165081" y="32645"/>
                  </a:lnTo>
                  <a:lnTo>
                    <a:pt x="164343" y="33841"/>
                  </a:lnTo>
                  <a:lnTo>
                    <a:pt x="159156" y="28989"/>
                  </a:lnTo>
                  <a:cubicBezTo>
                    <a:pt x="147650" y="21890"/>
                    <a:pt x="132568" y="25462"/>
                    <a:pt x="125468" y="36968"/>
                  </a:cubicBezTo>
                  <a:cubicBezTo>
                    <a:pt x="125028" y="37682"/>
                    <a:pt x="124628" y="38410"/>
                    <a:pt x="124607" y="39302"/>
                  </a:cubicBezTo>
                  <a:cubicBezTo>
                    <a:pt x="121192" y="53871"/>
                    <a:pt x="126621" y="67918"/>
                    <a:pt x="137512" y="72288"/>
                  </a:cubicBezTo>
                  <a:lnTo>
                    <a:pt x="136408" y="75373"/>
                  </a:lnTo>
                  <a:cubicBezTo>
                    <a:pt x="125065" y="70889"/>
                    <a:pt x="118824" y="57470"/>
                    <a:pt x="120792" y="42874"/>
                  </a:cubicBezTo>
                  <a:cubicBezTo>
                    <a:pt x="110219" y="38045"/>
                    <a:pt x="97555" y="41998"/>
                    <a:pt x="91229" y="52250"/>
                  </a:cubicBezTo>
                  <a:cubicBezTo>
                    <a:pt x="86215" y="60377"/>
                    <a:pt x="87164" y="68019"/>
                    <a:pt x="90995" y="75559"/>
                  </a:cubicBezTo>
                  <a:cubicBezTo>
                    <a:pt x="88405" y="77546"/>
                    <a:pt x="86197" y="80074"/>
                    <a:pt x="84391" y="83001"/>
                  </a:cubicBezTo>
                  <a:cubicBezTo>
                    <a:pt x="75261" y="97799"/>
                    <a:pt x="79855" y="117197"/>
                    <a:pt x="94653" y="126328"/>
                  </a:cubicBezTo>
                  <a:cubicBezTo>
                    <a:pt x="99603" y="129383"/>
                    <a:pt x="105068" y="130901"/>
                    <a:pt x="110449" y="130283"/>
                  </a:cubicBezTo>
                  <a:cubicBezTo>
                    <a:pt x="111461" y="121556"/>
                    <a:pt x="114239" y="112980"/>
                    <a:pt x="118788" y="105103"/>
                  </a:cubicBezTo>
                  <a:lnTo>
                    <a:pt x="122060" y="106993"/>
                  </a:lnTo>
                  <a:cubicBezTo>
                    <a:pt x="117549" y="114804"/>
                    <a:pt x="114885" y="123345"/>
                    <a:pt x="114602" y="132066"/>
                  </a:cubicBezTo>
                  <a:cubicBezTo>
                    <a:pt x="118189" y="142541"/>
                    <a:pt x="127538" y="149533"/>
                    <a:pt x="138054" y="150704"/>
                  </a:cubicBezTo>
                  <a:lnTo>
                    <a:pt x="138622" y="157584"/>
                  </a:lnTo>
                  <a:cubicBezTo>
                    <a:pt x="141809" y="168599"/>
                    <a:pt x="152592" y="175355"/>
                    <a:pt x="163536" y="173320"/>
                  </a:cubicBezTo>
                  <a:lnTo>
                    <a:pt x="163736" y="174011"/>
                  </a:lnTo>
                  <a:lnTo>
                    <a:pt x="165086" y="173621"/>
                  </a:lnTo>
                  <a:lnTo>
                    <a:pt x="165671" y="180699"/>
                  </a:lnTo>
                  <a:cubicBezTo>
                    <a:pt x="169429" y="193686"/>
                    <a:pt x="183003" y="201168"/>
                    <a:pt x="195990" y="197411"/>
                  </a:cubicBezTo>
                  <a:cubicBezTo>
                    <a:pt x="196796" y="197178"/>
                    <a:pt x="197581" y="196907"/>
                    <a:pt x="198196" y="196260"/>
                  </a:cubicBezTo>
                  <a:cubicBezTo>
                    <a:pt x="209934" y="188156"/>
                    <a:pt x="215400" y="175007"/>
                    <a:pt x="211155" y="164763"/>
                  </a:cubicBezTo>
                  <a:cubicBezTo>
                    <a:pt x="205121" y="170199"/>
                    <a:pt x="196738" y="172687"/>
                    <a:pt x="188343" y="171472"/>
                  </a:cubicBezTo>
                  <a:lnTo>
                    <a:pt x="188829" y="168281"/>
                  </a:lnTo>
                  <a:cubicBezTo>
                    <a:pt x="198020" y="169602"/>
                    <a:pt x="207192" y="165939"/>
                    <a:pt x="212635" y="158774"/>
                  </a:cubicBezTo>
                  <a:cubicBezTo>
                    <a:pt x="218427" y="151149"/>
                    <a:pt x="218946" y="140953"/>
                    <a:pt x="213960" y="132774"/>
                  </a:cubicBezTo>
                  <a:lnTo>
                    <a:pt x="216785" y="131210"/>
                  </a:lnTo>
                  <a:cubicBezTo>
                    <a:pt x="222366" y="140465"/>
                    <a:pt x="221779" y="151983"/>
                    <a:pt x="215286" y="160619"/>
                  </a:cubicBezTo>
                  <a:lnTo>
                    <a:pt x="213805" y="162105"/>
                  </a:lnTo>
                  <a:cubicBezTo>
                    <a:pt x="218946" y="172938"/>
                    <a:pt x="214526" y="186813"/>
                    <a:pt x="203421" y="196175"/>
                  </a:cubicBezTo>
                  <a:cubicBezTo>
                    <a:pt x="208012" y="206854"/>
                    <a:pt x="220050" y="212429"/>
                    <a:pt x="231622" y="209082"/>
                  </a:cubicBezTo>
                  <a:cubicBezTo>
                    <a:pt x="239377" y="206838"/>
                    <a:pt x="243741" y="201989"/>
                    <a:pt x="246092" y="195539"/>
                  </a:cubicBezTo>
                  <a:cubicBezTo>
                    <a:pt x="255042" y="199507"/>
                    <a:pt x="265290" y="198199"/>
                    <a:pt x="272958" y="192601"/>
                  </a:cubicBezTo>
                  <a:lnTo>
                    <a:pt x="276795" y="193971"/>
                  </a:lnTo>
                  <a:cubicBezTo>
                    <a:pt x="289009" y="194016"/>
                    <a:pt x="298363" y="193248"/>
                    <a:pt x="304258" y="183694"/>
                  </a:cubicBezTo>
                  <a:cubicBezTo>
                    <a:pt x="309343" y="175453"/>
                    <a:pt x="308953" y="165378"/>
                    <a:pt x="303795" y="157923"/>
                  </a:cubicBezTo>
                  <a:cubicBezTo>
                    <a:pt x="298315" y="164420"/>
                    <a:pt x="291041" y="168177"/>
                    <a:pt x="283702" y="168174"/>
                  </a:cubicBezTo>
                  <a:lnTo>
                    <a:pt x="283555" y="164527"/>
                  </a:lnTo>
                  <a:cubicBezTo>
                    <a:pt x="293404" y="164978"/>
                    <a:pt x="303289" y="157339"/>
                    <a:pt x="308110" y="145450"/>
                  </a:cubicBezTo>
                  <a:cubicBezTo>
                    <a:pt x="311022" y="136198"/>
                    <a:pt x="308752" y="126109"/>
                    <a:pt x="302169" y="119023"/>
                  </a:cubicBezTo>
                  <a:cubicBezTo>
                    <a:pt x="296249" y="127191"/>
                    <a:pt x="286098" y="131525"/>
                    <a:pt x="275782" y="130309"/>
                  </a:cubicBezTo>
                  <a:lnTo>
                    <a:pt x="276183" y="127106"/>
                  </a:lnTo>
                  <a:cubicBezTo>
                    <a:pt x="285405" y="128184"/>
                    <a:pt x="294478" y="124281"/>
                    <a:pt x="299730" y="116974"/>
                  </a:cubicBezTo>
                  <a:lnTo>
                    <a:pt x="300207" y="116045"/>
                  </a:lnTo>
                  <a:cubicBezTo>
                    <a:pt x="300079" y="107222"/>
                    <a:pt x="295342" y="98867"/>
                    <a:pt x="287259" y="93880"/>
                  </a:cubicBezTo>
                  <a:cubicBezTo>
                    <a:pt x="284295" y="92051"/>
                    <a:pt x="281129" y="90828"/>
                    <a:pt x="277855" y="90561"/>
                  </a:cubicBezTo>
                  <a:cubicBezTo>
                    <a:pt x="271916" y="104194"/>
                    <a:pt x="259881" y="112708"/>
                    <a:pt x="248172" y="111695"/>
                  </a:cubicBezTo>
                  <a:cubicBezTo>
                    <a:pt x="248002" y="114741"/>
                    <a:pt x="246936" y="117719"/>
                    <a:pt x="245089" y="120348"/>
                  </a:cubicBezTo>
                  <a:cubicBezTo>
                    <a:pt x="241307" y="125729"/>
                    <a:pt x="234825" y="128827"/>
                    <a:pt x="228007" y="128511"/>
                  </a:cubicBezTo>
                  <a:lnTo>
                    <a:pt x="228158" y="125380"/>
                  </a:lnTo>
                  <a:cubicBezTo>
                    <a:pt x="233848" y="125642"/>
                    <a:pt x="239262" y="123097"/>
                    <a:pt x="242439" y="118667"/>
                  </a:cubicBezTo>
                  <a:cubicBezTo>
                    <a:pt x="244071" y="116391"/>
                    <a:pt x="244987" y="113796"/>
                    <a:pt x="245116" y="111152"/>
                  </a:cubicBezTo>
                  <a:lnTo>
                    <a:pt x="243716" y="110904"/>
                  </a:lnTo>
                  <a:lnTo>
                    <a:pt x="244539" y="108155"/>
                  </a:lnTo>
                  <a:cubicBezTo>
                    <a:pt x="244792" y="106166"/>
                    <a:pt x="244131" y="104285"/>
                    <a:pt x="243078" y="102544"/>
                  </a:cubicBezTo>
                  <a:cubicBezTo>
                    <a:pt x="240257" y="97875"/>
                    <a:pt x="235048" y="94922"/>
                    <a:pt x="229344" y="94755"/>
                  </a:cubicBezTo>
                  <a:lnTo>
                    <a:pt x="229436" y="91621"/>
                  </a:lnTo>
                  <a:cubicBezTo>
                    <a:pt x="236268" y="91821"/>
                    <a:pt x="242499" y="95409"/>
                    <a:pt x="245850" y="101072"/>
                  </a:cubicBezTo>
                  <a:cubicBezTo>
                    <a:pt x="247129" y="103235"/>
                    <a:pt x="247915" y="105575"/>
                    <a:pt x="248037" y="107973"/>
                  </a:cubicBezTo>
                  <a:cubicBezTo>
                    <a:pt x="258268" y="109553"/>
                    <a:pt x="268981" y="102051"/>
                    <a:pt x="274232" y="89778"/>
                  </a:cubicBezTo>
                  <a:cubicBezTo>
                    <a:pt x="278708" y="77339"/>
                    <a:pt x="274020" y="63056"/>
                    <a:pt x="262316" y="55834"/>
                  </a:cubicBezTo>
                  <a:cubicBezTo>
                    <a:pt x="257734" y="53007"/>
                    <a:pt x="252666" y="51626"/>
                    <a:pt x="247691" y="52231"/>
                  </a:cubicBezTo>
                  <a:cubicBezTo>
                    <a:pt x="248705" y="60913"/>
                    <a:pt x="245967" y="69020"/>
                    <a:pt x="239739" y="74185"/>
                  </a:cubicBezTo>
                  <a:lnTo>
                    <a:pt x="237649" y="71664"/>
                  </a:lnTo>
                  <a:cubicBezTo>
                    <a:pt x="244579" y="65918"/>
                    <a:pt x="246481" y="55888"/>
                    <a:pt x="243151" y="45920"/>
                  </a:cubicBezTo>
                  <a:cubicBezTo>
                    <a:pt x="241194" y="40124"/>
                    <a:pt x="237183" y="35004"/>
                    <a:pt x="231542" y="31523"/>
                  </a:cubicBezTo>
                  <a:cubicBezTo>
                    <a:pt x="221392" y="25261"/>
                    <a:pt x="208864" y="26095"/>
                    <a:pt x="199763" y="32668"/>
                  </a:cubicBezTo>
                  <a:lnTo>
                    <a:pt x="194721" y="27952"/>
                  </a:lnTo>
                  <a:cubicBezTo>
                    <a:pt x="189842" y="24941"/>
                    <a:pt x="184271" y="23995"/>
                    <a:pt x="179076" y="24908"/>
                  </a:cubicBezTo>
                  <a:close/>
                  <a:moveTo>
                    <a:pt x="190632" y="62"/>
                  </a:moveTo>
                  <a:cubicBezTo>
                    <a:pt x="300121" y="2329"/>
                    <a:pt x="391248" y="125645"/>
                    <a:pt x="309641" y="225160"/>
                  </a:cubicBezTo>
                  <a:cubicBezTo>
                    <a:pt x="282892" y="251229"/>
                    <a:pt x="279266" y="288859"/>
                    <a:pt x="302841" y="374772"/>
                  </a:cubicBezTo>
                  <a:lnTo>
                    <a:pt x="121266" y="376812"/>
                  </a:lnTo>
                  <a:lnTo>
                    <a:pt x="109025" y="322355"/>
                  </a:lnTo>
                  <a:cubicBezTo>
                    <a:pt x="76580" y="333165"/>
                    <a:pt x="40716" y="329924"/>
                    <a:pt x="28778" y="318327"/>
                  </a:cubicBezTo>
                  <a:cubicBezTo>
                    <a:pt x="22923" y="311868"/>
                    <a:pt x="25422" y="291738"/>
                    <a:pt x="32859" y="276164"/>
                  </a:cubicBezTo>
                  <a:cubicBezTo>
                    <a:pt x="35235" y="270344"/>
                    <a:pt x="23179" y="268321"/>
                    <a:pt x="20618" y="259843"/>
                  </a:cubicBezTo>
                  <a:cubicBezTo>
                    <a:pt x="19440" y="251965"/>
                    <a:pt x="27377" y="251682"/>
                    <a:pt x="30757" y="247602"/>
                  </a:cubicBezTo>
                  <a:lnTo>
                    <a:pt x="18516" y="238938"/>
                  </a:lnTo>
                  <a:cubicBezTo>
                    <a:pt x="12669" y="232923"/>
                    <a:pt x="25811" y="221592"/>
                    <a:pt x="29458" y="212919"/>
                  </a:cubicBezTo>
                  <a:cubicBezTo>
                    <a:pt x="16679" y="208924"/>
                    <a:pt x="7006" y="203466"/>
                    <a:pt x="307" y="196983"/>
                  </a:cubicBezTo>
                  <a:cubicBezTo>
                    <a:pt x="-2572" y="186228"/>
                    <a:pt x="15339" y="171234"/>
                    <a:pt x="31089" y="151672"/>
                  </a:cubicBezTo>
                  <a:cubicBezTo>
                    <a:pt x="47602" y="132201"/>
                    <a:pt x="33821" y="117353"/>
                    <a:pt x="46470" y="75544"/>
                  </a:cubicBezTo>
                  <a:cubicBezTo>
                    <a:pt x="66559" y="23813"/>
                    <a:pt x="114124" y="-1423"/>
                    <a:pt x="190632" y="62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Rectangle 7">
              <a:extLst>
                <a:ext uri="{FF2B5EF4-FFF2-40B4-BE49-F238E27FC236}">
                  <a16:creationId xmlns:a16="http://schemas.microsoft.com/office/drawing/2014/main" id="{47D08474-D6C1-4807-AA86-D5039D663667}"/>
                </a:ext>
              </a:extLst>
            </p:cNvPr>
            <p:cNvSpPr/>
            <p:nvPr/>
          </p:nvSpPr>
          <p:spPr>
            <a:xfrm rot="18900000">
              <a:off x="3696971" y="3659846"/>
              <a:ext cx="287649" cy="611949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C5B228B-CEB9-4AFE-8C50-271B4E3D01D8}"/>
                </a:ext>
              </a:extLst>
            </p:cNvPr>
            <p:cNvGrpSpPr/>
            <p:nvPr/>
          </p:nvGrpSpPr>
          <p:grpSpPr>
            <a:xfrm>
              <a:off x="4910088" y="3678956"/>
              <a:ext cx="789512" cy="604097"/>
              <a:chOff x="701458" y="823541"/>
              <a:chExt cx="648964" cy="1168098"/>
            </a:xfrm>
            <a:solidFill>
              <a:schemeClr val="bg1"/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6863A68-D4CA-4B66-97A2-0474B1E06E39}"/>
                  </a:ext>
                </a:extLst>
              </p:cNvPr>
              <p:cNvSpPr/>
              <p:nvPr/>
            </p:nvSpPr>
            <p:spPr>
              <a:xfrm>
                <a:off x="976229" y="1299483"/>
                <a:ext cx="124472" cy="692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F90D973-28A4-46BE-9FE8-4FB77F6E4F57}"/>
                  </a:ext>
                </a:extLst>
              </p:cNvPr>
              <p:cNvSpPr/>
              <p:nvPr/>
            </p:nvSpPr>
            <p:spPr>
              <a:xfrm rot="10800000">
                <a:off x="701458" y="823541"/>
                <a:ext cx="648964" cy="8298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8" name="Oval 21">
              <a:extLst>
                <a:ext uri="{FF2B5EF4-FFF2-40B4-BE49-F238E27FC236}">
                  <a16:creationId xmlns:a16="http://schemas.microsoft.com/office/drawing/2014/main" id="{956C192C-11FC-4AAE-A42D-3DAAD52AE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2257" y="3673573"/>
              <a:ext cx="571743" cy="576518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F44320F-7D4A-4F22-9A02-CC7A8F9281D1}"/>
                </a:ext>
              </a:extLst>
            </p:cNvPr>
            <p:cNvGrpSpPr/>
            <p:nvPr/>
          </p:nvGrpSpPr>
          <p:grpSpPr>
            <a:xfrm>
              <a:off x="8088784" y="3676721"/>
              <a:ext cx="536598" cy="688628"/>
              <a:chOff x="6024980" y="989774"/>
              <a:chExt cx="536598" cy="688628"/>
            </a:xfrm>
            <a:solidFill>
              <a:schemeClr val="bg1"/>
            </a:solidFill>
          </p:grpSpPr>
          <p:sp>
            <p:nvSpPr>
              <p:cNvPr id="70" name="Rectangle 30">
                <a:extLst>
                  <a:ext uri="{FF2B5EF4-FFF2-40B4-BE49-F238E27FC236}">
                    <a16:creationId xmlns:a16="http://schemas.microsoft.com/office/drawing/2014/main" id="{3F845881-10B3-4C30-89F9-23375C3BE0B9}"/>
                  </a:ext>
                </a:extLst>
              </p:cNvPr>
              <p:cNvSpPr/>
              <p:nvPr/>
            </p:nvSpPr>
            <p:spPr>
              <a:xfrm>
                <a:off x="6024980" y="989774"/>
                <a:ext cx="464493" cy="463135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30531">
                    <a:moveTo>
                      <a:pt x="720000" y="2697973"/>
                    </a:moveTo>
                    <a:cubicBezTo>
                      <a:pt x="680235" y="2697973"/>
                      <a:pt x="648000" y="2730208"/>
                      <a:pt x="648000" y="2769973"/>
                    </a:cubicBezTo>
                    <a:cubicBezTo>
                      <a:pt x="648000" y="2809738"/>
                      <a:pt x="680235" y="2841973"/>
                      <a:pt x="720000" y="2841973"/>
                    </a:cubicBezTo>
                    <a:lnTo>
                      <a:pt x="2520000" y="2841973"/>
                    </a:lnTo>
                    <a:cubicBezTo>
                      <a:pt x="2559765" y="2841973"/>
                      <a:pt x="2592000" y="2809738"/>
                      <a:pt x="2592000" y="2769973"/>
                    </a:cubicBezTo>
                    <a:cubicBezTo>
                      <a:pt x="2592000" y="2730208"/>
                      <a:pt x="2559765" y="2697973"/>
                      <a:pt x="2520000" y="2697973"/>
                    </a:cubicBezTo>
                    <a:close/>
                    <a:moveTo>
                      <a:pt x="720000" y="2366733"/>
                    </a:moveTo>
                    <a:cubicBezTo>
                      <a:pt x="680235" y="2366733"/>
                      <a:pt x="648000" y="2398968"/>
                      <a:pt x="648000" y="2438733"/>
                    </a:cubicBezTo>
                    <a:cubicBezTo>
                      <a:pt x="648000" y="2478498"/>
                      <a:pt x="680235" y="2510733"/>
                      <a:pt x="720000" y="2510733"/>
                    </a:cubicBezTo>
                    <a:lnTo>
                      <a:pt x="2520000" y="2510733"/>
                    </a:lnTo>
                    <a:cubicBezTo>
                      <a:pt x="2559765" y="2510733"/>
                      <a:pt x="2592000" y="2478498"/>
                      <a:pt x="2592000" y="2438733"/>
                    </a:cubicBezTo>
                    <a:cubicBezTo>
                      <a:pt x="2592000" y="2398968"/>
                      <a:pt x="2559765" y="2366733"/>
                      <a:pt x="2520000" y="2366733"/>
                    </a:cubicBezTo>
                    <a:close/>
                    <a:moveTo>
                      <a:pt x="720000" y="2035493"/>
                    </a:moveTo>
                    <a:cubicBezTo>
                      <a:pt x="680235" y="2035493"/>
                      <a:pt x="648000" y="2067728"/>
                      <a:pt x="648000" y="2107493"/>
                    </a:cubicBezTo>
                    <a:cubicBezTo>
                      <a:pt x="648000" y="2147258"/>
                      <a:pt x="680235" y="2179493"/>
                      <a:pt x="720000" y="2179493"/>
                    </a:cubicBezTo>
                    <a:lnTo>
                      <a:pt x="2520000" y="2179493"/>
                    </a:lnTo>
                    <a:cubicBezTo>
                      <a:pt x="2559765" y="2179493"/>
                      <a:pt x="2592000" y="2147258"/>
                      <a:pt x="2592000" y="2107493"/>
                    </a:cubicBezTo>
                    <a:cubicBezTo>
                      <a:pt x="2592000" y="2067728"/>
                      <a:pt x="2559765" y="2035493"/>
                      <a:pt x="2520000" y="2035493"/>
                    </a:cubicBezTo>
                    <a:close/>
                    <a:moveTo>
                      <a:pt x="720000" y="1704253"/>
                    </a:moveTo>
                    <a:cubicBezTo>
                      <a:pt x="680235" y="1704253"/>
                      <a:pt x="648000" y="1736488"/>
                      <a:pt x="648000" y="1776253"/>
                    </a:cubicBezTo>
                    <a:cubicBezTo>
                      <a:pt x="648000" y="1816018"/>
                      <a:pt x="680235" y="1848253"/>
                      <a:pt x="720000" y="1848253"/>
                    </a:cubicBezTo>
                    <a:lnTo>
                      <a:pt x="2520000" y="1848253"/>
                    </a:lnTo>
                    <a:cubicBezTo>
                      <a:pt x="2559765" y="1848253"/>
                      <a:pt x="2592000" y="1816018"/>
                      <a:pt x="2592000" y="1776253"/>
                    </a:cubicBezTo>
                    <a:cubicBezTo>
                      <a:pt x="2592000" y="1736488"/>
                      <a:pt x="2559765" y="1704253"/>
                      <a:pt x="2520000" y="1704253"/>
                    </a:cubicBezTo>
                    <a:close/>
                    <a:moveTo>
                      <a:pt x="720000" y="1373013"/>
                    </a:moveTo>
                    <a:cubicBezTo>
                      <a:pt x="680235" y="1373013"/>
                      <a:pt x="648000" y="1405248"/>
                      <a:pt x="648000" y="1445013"/>
                    </a:cubicBezTo>
                    <a:cubicBezTo>
                      <a:pt x="648000" y="1484778"/>
                      <a:pt x="680235" y="1517013"/>
                      <a:pt x="720000" y="1517013"/>
                    </a:cubicBezTo>
                    <a:lnTo>
                      <a:pt x="2520000" y="1517013"/>
                    </a:lnTo>
                    <a:cubicBezTo>
                      <a:pt x="2559765" y="1517013"/>
                      <a:pt x="2592000" y="1484778"/>
                      <a:pt x="2592000" y="1445013"/>
                    </a:cubicBezTo>
                    <a:cubicBezTo>
                      <a:pt x="2592000" y="1405248"/>
                      <a:pt x="2559765" y="1373013"/>
                      <a:pt x="2520000" y="1373013"/>
                    </a:cubicBezTo>
                    <a:close/>
                    <a:moveTo>
                      <a:pt x="720000" y="1041773"/>
                    </a:moveTo>
                    <a:cubicBezTo>
                      <a:pt x="680235" y="1041773"/>
                      <a:pt x="648000" y="1074008"/>
                      <a:pt x="648000" y="1113773"/>
                    </a:cubicBezTo>
                    <a:cubicBezTo>
                      <a:pt x="648000" y="1153538"/>
                      <a:pt x="680235" y="1185773"/>
                      <a:pt x="720000" y="1185773"/>
                    </a:cubicBezTo>
                    <a:lnTo>
                      <a:pt x="2520000" y="1185773"/>
                    </a:lnTo>
                    <a:cubicBezTo>
                      <a:pt x="2559765" y="1185773"/>
                      <a:pt x="2592000" y="1153538"/>
                      <a:pt x="2592000" y="1113773"/>
                    </a:cubicBezTo>
                    <a:cubicBezTo>
                      <a:pt x="2592000" y="1074008"/>
                      <a:pt x="2559765" y="1041773"/>
                      <a:pt x="2520000" y="1041773"/>
                    </a:cubicBezTo>
                    <a:close/>
                    <a:moveTo>
                      <a:pt x="0" y="305988"/>
                    </a:moveTo>
                    <a:lnTo>
                      <a:pt x="181957" y="305988"/>
                    </a:lnTo>
                    <a:lnTo>
                      <a:pt x="181957" y="470032"/>
                    </a:lnTo>
                    <a:cubicBezTo>
                      <a:pt x="181957" y="599267"/>
                      <a:pt x="286722" y="704032"/>
                      <a:pt x="415957" y="704032"/>
                    </a:cubicBezTo>
                    <a:cubicBezTo>
                      <a:pt x="545192" y="704032"/>
                      <a:pt x="649957" y="599267"/>
                      <a:pt x="649957" y="470032"/>
                    </a:cubicBezTo>
                    <a:lnTo>
                      <a:pt x="649957" y="305988"/>
                    </a:lnTo>
                    <a:lnTo>
                      <a:pt x="802357" y="305988"/>
                    </a:lnTo>
                    <a:lnTo>
                      <a:pt x="802357" y="470031"/>
                    </a:lnTo>
                    <a:cubicBezTo>
                      <a:pt x="802357" y="599266"/>
                      <a:pt x="907122" y="704031"/>
                      <a:pt x="1036357" y="704031"/>
                    </a:cubicBezTo>
                    <a:cubicBezTo>
                      <a:pt x="1165592" y="704031"/>
                      <a:pt x="1270357" y="599266"/>
                      <a:pt x="1270357" y="470031"/>
                    </a:cubicBezTo>
                    <a:lnTo>
                      <a:pt x="1270357" y="305988"/>
                    </a:lnTo>
                    <a:lnTo>
                      <a:pt x="1422757" y="305988"/>
                    </a:lnTo>
                    <a:lnTo>
                      <a:pt x="1422757" y="470030"/>
                    </a:lnTo>
                    <a:cubicBezTo>
                      <a:pt x="1422757" y="599265"/>
                      <a:pt x="1527522" y="704030"/>
                      <a:pt x="1656757" y="704030"/>
                    </a:cubicBezTo>
                    <a:cubicBezTo>
                      <a:pt x="1785992" y="704030"/>
                      <a:pt x="1890757" y="599265"/>
                      <a:pt x="1890757" y="470030"/>
                    </a:cubicBezTo>
                    <a:lnTo>
                      <a:pt x="1890757" y="305988"/>
                    </a:lnTo>
                    <a:lnTo>
                      <a:pt x="2043157" y="305988"/>
                    </a:lnTo>
                    <a:lnTo>
                      <a:pt x="2043157" y="470029"/>
                    </a:lnTo>
                    <a:cubicBezTo>
                      <a:pt x="2043157" y="599264"/>
                      <a:pt x="2147922" y="704029"/>
                      <a:pt x="2277157" y="704029"/>
                    </a:cubicBezTo>
                    <a:cubicBezTo>
                      <a:pt x="2406392" y="704029"/>
                      <a:pt x="2511157" y="599264"/>
                      <a:pt x="2511157" y="470029"/>
                    </a:cubicBezTo>
                    <a:lnTo>
                      <a:pt x="2511157" y="305988"/>
                    </a:lnTo>
                    <a:lnTo>
                      <a:pt x="2663557" y="305988"/>
                    </a:lnTo>
                    <a:lnTo>
                      <a:pt x="2663557" y="470028"/>
                    </a:lnTo>
                    <a:cubicBezTo>
                      <a:pt x="2663557" y="599263"/>
                      <a:pt x="2768322" y="704028"/>
                      <a:pt x="2897557" y="704028"/>
                    </a:cubicBezTo>
                    <a:cubicBezTo>
                      <a:pt x="3026792" y="704028"/>
                      <a:pt x="3131557" y="599263"/>
                      <a:pt x="3131557" y="470028"/>
                    </a:cubicBezTo>
                    <a:lnTo>
                      <a:pt x="3131557" y="305988"/>
                    </a:lnTo>
                    <a:lnTo>
                      <a:pt x="3240000" y="305988"/>
                    </a:lnTo>
                    <a:lnTo>
                      <a:pt x="3240000" y="3230531"/>
                    </a:lnTo>
                    <a:lnTo>
                      <a:pt x="0" y="3230531"/>
                    </a:lnTo>
                    <a:close/>
                    <a:moveTo>
                      <a:pt x="415957" y="4"/>
                    </a:moveTo>
                    <a:cubicBezTo>
                      <a:pt x="485545" y="4"/>
                      <a:pt x="541957" y="56416"/>
                      <a:pt x="541957" y="126004"/>
                    </a:cubicBezTo>
                    <a:lnTo>
                      <a:pt x="541957" y="485972"/>
                    </a:lnTo>
                    <a:cubicBezTo>
                      <a:pt x="541957" y="555560"/>
                      <a:pt x="485545" y="611972"/>
                      <a:pt x="415957" y="611972"/>
                    </a:cubicBezTo>
                    <a:cubicBezTo>
                      <a:pt x="346369" y="611972"/>
                      <a:pt x="289957" y="555560"/>
                      <a:pt x="289957" y="485972"/>
                    </a:cubicBezTo>
                    <a:lnTo>
                      <a:pt x="289957" y="126004"/>
                    </a:lnTo>
                    <a:cubicBezTo>
                      <a:pt x="289957" y="56416"/>
                      <a:pt x="346369" y="4"/>
                      <a:pt x="415957" y="4"/>
                    </a:cubicBezTo>
                    <a:close/>
                    <a:moveTo>
                      <a:pt x="1036357" y="3"/>
                    </a:moveTo>
                    <a:cubicBezTo>
                      <a:pt x="1105945" y="3"/>
                      <a:pt x="1162357" y="56415"/>
                      <a:pt x="1162357" y="126003"/>
                    </a:cubicBezTo>
                    <a:lnTo>
                      <a:pt x="1162357" y="485971"/>
                    </a:lnTo>
                    <a:cubicBezTo>
                      <a:pt x="1162357" y="555559"/>
                      <a:pt x="1105945" y="611971"/>
                      <a:pt x="1036357" y="611971"/>
                    </a:cubicBezTo>
                    <a:cubicBezTo>
                      <a:pt x="966769" y="611971"/>
                      <a:pt x="910357" y="555559"/>
                      <a:pt x="910357" y="485971"/>
                    </a:cubicBezTo>
                    <a:lnTo>
                      <a:pt x="910357" y="126003"/>
                    </a:lnTo>
                    <a:cubicBezTo>
                      <a:pt x="910357" y="56415"/>
                      <a:pt x="966769" y="3"/>
                      <a:pt x="1036357" y="3"/>
                    </a:cubicBezTo>
                    <a:close/>
                    <a:moveTo>
                      <a:pt x="1656757" y="2"/>
                    </a:moveTo>
                    <a:cubicBezTo>
                      <a:pt x="1726345" y="2"/>
                      <a:pt x="1782757" y="56414"/>
                      <a:pt x="1782757" y="126002"/>
                    </a:cubicBezTo>
                    <a:lnTo>
                      <a:pt x="1782757" y="485970"/>
                    </a:lnTo>
                    <a:cubicBezTo>
                      <a:pt x="1782757" y="555558"/>
                      <a:pt x="1726345" y="611970"/>
                      <a:pt x="1656757" y="611970"/>
                    </a:cubicBezTo>
                    <a:cubicBezTo>
                      <a:pt x="1587169" y="611970"/>
                      <a:pt x="1530757" y="555558"/>
                      <a:pt x="1530757" y="485970"/>
                    </a:cubicBezTo>
                    <a:lnTo>
                      <a:pt x="1530757" y="126002"/>
                    </a:lnTo>
                    <a:cubicBezTo>
                      <a:pt x="1530757" y="56414"/>
                      <a:pt x="1587169" y="2"/>
                      <a:pt x="1656757" y="2"/>
                    </a:cubicBezTo>
                    <a:close/>
                    <a:moveTo>
                      <a:pt x="2277157" y="1"/>
                    </a:moveTo>
                    <a:cubicBezTo>
                      <a:pt x="2346745" y="1"/>
                      <a:pt x="2403157" y="56413"/>
                      <a:pt x="2403157" y="126001"/>
                    </a:cubicBezTo>
                    <a:lnTo>
                      <a:pt x="2403157" y="485969"/>
                    </a:lnTo>
                    <a:cubicBezTo>
                      <a:pt x="2403157" y="555557"/>
                      <a:pt x="2346745" y="611969"/>
                      <a:pt x="2277157" y="611969"/>
                    </a:cubicBezTo>
                    <a:cubicBezTo>
                      <a:pt x="2207569" y="611969"/>
                      <a:pt x="2151157" y="555557"/>
                      <a:pt x="2151157" y="485969"/>
                    </a:cubicBezTo>
                    <a:lnTo>
                      <a:pt x="2151157" y="126001"/>
                    </a:lnTo>
                    <a:cubicBezTo>
                      <a:pt x="2151157" y="56413"/>
                      <a:pt x="2207569" y="1"/>
                      <a:pt x="2277157" y="1"/>
                    </a:cubicBezTo>
                    <a:close/>
                    <a:moveTo>
                      <a:pt x="2897557" y="0"/>
                    </a:moveTo>
                    <a:cubicBezTo>
                      <a:pt x="2967145" y="0"/>
                      <a:pt x="3023557" y="56412"/>
                      <a:pt x="3023557" y="126000"/>
                    </a:cubicBezTo>
                    <a:lnTo>
                      <a:pt x="3023557" y="485968"/>
                    </a:lnTo>
                    <a:cubicBezTo>
                      <a:pt x="3023557" y="555556"/>
                      <a:pt x="2967145" y="611968"/>
                      <a:pt x="2897557" y="611968"/>
                    </a:cubicBezTo>
                    <a:cubicBezTo>
                      <a:pt x="2827969" y="611968"/>
                      <a:pt x="2771557" y="555556"/>
                      <a:pt x="2771557" y="485968"/>
                    </a:cubicBezTo>
                    <a:lnTo>
                      <a:pt x="2771557" y="126000"/>
                    </a:lnTo>
                    <a:cubicBezTo>
                      <a:pt x="2771557" y="56412"/>
                      <a:pt x="2827969" y="0"/>
                      <a:pt x="2897557" y="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71" name="Rectangle 7">
                <a:extLst>
                  <a:ext uri="{FF2B5EF4-FFF2-40B4-BE49-F238E27FC236}">
                    <a16:creationId xmlns:a16="http://schemas.microsoft.com/office/drawing/2014/main" id="{DAC1A50F-7F68-4509-A869-19D64093F8B0}"/>
                  </a:ext>
                </a:extLst>
              </p:cNvPr>
              <p:cNvSpPr/>
              <p:nvPr/>
            </p:nvSpPr>
            <p:spPr>
              <a:xfrm rot="18900000">
                <a:off x="6335914" y="1175670"/>
                <a:ext cx="225664" cy="502732"/>
              </a:xfrm>
              <a:custGeom>
                <a:avLst/>
                <a:gdLst/>
                <a:ahLst/>
                <a:cxnLst/>
                <a:rect l="l" t="t" r="r" b="b"/>
                <a:pathLst>
                  <a:path w="154109" h="343323">
                    <a:moveTo>
                      <a:pt x="102909" y="313772"/>
                    </a:moveTo>
                    <a:lnTo>
                      <a:pt x="102909" y="328547"/>
                    </a:lnTo>
                    <a:cubicBezTo>
                      <a:pt x="102909" y="336708"/>
                      <a:pt x="96294" y="343322"/>
                      <a:pt x="88133" y="343323"/>
                    </a:cubicBezTo>
                    <a:lnTo>
                      <a:pt x="65975" y="343322"/>
                    </a:lnTo>
                    <a:cubicBezTo>
                      <a:pt x="57814" y="343322"/>
                      <a:pt x="51199" y="336708"/>
                      <a:pt x="51199" y="328547"/>
                    </a:cubicBezTo>
                    <a:cubicBezTo>
                      <a:pt x="51199" y="323622"/>
                      <a:pt x="51200" y="318696"/>
                      <a:pt x="51200" y="313771"/>
                    </a:cubicBezTo>
                    <a:close/>
                    <a:moveTo>
                      <a:pt x="123327" y="15459"/>
                    </a:moveTo>
                    <a:cubicBezTo>
                      <a:pt x="141678" y="29245"/>
                      <a:pt x="152926" y="50497"/>
                      <a:pt x="154008" y="73425"/>
                    </a:cubicBezTo>
                    <a:cubicBezTo>
                      <a:pt x="155089" y="96353"/>
                      <a:pt x="145890" y="118568"/>
                      <a:pt x="128916" y="134021"/>
                    </a:cubicBezTo>
                    <a:lnTo>
                      <a:pt x="119294" y="123450"/>
                    </a:lnTo>
                    <a:cubicBezTo>
                      <a:pt x="133118" y="110865"/>
                      <a:pt x="140611" y="92772"/>
                      <a:pt x="139730" y="74098"/>
                    </a:cubicBezTo>
                    <a:cubicBezTo>
                      <a:pt x="138850" y="55424"/>
                      <a:pt x="129689" y="38115"/>
                      <a:pt x="114743" y="26887"/>
                    </a:cubicBezTo>
                    <a:close/>
                    <a:moveTo>
                      <a:pt x="136698" y="17411"/>
                    </a:moveTo>
                    <a:cubicBezTo>
                      <a:pt x="103758" y="-15529"/>
                      <a:pt x="50351" y="-15529"/>
                      <a:pt x="17412" y="17411"/>
                    </a:cubicBezTo>
                    <a:cubicBezTo>
                      <a:pt x="-15528" y="50351"/>
                      <a:pt x="-15528" y="103757"/>
                      <a:pt x="17412" y="136697"/>
                    </a:cubicBezTo>
                    <a:cubicBezTo>
                      <a:pt x="50351" y="169637"/>
                      <a:pt x="103758" y="169637"/>
                      <a:pt x="136698" y="136697"/>
                    </a:cubicBezTo>
                    <a:cubicBezTo>
                      <a:pt x="169637" y="103757"/>
                      <a:pt x="169637" y="50351"/>
                      <a:pt x="136698" y="17411"/>
                    </a:cubicBezTo>
                    <a:close/>
                    <a:moveTo>
                      <a:pt x="154109" y="0"/>
                    </a:moveTo>
                    <a:cubicBezTo>
                      <a:pt x="196665" y="42556"/>
                      <a:pt x="196665" y="111552"/>
                      <a:pt x="154109" y="154108"/>
                    </a:cubicBezTo>
                    <a:cubicBezTo>
                      <a:pt x="139576" y="168641"/>
                      <a:pt x="121959" y="178211"/>
                      <a:pt x="102912" y="180994"/>
                    </a:cubicBezTo>
                    <a:lnTo>
                      <a:pt x="102912" y="308310"/>
                    </a:lnTo>
                    <a:lnTo>
                      <a:pt x="51197" y="308310"/>
                    </a:lnTo>
                    <a:lnTo>
                      <a:pt x="51197" y="180994"/>
                    </a:lnTo>
                    <a:cubicBezTo>
                      <a:pt x="32150" y="178211"/>
                      <a:pt x="14534" y="168641"/>
                      <a:pt x="0" y="154108"/>
                    </a:cubicBezTo>
                    <a:cubicBezTo>
                      <a:pt x="-42555" y="111552"/>
                      <a:pt x="-42555" y="42556"/>
                      <a:pt x="0" y="0"/>
                    </a:cubicBezTo>
                    <a:cubicBezTo>
                      <a:pt x="42556" y="-42556"/>
                      <a:pt x="111553" y="-42556"/>
                      <a:pt x="154109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69482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63D2A2-B079-4531-8875-FB3B8F38F0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03" y="744583"/>
            <a:ext cx="4766174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7A0AE1-6A75-4F57-8F04-42EC9E258E95}"/>
              </a:ext>
            </a:extLst>
          </p:cNvPr>
          <p:cNvSpPr txBox="1"/>
          <p:nvPr/>
        </p:nvSpPr>
        <p:spPr>
          <a:xfrm>
            <a:off x="3049089" y="169817"/>
            <a:ext cx="6093822" cy="48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AE123A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High Quality Borrowers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AE123A"/>
              </a:solidFill>
              <a:effectLst/>
              <a:uLnTx/>
              <a:uFillTx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815F6-DA00-4D8F-9004-7CEBD474C603}"/>
              </a:ext>
            </a:extLst>
          </p:cNvPr>
          <p:cNvSpPr txBox="1"/>
          <p:nvPr/>
        </p:nvSpPr>
        <p:spPr>
          <a:xfrm>
            <a:off x="5647509" y="2507401"/>
            <a:ext cx="6544491" cy="1843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Now we can see that majority of the loan defaulters lies in grades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C, D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and </a:t>
            </a:r>
            <a:r>
              <a:rPr lang="en-IN" sz="2000" b="1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B. </a:t>
            </a:r>
            <a:r>
              <a:rPr lang="en-IN" sz="200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So, we suggest to reduce the loan approvals for these grades.</a:t>
            </a: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2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D9D03-9FD4-493B-8741-6B6BACA3A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47" y="116477"/>
            <a:ext cx="9564189" cy="5188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3B7C0-2A84-43D6-ACF5-1508F6B28BFE}"/>
              </a:ext>
            </a:extLst>
          </p:cNvPr>
          <p:cNvSpPr txBox="1"/>
          <p:nvPr/>
        </p:nvSpPr>
        <p:spPr>
          <a:xfrm>
            <a:off x="1432558" y="5454311"/>
            <a:ext cx="9718765" cy="128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Loss II – Actual value is defaulters and Predicted them as Non- defaulters.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taking Loss II and AdaBoost Model into consideration, we can say that the loan issuer facing a loss of $135K.</a:t>
            </a:r>
          </a:p>
        </p:txBody>
      </p:sp>
    </p:spTree>
    <p:extLst>
      <p:ext uri="{BB962C8B-B14F-4D97-AF65-F5344CB8AC3E}">
        <p14:creationId xmlns:p14="http://schemas.microsoft.com/office/powerpoint/2010/main" val="21694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4">
            <a:extLst>
              <a:ext uri="{FF2B5EF4-FFF2-40B4-BE49-F238E27FC236}">
                <a16:creationId xmlns:a16="http://schemas.microsoft.com/office/drawing/2014/main" id="{EEE7E219-2625-44FC-8B53-29F95D6E10B9}"/>
              </a:ext>
            </a:extLst>
          </p:cNvPr>
          <p:cNvGrpSpPr/>
          <p:nvPr/>
        </p:nvGrpSpPr>
        <p:grpSpPr>
          <a:xfrm>
            <a:off x="1971675" y="4087812"/>
            <a:ext cx="3956049" cy="2378075"/>
            <a:chOff x="1971675" y="4448175"/>
            <a:chExt cx="3686175" cy="2017712"/>
          </a:xfrm>
        </p:grpSpPr>
        <p:grpSp>
          <p:nvGrpSpPr>
            <p:cNvPr id="87" name="Google Shape;114;p13">
              <a:extLst>
                <a:ext uri="{FF2B5EF4-FFF2-40B4-BE49-F238E27FC236}">
                  <a16:creationId xmlns:a16="http://schemas.microsoft.com/office/drawing/2014/main" id="{ADA3AA40-6DD7-4891-9BEC-17CD43C31088}"/>
                </a:ext>
              </a:extLst>
            </p:cNvPr>
            <p:cNvGrpSpPr/>
            <p:nvPr/>
          </p:nvGrpSpPr>
          <p:grpSpPr>
            <a:xfrm>
              <a:off x="3708400" y="4448175"/>
              <a:ext cx="1949450" cy="1600200"/>
              <a:chOff x="3708401" y="4448175"/>
              <a:chExt cx="1949450" cy="1600200"/>
            </a:xfrm>
          </p:grpSpPr>
          <p:sp>
            <p:nvSpPr>
              <p:cNvPr id="93" name="Google Shape;115;p13">
                <a:extLst>
                  <a:ext uri="{FF2B5EF4-FFF2-40B4-BE49-F238E27FC236}">
                    <a16:creationId xmlns:a16="http://schemas.microsoft.com/office/drawing/2014/main" id="{33077354-A51C-42D9-8F6F-FE2C17201A87}"/>
                  </a:ext>
                </a:extLst>
              </p:cNvPr>
              <p:cNvSpPr/>
              <p:nvPr/>
            </p:nvSpPr>
            <p:spPr>
              <a:xfrm>
                <a:off x="4821238" y="4505325"/>
                <a:ext cx="608013" cy="609600"/>
              </a:xfrm>
              <a:prstGeom prst="ellipse">
                <a:avLst/>
              </a:prstGeom>
              <a:solidFill>
                <a:srgbClr val="CCF5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16;p13">
                <a:extLst>
                  <a:ext uri="{FF2B5EF4-FFF2-40B4-BE49-F238E27FC236}">
                    <a16:creationId xmlns:a16="http://schemas.microsoft.com/office/drawing/2014/main" id="{96734FE3-B9A6-4B08-A56F-25678894267E}"/>
                  </a:ext>
                </a:extLst>
              </p:cNvPr>
              <p:cNvSpPr/>
              <p:nvPr/>
            </p:nvSpPr>
            <p:spPr>
              <a:xfrm>
                <a:off x="3784601" y="4505325"/>
                <a:ext cx="436563" cy="438150"/>
              </a:xfrm>
              <a:prstGeom prst="ellipse">
                <a:avLst/>
              </a:prstGeom>
              <a:solidFill>
                <a:srgbClr val="CEF5B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17;p13">
                <a:extLst>
                  <a:ext uri="{FF2B5EF4-FFF2-40B4-BE49-F238E27FC236}">
                    <a16:creationId xmlns:a16="http://schemas.microsoft.com/office/drawing/2014/main" id="{86E2A326-F143-4482-BBD4-EB3BF7EA9A2B}"/>
                  </a:ext>
                </a:extLst>
              </p:cNvPr>
              <p:cNvSpPr/>
              <p:nvPr/>
            </p:nvSpPr>
            <p:spPr>
              <a:xfrm>
                <a:off x="3765551" y="5286375"/>
                <a:ext cx="760413" cy="762000"/>
              </a:xfrm>
              <a:prstGeom prst="ellipse">
                <a:avLst/>
              </a:prstGeom>
              <a:solidFill>
                <a:srgbClr val="D5F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118;p13">
                <a:extLst>
                  <a:ext uri="{FF2B5EF4-FFF2-40B4-BE49-F238E27FC236}">
                    <a16:creationId xmlns:a16="http://schemas.microsoft.com/office/drawing/2014/main" id="{09539795-9DC2-4D4D-A2F2-8ED75341D500}"/>
                  </a:ext>
                </a:extLst>
              </p:cNvPr>
              <p:cNvSpPr/>
              <p:nvPr/>
            </p:nvSpPr>
            <p:spPr>
              <a:xfrm>
                <a:off x="4364038" y="4886325"/>
                <a:ext cx="314325" cy="323850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19;p13">
                <a:extLst>
                  <a:ext uri="{FF2B5EF4-FFF2-40B4-BE49-F238E27FC236}">
                    <a16:creationId xmlns:a16="http://schemas.microsoft.com/office/drawing/2014/main" id="{F086AC2F-4291-43D8-BCE6-1331A869AB5C}"/>
                  </a:ext>
                </a:extLst>
              </p:cNvPr>
              <p:cNvSpPr/>
              <p:nvPr/>
            </p:nvSpPr>
            <p:spPr>
              <a:xfrm>
                <a:off x="4859338" y="5153025"/>
                <a:ext cx="122238" cy="133350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20;p13">
                <a:extLst>
                  <a:ext uri="{FF2B5EF4-FFF2-40B4-BE49-F238E27FC236}">
                    <a16:creationId xmlns:a16="http://schemas.microsoft.com/office/drawing/2014/main" id="{C36D24B6-F103-4DA2-A43A-CD89BBDBB549}"/>
                  </a:ext>
                </a:extLst>
              </p:cNvPr>
              <p:cNvSpPr/>
              <p:nvPr/>
            </p:nvSpPr>
            <p:spPr>
              <a:xfrm>
                <a:off x="4003676" y="5019675"/>
                <a:ext cx="104775" cy="104775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121;p13">
                <a:extLst>
                  <a:ext uri="{FF2B5EF4-FFF2-40B4-BE49-F238E27FC236}">
                    <a16:creationId xmlns:a16="http://schemas.microsoft.com/office/drawing/2014/main" id="{1C94E42B-6FF4-4F25-83D3-F1E6D7E84E18}"/>
                  </a:ext>
                </a:extLst>
              </p:cNvPr>
              <p:cNvSpPr/>
              <p:nvPr/>
            </p:nvSpPr>
            <p:spPr>
              <a:xfrm>
                <a:off x="4630738" y="5324475"/>
                <a:ext cx="85725" cy="85725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22;p13">
                <a:extLst>
                  <a:ext uri="{FF2B5EF4-FFF2-40B4-BE49-F238E27FC236}">
                    <a16:creationId xmlns:a16="http://schemas.microsoft.com/office/drawing/2014/main" id="{506B12D9-D4C8-406A-AB88-2C2C8093D44F}"/>
                  </a:ext>
                </a:extLst>
              </p:cNvPr>
              <p:cNvSpPr/>
              <p:nvPr/>
            </p:nvSpPr>
            <p:spPr>
              <a:xfrm>
                <a:off x="3708401" y="5067300"/>
                <a:ext cx="76200" cy="76200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23;p13">
                <a:extLst>
                  <a:ext uri="{FF2B5EF4-FFF2-40B4-BE49-F238E27FC236}">
                    <a16:creationId xmlns:a16="http://schemas.microsoft.com/office/drawing/2014/main" id="{63250445-02D5-4A24-8A97-C7DEF5C1D884}"/>
                  </a:ext>
                </a:extLst>
              </p:cNvPr>
              <p:cNvSpPr/>
              <p:nvPr/>
            </p:nvSpPr>
            <p:spPr>
              <a:xfrm>
                <a:off x="4716463" y="4448175"/>
                <a:ext cx="76200" cy="76200"/>
              </a:xfrm>
              <a:prstGeom prst="ellipse">
                <a:avLst/>
              </a:prstGeom>
              <a:solidFill>
                <a:srgbClr val="C1F59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24;p13">
                <a:extLst>
                  <a:ext uri="{FF2B5EF4-FFF2-40B4-BE49-F238E27FC236}">
                    <a16:creationId xmlns:a16="http://schemas.microsoft.com/office/drawing/2014/main" id="{4C6FEEAB-51EE-4BFC-9621-6B0BB351961E}"/>
                  </a:ext>
                </a:extLst>
              </p:cNvPr>
              <p:cNvSpPr/>
              <p:nvPr/>
            </p:nvSpPr>
            <p:spPr>
              <a:xfrm>
                <a:off x="4344988" y="4610100"/>
                <a:ext cx="171450" cy="161925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25;p13">
                <a:extLst>
                  <a:ext uri="{FF2B5EF4-FFF2-40B4-BE49-F238E27FC236}">
                    <a16:creationId xmlns:a16="http://schemas.microsoft.com/office/drawing/2014/main" id="{B87008B4-7290-4466-AF1A-380CD300D88B}"/>
                  </a:ext>
                </a:extLst>
              </p:cNvPr>
              <p:cNvSpPr/>
              <p:nvPr/>
            </p:nvSpPr>
            <p:spPr>
              <a:xfrm>
                <a:off x="5486401" y="5000625"/>
                <a:ext cx="171450" cy="161925"/>
              </a:xfrm>
              <a:prstGeom prst="ellipse">
                <a:avLst/>
              </a:prstGeom>
              <a:solidFill>
                <a:srgbClr val="C8F5A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148;p13">
              <a:extLst>
                <a:ext uri="{FF2B5EF4-FFF2-40B4-BE49-F238E27FC236}">
                  <a16:creationId xmlns:a16="http://schemas.microsoft.com/office/drawing/2014/main" id="{D89C4894-0E9D-40CE-8552-5E6320BC46CB}"/>
                </a:ext>
              </a:extLst>
            </p:cNvPr>
            <p:cNvGrpSpPr/>
            <p:nvPr/>
          </p:nvGrpSpPr>
          <p:grpSpPr>
            <a:xfrm>
              <a:off x="1971675" y="4806950"/>
              <a:ext cx="1646237" cy="1658937"/>
              <a:chOff x="1971675" y="4806951"/>
              <a:chExt cx="1646237" cy="1658938"/>
            </a:xfrm>
          </p:grpSpPr>
          <p:sp>
            <p:nvSpPr>
              <p:cNvPr id="89" name="Google Shape;149;p13">
                <a:extLst>
                  <a:ext uri="{FF2B5EF4-FFF2-40B4-BE49-F238E27FC236}">
                    <a16:creationId xmlns:a16="http://schemas.microsoft.com/office/drawing/2014/main" id="{3726145A-C602-4202-A324-F2168F56994A}"/>
                  </a:ext>
                </a:extLst>
              </p:cNvPr>
              <p:cNvSpPr/>
              <p:nvPr/>
            </p:nvSpPr>
            <p:spPr>
              <a:xfrm>
                <a:off x="1971675" y="4883151"/>
                <a:ext cx="1141412" cy="1154113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150;p13">
                <a:extLst>
                  <a:ext uri="{FF2B5EF4-FFF2-40B4-BE49-F238E27FC236}">
                    <a16:creationId xmlns:a16="http://schemas.microsoft.com/office/drawing/2014/main" id="{22D6CE9C-134C-47B1-B620-71D47A889732}"/>
                  </a:ext>
                </a:extLst>
              </p:cNvPr>
              <p:cNvSpPr/>
              <p:nvPr/>
            </p:nvSpPr>
            <p:spPr>
              <a:xfrm>
                <a:off x="1971675" y="5321301"/>
                <a:ext cx="1141412" cy="1144588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51;p13">
                <a:extLst>
                  <a:ext uri="{FF2B5EF4-FFF2-40B4-BE49-F238E27FC236}">
                    <a16:creationId xmlns:a16="http://schemas.microsoft.com/office/drawing/2014/main" id="{AD22C701-06D2-4513-90BB-309C66FB6B98}"/>
                  </a:ext>
                </a:extLst>
              </p:cNvPr>
              <p:cNvSpPr/>
              <p:nvPr/>
            </p:nvSpPr>
            <p:spPr>
              <a:xfrm>
                <a:off x="2419350" y="5283201"/>
                <a:ext cx="1150937" cy="1144588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52;p13">
                <a:extLst>
                  <a:ext uri="{FF2B5EF4-FFF2-40B4-BE49-F238E27FC236}">
                    <a16:creationId xmlns:a16="http://schemas.microsoft.com/office/drawing/2014/main" id="{4EFA6605-12F6-4718-8F72-F5EDC9AC7324}"/>
                  </a:ext>
                </a:extLst>
              </p:cNvPr>
              <p:cNvSpPr/>
              <p:nvPr/>
            </p:nvSpPr>
            <p:spPr>
              <a:xfrm>
                <a:off x="2476500" y="4806951"/>
                <a:ext cx="1141412" cy="1143000"/>
              </a:xfrm>
              <a:prstGeom prst="ellipse">
                <a:avLst/>
              </a:prstGeom>
              <a:solidFill>
                <a:srgbClr val="5CBF00">
                  <a:alpha val="4352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Группа 6">
            <a:extLst>
              <a:ext uri="{FF2B5EF4-FFF2-40B4-BE49-F238E27FC236}">
                <a16:creationId xmlns:a16="http://schemas.microsoft.com/office/drawing/2014/main" id="{9EB828C5-CDDF-41FD-B632-DF9F7D45194F}"/>
              </a:ext>
            </a:extLst>
          </p:cNvPr>
          <p:cNvGrpSpPr/>
          <p:nvPr/>
        </p:nvGrpSpPr>
        <p:grpSpPr>
          <a:xfrm>
            <a:off x="7539037" y="2528887"/>
            <a:ext cx="3671888" cy="1878012"/>
            <a:chOff x="7539037" y="2528887"/>
            <a:chExt cx="3671888" cy="1878012"/>
          </a:xfrm>
        </p:grpSpPr>
        <p:grpSp>
          <p:nvGrpSpPr>
            <p:cNvPr id="105" name="Google Shape;94;p13">
              <a:extLst>
                <a:ext uri="{FF2B5EF4-FFF2-40B4-BE49-F238E27FC236}">
                  <a16:creationId xmlns:a16="http://schemas.microsoft.com/office/drawing/2014/main" id="{5802E229-724D-486D-AE35-70ADD562BB19}"/>
                </a:ext>
              </a:extLst>
            </p:cNvPr>
            <p:cNvGrpSpPr/>
            <p:nvPr/>
          </p:nvGrpSpPr>
          <p:grpSpPr>
            <a:xfrm>
              <a:off x="7539037" y="2773362"/>
              <a:ext cx="1720850" cy="1227137"/>
              <a:chOff x="7539038" y="2773363"/>
              <a:chExt cx="1720850" cy="1227137"/>
            </a:xfrm>
          </p:grpSpPr>
          <p:sp>
            <p:nvSpPr>
              <p:cNvPr id="111" name="Google Shape;95;p13">
                <a:extLst>
                  <a:ext uri="{FF2B5EF4-FFF2-40B4-BE49-F238E27FC236}">
                    <a16:creationId xmlns:a16="http://schemas.microsoft.com/office/drawing/2014/main" id="{FC81A576-CEA2-46A7-BBE6-0FB6221E81B0}"/>
                  </a:ext>
                </a:extLst>
              </p:cNvPr>
              <p:cNvSpPr/>
              <p:nvPr/>
            </p:nvSpPr>
            <p:spPr>
              <a:xfrm>
                <a:off x="8194676" y="2773363"/>
                <a:ext cx="476250" cy="476250"/>
              </a:xfrm>
              <a:prstGeom prst="ellipse">
                <a:avLst/>
              </a:prstGeom>
              <a:solidFill>
                <a:srgbClr val="F1DB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6;p13">
                <a:extLst>
                  <a:ext uri="{FF2B5EF4-FFF2-40B4-BE49-F238E27FC236}">
                    <a16:creationId xmlns:a16="http://schemas.microsoft.com/office/drawing/2014/main" id="{2CABFA42-07B0-47F5-9C90-401CF11606D0}"/>
                  </a:ext>
                </a:extLst>
              </p:cNvPr>
              <p:cNvSpPr/>
              <p:nvPr/>
            </p:nvSpPr>
            <p:spPr>
              <a:xfrm>
                <a:off x="7539038" y="3382963"/>
                <a:ext cx="493713" cy="493712"/>
              </a:xfrm>
              <a:prstGeom prst="ellipse">
                <a:avLst/>
              </a:prstGeom>
              <a:solidFill>
                <a:srgbClr val="F2E0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7;p13">
                <a:extLst>
                  <a:ext uri="{FF2B5EF4-FFF2-40B4-BE49-F238E27FC236}">
                    <a16:creationId xmlns:a16="http://schemas.microsoft.com/office/drawing/2014/main" id="{50B550EC-E85A-41F7-957C-09C1CF2FC272}"/>
                  </a:ext>
                </a:extLst>
              </p:cNvPr>
              <p:cNvSpPr/>
              <p:nvPr/>
            </p:nvSpPr>
            <p:spPr>
              <a:xfrm>
                <a:off x="8108951" y="3781425"/>
                <a:ext cx="190500" cy="190500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8;p13">
                <a:extLst>
                  <a:ext uri="{FF2B5EF4-FFF2-40B4-BE49-F238E27FC236}">
                    <a16:creationId xmlns:a16="http://schemas.microsoft.com/office/drawing/2014/main" id="{CB445B4E-4C3E-40BA-A8D7-6734C71F5719}"/>
                  </a:ext>
                </a:extLst>
              </p:cNvPr>
              <p:cNvSpPr/>
              <p:nvPr/>
            </p:nvSpPr>
            <p:spPr>
              <a:xfrm>
                <a:off x="8080376" y="3335338"/>
                <a:ext cx="2667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 extrusionOk="0">
                    <a:moveTo>
                      <a:pt x="8" y="25"/>
                    </a:moveTo>
                    <a:cubicBezTo>
                      <a:pt x="2" y="21"/>
                      <a:pt x="0" y="14"/>
                      <a:pt x="3" y="8"/>
                    </a:cubicBezTo>
                    <a:cubicBezTo>
                      <a:pt x="7" y="2"/>
                      <a:pt x="14" y="0"/>
                      <a:pt x="20" y="3"/>
                    </a:cubicBezTo>
                    <a:cubicBezTo>
                      <a:pt x="26" y="7"/>
                      <a:pt x="28" y="14"/>
                      <a:pt x="25" y="20"/>
                    </a:cubicBezTo>
                    <a:cubicBezTo>
                      <a:pt x="21" y="26"/>
                      <a:pt x="14" y="28"/>
                      <a:pt x="8" y="25"/>
                    </a:cubicBezTo>
                    <a:close/>
                  </a:path>
                </a:pathLst>
              </a:custGeom>
              <a:solidFill>
                <a:srgbClr val="EFD6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9;p13">
                <a:extLst>
                  <a:ext uri="{FF2B5EF4-FFF2-40B4-BE49-F238E27FC236}">
                    <a16:creationId xmlns:a16="http://schemas.microsoft.com/office/drawing/2014/main" id="{005E10E8-E75C-433C-8E6A-BB8F3BF03E3B}"/>
                  </a:ext>
                </a:extLst>
              </p:cNvPr>
              <p:cNvSpPr/>
              <p:nvPr/>
            </p:nvSpPr>
            <p:spPr>
              <a:xfrm>
                <a:off x="8680451" y="3106738"/>
                <a:ext cx="188913" cy="190500"/>
              </a:xfrm>
              <a:prstGeom prst="ellipse">
                <a:avLst/>
              </a:prstGeom>
              <a:solidFill>
                <a:srgbClr val="EDD1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00;p13">
                <a:extLst>
                  <a:ext uri="{FF2B5EF4-FFF2-40B4-BE49-F238E27FC236}">
                    <a16:creationId xmlns:a16="http://schemas.microsoft.com/office/drawing/2014/main" id="{3FC11E97-DDD8-4CEA-9609-1338CB68D2A6}"/>
                  </a:ext>
                </a:extLst>
              </p:cNvPr>
              <p:cNvSpPr/>
              <p:nvPr/>
            </p:nvSpPr>
            <p:spPr>
              <a:xfrm>
                <a:off x="8993188" y="2916238"/>
                <a:ext cx="104775" cy="104775"/>
              </a:xfrm>
              <a:prstGeom prst="ellipse">
                <a:avLst/>
              </a:prstGeom>
              <a:solidFill>
                <a:srgbClr val="EDD1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01;p13">
                <a:extLst>
                  <a:ext uri="{FF2B5EF4-FFF2-40B4-BE49-F238E27FC236}">
                    <a16:creationId xmlns:a16="http://schemas.microsoft.com/office/drawing/2014/main" id="{C7A75A45-85AF-48DC-99BF-883AB5AC047F}"/>
                  </a:ext>
                </a:extLst>
              </p:cNvPr>
              <p:cNvSpPr/>
              <p:nvPr/>
            </p:nvSpPr>
            <p:spPr>
              <a:xfrm>
                <a:off x="7691438" y="3021013"/>
                <a:ext cx="247650" cy="238125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02;p13">
                <a:extLst>
                  <a:ext uri="{FF2B5EF4-FFF2-40B4-BE49-F238E27FC236}">
                    <a16:creationId xmlns:a16="http://schemas.microsoft.com/office/drawing/2014/main" id="{0BC7901B-8D1B-417D-BD0F-7955099181BA}"/>
                  </a:ext>
                </a:extLst>
              </p:cNvPr>
              <p:cNvSpPr/>
              <p:nvPr/>
            </p:nvSpPr>
            <p:spPr>
              <a:xfrm>
                <a:off x="9050338" y="3106738"/>
                <a:ext cx="209550" cy="209550"/>
              </a:xfrm>
              <a:prstGeom prst="ellipse">
                <a:avLst/>
              </a:prstGeom>
              <a:solidFill>
                <a:srgbClr val="EFD6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03;p13">
                <a:extLst>
                  <a:ext uri="{FF2B5EF4-FFF2-40B4-BE49-F238E27FC236}">
                    <a16:creationId xmlns:a16="http://schemas.microsoft.com/office/drawing/2014/main" id="{934D386A-EC70-4482-BB68-601C26F3FC8E}"/>
                  </a:ext>
                </a:extLst>
              </p:cNvPr>
              <p:cNvSpPr/>
              <p:nvPr/>
            </p:nvSpPr>
            <p:spPr>
              <a:xfrm>
                <a:off x="8499476" y="3382963"/>
                <a:ext cx="627063" cy="617537"/>
              </a:xfrm>
              <a:prstGeom prst="ellipse">
                <a:avLst/>
              </a:prstGeom>
              <a:solidFill>
                <a:srgbClr val="F4E5F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53;p13">
              <a:extLst>
                <a:ext uri="{FF2B5EF4-FFF2-40B4-BE49-F238E27FC236}">
                  <a16:creationId xmlns:a16="http://schemas.microsoft.com/office/drawing/2014/main" id="{8BFEE4DE-9D28-49BF-A38C-6D769EFA349D}"/>
                </a:ext>
              </a:extLst>
            </p:cNvPr>
            <p:cNvGrpSpPr/>
            <p:nvPr/>
          </p:nvGrpSpPr>
          <p:grpSpPr>
            <a:xfrm>
              <a:off x="9242425" y="2528887"/>
              <a:ext cx="1968500" cy="1878012"/>
              <a:chOff x="9242425" y="2528888"/>
              <a:chExt cx="1968500" cy="1878013"/>
            </a:xfrm>
          </p:grpSpPr>
          <p:sp>
            <p:nvSpPr>
              <p:cNvPr id="107" name="Google Shape;154;p13">
                <a:extLst>
                  <a:ext uri="{FF2B5EF4-FFF2-40B4-BE49-F238E27FC236}">
                    <a16:creationId xmlns:a16="http://schemas.microsoft.com/office/drawing/2014/main" id="{770A5D16-EC9D-4359-BF43-16AFF8C7ED18}"/>
                  </a:ext>
                </a:extLst>
              </p:cNvPr>
              <p:cNvSpPr/>
              <p:nvPr/>
            </p:nvSpPr>
            <p:spPr>
              <a:xfrm>
                <a:off x="9640888" y="2528888"/>
                <a:ext cx="1304925" cy="13049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6"/>
                    </a:cubicBezTo>
                    <a:cubicBezTo>
                      <a:pt x="137" y="76"/>
                      <a:pt x="122" y="112"/>
                      <a:pt x="92" y="124"/>
                    </a:cubicBezTo>
                    <a:cubicBezTo>
                      <a:pt x="61" y="137"/>
                      <a:pt x="26" y="123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55;p13">
                <a:extLst>
                  <a:ext uri="{FF2B5EF4-FFF2-40B4-BE49-F238E27FC236}">
                    <a16:creationId xmlns:a16="http://schemas.microsoft.com/office/drawing/2014/main" id="{0A74D6C2-EE2F-45C9-8CB2-441AA42F4A06}"/>
                  </a:ext>
                </a:extLst>
              </p:cNvPr>
              <p:cNvSpPr/>
              <p:nvPr/>
            </p:nvSpPr>
            <p:spPr>
              <a:xfrm>
                <a:off x="9242425" y="2700338"/>
                <a:ext cx="1303337" cy="13049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5"/>
                    </a:cubicBezTo>
                    <a:cubicBezTo>
                      <a:pt x="137" y="76"/>
                      <a:pt x="122" y="111"/>
                      <a:pt x="92" y="124"/>
                    </a:cubicBezTo>
                    <a:cubicBezTo>
                      <a:pt x="61" y="137"/>
                      <a:pt x="26" y="122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56;p13">
                <a:extLst>
                  <a:ext uri="{FF2B5EF4-FFF2-40B4-BE49-F238E27FC236}">
                    <a16:creationId xmlns:a16="http://schemas.microsoft.com/office/drawing/2014/main" id="{BBE07863-E436-4D69-8E19-206B1C7F4EC9}"/>
                  </a:ext>
                </a:extLst>
              </p:cNvPr>
              <p:cNvSpPr/>
              <p:nvPr/>
            </p:nvSpPr>
            <p:spPr>
              <a:xfrm>
                <a:off x="9450388" y="3100388"/>
                <a:ext cx="1304925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5"/>
                    </a:cubicBezTo>
                    <a:cubicBezTo>
                      <a:pt x="137" y="76"/>
                      <a:pt x="122" y="111"/>
                      <a:pt x="91" y="124"/>
                    </a:cubicBezTo>
                    <a:cubicBezTo>
                      <a:pt x="61" y="137"/>
                      <a:pt x="25" y="123"/>
                      <a:pt x="13" y="92"/>
                    </a:cubicBezTo>
                    <a:cubicBezTo>
                      <a:pt x="0" y="61"/>
                      <a:pt x="14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57;p13">
                <a:extLst>
                  <a:ext uri="{FF2B5EF4-FFF2-40B4-BE49-F238E27FC236}">
                    <a16:creationId xmlns:a16="http://schemas.microsoft.com/office/drawing/2014/main" id="{F58D4C44-1E61-40C8-A4BF-240F7C0A52E9}"/>
                  </a:ext>
                </a:extLst>
              </p:cNvPr>
              <p:cNvSpPr/>
              <p:nvPr/>
            </p:nvSpPr>
            <p:spPr>
              <a:xfrm>
                <a:off x="9907588" y="29670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45" y="13"/>
                    </a:moveTo>
                    <a:cubicBezTo>
                      <a:pt x="76" y="0"/>
                      <a:pt x="111" y="15"/>
                      <a:pt x="124" y="46"/>
                    </a:cubicBezTo>
                    <a:cubicBezTo>
                      <a:pt x="137" y="76"/>
                      <a:pt x="122" y="112"/>
                      <a:pt x="92" y="124"/>
                    </a:cubicBezTo>
                    <a:cubicBezTo>
                      <a:pt x="61" y="137"/>
                      <a:pt x="26" y="123"/>
                      <a:pt x="13" y="92"/>
                    </a:cubicBezTo>
                    <a:cubicBezTo>
                      <a:pt x="0" y="61"/>
                      <a:pt x="15" y="26"/>
                      <a:pt x="45" y="13"/>
                    </a:cubicBezTo>
                    <a:close/>
                  </a:path>
                </a:pathLst>
              </a:custGeom>
              <a:solidFill>
                <a:srgbClr val="8C35B8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" name="Группа 3">
            <a:extLst>
              <a:ext uri="{FF2B5EF4-FFF2-40B4-BE49-F238E27FC236}">
                <a16:creationId xmlns:a16="http://schemas.microsoft.com/office/drawing/2014/main" id="{9AFBC9F6-4168-4D84-8521-D7839CC97AF4}"/>
              </a:ext>
            </a:extLst>
          </p:cNvPr>
          <p:cNvGrpSpPr/>
          <p:nvPr/>
        </p:nvGrpSpPr>
        <p:grpSpPr>
          <a:xfrm>
            <a:off x="1133475" y="2668587"/>
            <a:ext cx="3678237" cy="1766887"/>
            <a:chOff x="1133475" y="2668587"/>
            <a:chExt cx="3678237" cy="1766887"/>
          </a:xfrm>
        </p:grpSpPr>
        <p:grpSp>
          <p:nvGrpSpPr>
            <p:cNvPr id="121" name="Google Shape;126;p13">
              <a:extLst>
                <a:ext uri="{FF2B5EF4-FFF2-40B4-BE49-F238E27FC236}">
                  <a16:creationId xmlns:a16="http://schemas.microsoft.com/office/drawing/2014/main" id="{AA701E5B-ACF0-4605-B826-7D5BC785E21D}"/>
                </a:ext>
              </a:extLst>
            </p:cNvPr>
            <p:cNvGrpSpPr/>
            <p:nvPr/>
          </p:nvGrpSpPr>
          <p:grpSpPr>
            <a:xfrm>
              <a:off x="2833687" y="2668587"/>
              <a:ext cx="1978025" cy="1265237"/>
              <a:chOff x="2833688" y="2668588"/>
              <a:chExt cx="1978025" cy="1265237"/>
            </a:xfrm>
          </p:grpSpPr>
          <p:sp>
            <p:nvSpPr>
              <p:cNvPr id="128" name="Google Shape;127;p13">
                <a:extLst>
                  <a:ext uri="{FF2B5EF4-FFF2-40B4-BE49-F238E27FC236}">
                    <a16:creationId xmlns:a16="http://schemas.microsoft.com/office/drawing/2014/main" id="{CB040A6B-67F7-473D-93ED-46E4E937EDF2}"/>
                  </a:ext>
                </a:extLst>
              </p:cNvPr>
              <p:cNvSpPr/>
              <p:nvPr/>
            </p:nvSpPr>
            <p:spPr>
              <a:xfrm>
                <a:off x="4621213" y="3116263"/>
                <a:ext cx="190500" cy="190500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8;p13">
                <a:extLst>
                  <a:ext uri="{FF2B5EF4-FFF2-40B4-BE49-F238E27FC236}">
                    <a16:creationId xmlns:a16="http://schemas.microsoft.com/office/drawing/2014/main" id="{B8987DBE-57E8-485A-B29A-05839732CCBF}"/>
                  </a:ext>
                </a:extLst>
              </p:cNvPr>
              <p:cNvSpPr/>
              <p:nvPr/>
            </p:nvSpPr>
            <p:spPr>
              <a:xfrm>
                <a:off x="2833688" y="3087688"/>
                <a:ext cx="438150" cy="438150"/>
              </a:xfrm>
              <a:prstGeom prst="ellipse">
                <a:avLst/>
              </a:prstGeom>
              <a:solidFill>
                <a:srgbClr val="FFE6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29;p13">
                <a:extLst>
                  <a:ext uri="{FF2B5EF4-FFF2-40B4-BE49-F238E27FC236}">
                    <a16:creationId xmlns:a16="http://schemas.microsoft.com/office/drawing/2014/main" id="{65620F94-A6B9-4D58-B95A-77AA6092A51F}"/>
                  </a:ext>
                </a:extLst>
              </p:cNvPr>
              <p:cNvSpPr/>
              <p:nvPr/>
            </p:nvSpPr>
            <p:spPr>
              <a:xfrm>
                <a:off x="3138488" y="3686175"/>
                <a:ext cx="247650" cy="247650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0;p13">
                <a:extLst>
                  <a:ext uri="{FF2B5EF4-FFF2-40B4-BE49-F238E27FC236}">
                    <a16:creationId xmlns:a16="http://schemas.microsoft.com/office/drawing/2014/main" id="{0EDE9367-F669-485E-BF75-387C66616C0B}"/>
                  </a:ext>
                </a:extLst>
              </p:cNvPr>
              <p:cNvSpPr/>
              <p:nvPr/>
            </p:nvSpPr>
            <p:spPr>
              <a:xfrm>
                <a:off x="3565526" y="3306763"/>
                <a:ext cx="171450" cy="161925"/>
              </a:xfrm>
              <a:prstGeom prst="ellipse">
                <a:avLst/>
              </a:prstGeom>
              <a:solidFill>
                <a:srgbClr val="FFE2A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1;p13">
                <a:extLst>
                  <a:ext uri="{FF2B5EF4-FFF2-40B4-BE49-F238E27FC236}">
                    <a16:creationId xmlns:a16="http://schemas.microsoft.com/office/drawing/2014/main" id="{92A1045F-3FD2-4E34-8E1A-5887456A87CA}"/>
                  </a:ext>
                </a:extLst>
              </p:cNvPr>
              <p:cNvSpPr/>
              <p:nvPr/>
            </p:nvSpPr>
            <p:spPr>
              <a:xfrm>
                <a:off x="3357563" y="3173413"/>
                <a:ext cx="122238" cy="123825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2;p13">
                <a:extLst>
                  <a:ext uri="{FF2B5EF4-FFF2-40B4-BE49-F238E27FC236}">
                    <a16:creationId xmlns:a16="http://schemas.microsoft.com/office/drawing/2014/main" id="{FFB1604F-C85F-4B82-A1D4-D427394715D6}"/>
                  </a:ext>
                </a:extLst>
              </p:cNvPr>
              <p:cNvSpPr/>
              <p:nvPr/>
            </p:nvSpPr>
            <p:spPr>
              <a:xfrm>
                <a:off x="3300413" y="2773363"/>
                <a:ext cx="169863" cy="161925"/>
              </a:xfrm>
              <a:prstGeom prst="ellipse">
                <a:avLst/>
              </a:prstGeom>
              <a:solidFill>
                <a:srgbClr val="FFE4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3;p13">
                <a:extLst>
                  <a:ext uri="{FF2B5EF4-FFF2-40B4-BE49-F238E27FC236}">
                    <a16:creationId xmlns:a16="http://schemas.microsoft.com/office/drawing/2014/main" id="{21E6DAF9-F5F2-4EB7-8220-BD0B36665BD2}"/>
                  </a:ext>
                </a:extLst>
              </p:cNvPr>
              <p:cNvSpPr/>
              <p:nvPr/>
            </p:nvSpPr>
            <p:spPr>
              <a:xfrm>
                <a:off x="3613151" y="3001963"/>
                <a:ext cx="95250" cy="104775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4;p13">
                <a:extLst>
                  <a:ext uri="{FF2B5EF4-FFF2-40B4-BE49-F238E27FC236}">
                    <a16:creationId xmlns:a16="http://schemas.microsoft.com/office/drawing/2014/main" id="{EBE3DE6F-18F1-47E1-8F08-D14F1A9711B8}"/>
                  </a:ext>
                </a:extLst>
              </p:cNvPr>
              <p:cNvSpPr/>
              <p:nvPr/>
            </p:nvSpPr>
            <p:spPr>
              <a:xfrm>
                <a:off x="4392613" y="3621088"/>
                <a:ext cx="76200" cy="65087"/>
              </a:xfrm>
              <a:prstGeom prst="ellipse">
                <a:avLst/>
              </a:prstGeom>
              <a:solidFill>
                <a:srgbClr val="FFDEA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5;p13">
                <a:extLst>
                  <a:ext uri="{FF2B5EF4-FFF2-40B4-BE49-F238E27FC236}">
                    <a16:creationId xmlns:a16="http://schemas.microsoft.com/office/drawing/2014/main" id="{2293C13B-8BAA-4471-809D-CCD24EEA779A}"/>
                  </a:ext>
                </a:extLst>
              </p:cNvPr>
              <p:cNvSpPr/>
              <p:nvPr/>
            </p:nvSpPr>
            <p:spPr>
              <a:xfrm>
                <a:off x="4497388" y="2668588"/>
                <a:ext cx="161925" cy="161925"/>
              </a:xfrm>
              <a:prstGeom prst="ellipse">
                <a:avLst/>
              </a:prstGeom>
              <a:solidFill>
                <a:srgbClr val="FFE2A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6;p13">
                <a:extLst>
                  <a:ext uri="{FF2B5EF4-FFF2-40B4-BE49-F238E27FC236}">
                    <a16:creationId xmlns:a16="http://schemas.microsoft.com/office/drawing/2014/main" id="{B1BF09F9-90C5-4A6E-91A6-ECE6A1AA327B}"/>
                  </a:ext>
                </a:extLst>
              </p:cNvPr>
              <p:cNvSpPr/>
              <p:nvPr/>
            </p:nvSpPr>
            <p:spPr>
              <a:xfrm>
                <a:off x="3698876" y="3373438"/>
                <a:ext cx="541338" cy="541337"/>
              </a:xfrm>
              <a:prstGeom prst="ellipse">
                <a:avLst/>
              </a:prstGeom>
              <a:solidFill>
                <a:srgbClr val="FFE7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7;p13">
                <a:extLst>
                  <a:ext uri="{FF2B5EF4-FFF2-40B4-BE49-F238E27FC236}">
                    <a16:creationId xmlns:a16="http://schemas.microsoft.com/office/drawing/2014/main" id="{BC602408-D904-4BE7-8865-048E405693CF}"/>
                  </a:ext>
                </a:extLst>
              </p:cNvPr>
              <p:cNvSpPr/>
              <p:nvPr/>
            </p:nvSpPr>
            <p:spPr>
              <a:xfrm>
                <a:off x="3860801" y="2820988"/>
                <a:ext cx="722313" cy="723900"/>
              </a:xfrm>
              <a:prstGeom prst="ellipse">
                <a:avLst/>
              </a:prstGeom>
              <a:solidFill>
                <a:srgbClr val="FFED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58;p13">
              <a:extLst>
                <a:ext uri="{FF2B5EF4-FFF2-40B4-BE49-F238E27FC236}">
                  <a16:creationId xmlns:a16="http://schemas.microsoft.com/office/drawing/2014/main" id="{6C829D4B-8C7F-4DF4-9AB0-28C7060795D3}"/>
                </a:ext>
              </a:extLst>
            </p:cNvPr>
            <p:cNvGrpSpPr/>
            <p:nvPr/>
          </p:nvGrpSpPr>
          <p:grpSpPr>
            <a:xfrm>
              <a:off x="1133475" y="2709862"/>
              <a:ext cx="1817687" cy="1725612"/>
              <a:chOff x="1133475" y="2709863"/>
              <a:chExt cx="1817687" cy="1725613"/>
            </a:xfrm>
          </p:grpSpPr>
          <p:sp>
            <p:nvSpPr>
              <p:cNvPr id="123" name="Google Shape;159;p13">
                <a:extLst>
                  <a:ext uri="{FF2B5EF4-FFF2-40B4-BE49-F238E27FC236}">
                    <a16:creationId xmlns:a16="http://schemas.microsoft.com/office/drawing/2014/main" id="{82FBBECC-5C2F-472F-AA0A-B8370F85C658}"/>
                  </a:ext>
                </a:extLst>
              </p:cNvPr>
              <p:cNvSpPr/>
              <p:nvPr/>
            </p:nvSpPr>
            <p:spPr>
              <a:xfrm>
                <a:off x="1514475" y="3281363"/>
                <a:ext cx="1141412" cy="1154113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60;p13">
                <a:extLst>
                  <a:ext uri="{FF2B5EF4-FFF2-40B4-BE49-F238E27FC236}">
                    <a16:creationId xmlns:a16="http://schemas.microsoft.com/office/drawing/2014/main" id="{9DF3B392-90F3-444A-9808-FCD81152546D}"/>
                  </a:ext>
                </a:extLst>
              </p:cNvPr>
              <p:cNvSpPr/>
              <p:nvPr/>
            </p:nvSpPr>
            <p:spPr>
              <a:xfrm>
                <a:off x="1800225" y="2995613"/>
                <a:ext cx="1150937" cy="1143000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61;p13">
                <a:extLst>
                  <a:ext uri="{FF2B5EF4-FFF2-40B4-BE49-F238E27FC236}">
                    <a16:creationId xmlns:a16="http://schemas.microsoft.com/office/drawing/2014/main" id="{A0023B13-724F-48B8-8D0E-55EBB6CBF677}"/>
                  </a:ext>
                </a:extLst>
              </p:cNvPr>
              <p:cNvSpPr/>
              <p:nvPr/>
            </p:nvSpPr>
            <p:spPr>
              <a:xfrm>
                <a:off x="1514475" y="2709863"/>
                <a:ext cx="1141412" cy="1152525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62;p13">
                <a:extLst>
                  <a:ext uri="{FF2B5EF4-FFF2-40B4-BE49-F238E27FC236}">
                    <a16:creationId xmlns:a16="http://schemas.microsoft.com/office/drawing/2014/main" id="{D8CCBC29-9606-4260-AD2F-1D0D45AE26D6}"/>
                  </a:ext>
                </a:extLst>
              </p:cNvPr>
              <p:cNvSpPr/>
              <p:nvPr/>
            </p:nvSpPr>
            <p:spPr>
              <a:xfrm>
                <a:off x="1133475" y="3233738"/>
                <a:ext cx="1152525" cy="1154113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63;p13">
                <a:extLst>
                  <a:ext uri="{FF2B5EF4-FFF2-40B4-BE49-F238E27FC236}">
                    <a16:creationId xmlns:a16="http://schemas.microsoft.com/office/drawing/2014/main" id="{DACF5DC7-C3A2-44A0-B922-084A80953E64}"/>
                  </a:ext>
                </a:extLst>
              </p:cNvPr>
              <p:cNvSpPr/>
              <p:nvPr/>
            </p:nvSpPr>
            <p:spPr>
              <a:xfrm>
                <a:off x="1133475" y="2709863"/>
                <a:ext cx="1152525" cy="1152525"/>
              </a:xfrm>
              <a:prstGeom prst="ellipse">
                <a:avLst/>
              </a:prstGeom>
              <a:solidFill>
                <a:srgbClr val="FFB300">
                  <a:alpha val="4549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9" name="Группа 7">
            <a:extLst>
              <a:ext uri="{FF2B5EF4-FFF2-40B4-BE49-F238E27FC236}">
                <a16:creationId xmlns:a16="http://schemas.microsoft.com/office/drawing/2014/main" id="{0345DB85-7B24-4099-8E56-E7A672B72981}"/>
              </a:ext>
            </a:extLst>
          </p:cNvPr>
          <p:cNvGrpSpPr/>
          <p:nvPr/>
        </p:nvGrpSpPr>
        <p:grpSpPr>
          <a:xfrm>
            <a:off x="7016750" y="363537"/>
            <a:ext cx="3376612" cy="2011362"/>
            <a:chOff x="7016750" y="363537"/>
            <a:chExt cx="3376612" cy="2011362"/>
          </a:xfrm>
        </p:grpSpPr>
        <p:grpSp>
          <p:nvGrpSpPr>
            <p:cNvPr id="140" name="Google Shape;104;p13">
              <a:extLst>
                <a:ext uri="{FF2B5EF4-FFF2-40B4-BE49-F238E27FC236}">
                  <a16:creationId xmlns:a16="http://schemas.microsoft.com/office/drawing/2014/main" id="{8F479CFA-3A62-4863-B084-C1E0B142F9D5}"/>
                </a:ext>
              </a:extLst>
            </p:cNvPr>
            <p:cNvGrpSpPr/>
            <p:nvPr/>
          </p:nvGrpSpPr>
          <p:grpSpPr>
            <a:xfrm>
              <a:off x="7016750" y="1201737"/>
              <a:ext cx="1709737" cy="1104900"/>
              <a:chOff x="7016751" y="1201738"/>
              <a:chExt cx="1709738" cy="1104900"/>
            </a:xfrm>
          </p:grpSpPr>
          <p:sp>
            <p:nvSpPr>
              <p:cNvPr id="147" name="Google Shape;105;p13">
                <a:extLst>
                  <a:ext uri="{FF2B5EF4-FFF2-40B4-BE49-F238E27FC236}">
                    <a16:creationId xmlns:a16="http://schemas.microsoft.com/office/drawing/2014/main" id="{353E2E73-C0D2-4EF2-8CB4-6331BEBEB307}"/>
                  </a:ext>
                </a:extLst>
              </p:cNvPr>
              <p:cNvSpPr/>
              <p:nvPr/>
            </p:nvSpPr>
            <p:spPr>
              <a:xfrm>
                <a:off x="7596188" y="1201738"/>
                <a:ext cx="417513" cy="409575"/>
              </a:xfrm>
              <a:prstGeom prst="ellipse">
                <a:avLst/>
              </a:prstGeom>
              <a:solidFill>
                <a:srgbClr val="FCDBE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06;p13">
                <a:extLst>
                  <a:ext uri="{FF2B5EF4-FFF2-40B4-BE49-F238E27FC236}">
                    <a16:creationId xmlns:a16="http://schemas.microsoft.com/office/drawing/2014/main" id="{B9D5647A-6DAD-4400-8A21-C7270CF85043}"/>
                  </a:ext>
                </a:extLst>
              </p:cNvPr>
              <p:cNvSpPr/>
              <p:nvPr/>
            </p:nvSpPr>
            <p:spPr>
              <a:xfrm>
                <a:off x="7348538" y="1773238"/>
                <a:ext cx="314325" cy="314325"/>
              </a:xfrm>
              <a:prstGeom prst="ellipse">
                <a:avLst/>
              </a:prstGeom>
              <a:solidFill>
                <a:srgbClr val="FCD9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07;p13">
                <a:extLst>
                  <a:ext uri="{FF2B5EF4-FFF2-40B4-BE49-F238E27FC236}">
                    <a16:creationId xmlns:a16="http://schemas.microsoft.com/office/drawing/2014/main" id="{B39ACEFD-AEB6-4F8B-ABBB-9108C9C13B73}"/>
                  </a:ext>
                </a:extLst>
              </p:cNvPr>
              <p:cNvSpPr/>
              <p:nvPr/>
            </p:nvSpPr>
            <p:spPr>
              <a:xfrm>
                <a:off x="7054851" y="2058988"/>
                <a:ext cx="160338" cy="161925"/>
              </a:xfrm>
              <a:prstGeom prst="ellipse">
                <a:avLst/>
              </a:prstGeom>
              <a:solidFill>
                <a:srgbClr val="FCCFE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08;p13">
                <a:extLst>
                  <a:ext uri="{FF2B5EF4-FFF2-40B4-BE49-F238E27FC236}">
                    <a16:creationId xmlns:a16="http://schemas.microsoft.com/office/drawing/2014/main" id="{3A05D696-FB98-43E5-9C64-DA464B214F03}"/>
                  </a:ext>
                </a:extLst>
              </p:cNvPr>
              <p:cNvSpPr/>
              <p:nvPr/>
            </p:nvSpPr>
            <p:spPr>
              <a:xfrm>
                <a:off x="7529513" y="1620838"/>
                <a:ext cx="123825" cy="123825"/>
              </a:xfrm>
              <a:prstGeom prst="ellipse">
                <a:avLst/>
              </a:prstGeom>
              <a:solidFill>
                <a:srgbClr val="FCCCE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09;p13">
                <a:extLst>
                  <a:ext uri="{FF2B5EF4-FFF2-40B4-BE49-F238E27FC236}">
                    <a16:creationId xmlns:a16="http://schemas.microsoft.com/office/drawing/2014/main" id="{06FA31F9-D298-4520-A072-ACA3F131A502}"/>
                  </a:ext>
                </a:extLst>
              </p:cNvPr>
              <p:cNvSpPr/>
              <p:nvPr/>
            </p:nvSpPr>
            <p:spPr>
              <a:xfrm>
                <a:off x="7016751" y="1592263"/>
                <a:ext cx="198438" cy="209550"/>
              </a:xfrm>
              <a:prstGeom prst="ellipse">
                <a:avLst/>
              </a:prstGeom>
              <a:solidFill>
                <a:srgbClr val="FCD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10;p13">
                <a:extLst>
                  <a:ext uri="{FF2B5EF4-FFF2-40B4-BE49-F238E27FC236}">
                    <a16:creationId xmlns:a16="http://schemas.microsoft.com/office/drawing/2014/main" id="{615E5656-DE39-442E-A841-16F4A8742F8B}"/>
                  </a:ext>
                </a:extLst>
              </p:cNvPr>
              <p:cNvSpPr/>
              <p:nvPr/>
            </p:nvSpPr>
            <p:spPr>
              <a:xfrm>
                <a:off x="8128001" y="1335088"/>
                <a:ext cx="209550" cy="209550"/>
              </a:xfrm>
              <a:prstGeom prst="ellipse">
                <a:avLst/>
              </a:prstGeom>
              <a:solidFill>
                <a:srgbClr val="FCD9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11;p13">
                <a:extLst>
                  <a:ext uri="{FF2B5EF4-FFF2-40B4-BE49-F238E27FC236}">
                    <a16:creationId xmlns:a16="http://schemas.microsoft.com/office/drawing/2014/main" id="{C794D9BA-3222-4D82-9A71-F9D6DB5DBC67}"/>
                  </a:ext>
                </a:extLst>
              </p:cNvPr>
              <p:cNvSpPr/>
              <p:nvPr/>
            </p:nvSpPr>
            <p:spPr>
              <a:xfrm>
                <a:off x="7643813" y="2135188"/>
                <a:ext cx="152400" cy="152400"/>
              </a:xfrm>
              <a:prstGeom prst="ellipse">
                <a:avLst/>
              </a:prstGeom>
              <a:solidFill>
                <a:srgbClr val="FCCFE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12;p13">
                <a:extLst>
                  <a:ext uri="{FF2B5EF4-FFF2-40B4-BE49-F238E27FC236}">
                    <a16:creationId xmlns:a16="http://schemas.microsoft.com/office/drawing/2014/main" id="{09E8DC18-E2BB-421A-BDBC-50E92F865839}"/>
                  </a:ext>
                </a:extLst>
              </p:cNvPr>
              <p:cNvSpPr/>
              <p:nvPr/>
            </p:nvSpPr>
            <p:spPr>
              <a:xfrm>
                <a:off x="8566151" y="2001838"/>
                <a:ext cx="160338" cy="152400"/>
              </a:xfrm>
              <a:prstGeom prst="ellipse">
                <a:avLst/>
              </a:prstGeom>
              <a:solidFill>
                <a:srgbClr val="FCD4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13;p13">
                <a:extLst>
                  <a:ext uri="{FF2B5EF4-FFF2-40B4-BE49-F238E27FC236}">
                    <a16:creationId xmlns:a16="http://schemas.microsoft.com/office/drawing/2014/main" id="{3708CBD9-720E-42F8-8F0D-12DB2E8B34DF}"/>
                  </a:ext>
                </a:extLst>
              </p:cNvPr>
              <p:cNvSpPr/>
              <p:nvPr/>
            </p:nvSpPr>
            <p:spPr>
              <a:xfrm>
                <a:off x="7853363" y="1697038"/>
                <a:ext cx="608013" cy="609600"/>
              </a:xfrm>
              <a:prstGeom prst="ellipse">
                <a:avLst/>
              </a:prstGeom>
              <a:solidFill>
                <a:srgbClr val="FCE5F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64;p13">
              <a:extLst>
                <a:ext uri="{FF2B5EF4-FFF2-40B4-BE49-F238E27FC236}">
                  <a16:creationId xmlns:a16="http://schemas.microsoft.com/office/drawing/2014/main" id="{D15612DB-9ABC-49DE-A41B-846EE378260E}"/>
                </a:ext>
              </a:extLst>
            </p:cNvPr>
            <p:cNvGrpSpPr/>
            <p:nvPr/>
          </p:nvGrpSpPr>
          <p:grpSpPr>
            <a:xfrm>
              <a:off x="8375650" y="363537"/>
              <a:ext cx="2017712" cy="2011362"/>
              <a:chOff x="8375650" y="363538"/>
              <a:chExt cx="2017712" cy="2011363"/>
            </a:xfrm>
          </p:grpSpPr>
          <p:sp>
            <p:nvSpPr>
              <p:cNvPr id="142" name="Google Shape;165;p13">
                <a:extLst>
                  <a:ext uri="{FF2B5EF4-FFF2-40B4-BE49-F238E27FC236}">
                    <a16:creationId xmlns:a16="http://schemas.microsoft.com/office/drawing/2014/main" id="{67EB00D9-F791-4F65-8BD7-617EB817C249}"/>
                  </a:ext>
                </a:extLst>
              </p:cNvPr>
              <p:cNvSpPr/>
              <p:nvPr/>
            </p:nvSpPr>
            <p:spPr>
              <a:xfrm>
                <a:off x="8642350" y="1060451"/>
                <a:ext cx="1312862" cy="131445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17" y="99"/>
                    </a:moveTo>
                    <a:cubicBezTo>
                      <a:pt x="0" y="71"/>
                      <a:pt x="10" y="34"/>
                      <a:pt x="39" y="17"/>
                    </a:cubicBezTo>
                    <a:cubicBezTo>
                      <a:pt x="67" y="0"/>
                      <a:pt x="104" y="10"/>
                      <a:pt x="121" y="39"/>
                    </a:cubicBezTo>
                    <a:cubicBezTo>
                      <a:pt x="138" y="68"/>
                      <a:pt x="128" y="105"/>
                      <a:pt x="99" y="121"/>
                    </a:cubicBezTo>
                    <a:cubicBezTo>
                      <a:pt x="70" y="138"/>
                      <a:pt x="33" y="128"/>
                      <a:pt x="17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66;p13">
                <a:extLst>
                  <a:ext uri="{FF2B5EF4-FFF2-40B4-BE49-F238E27FC236}">
                    <a16:creationId xmlns:a16="http://schemas.microsoft.com/office/drawing/2014/main" id="{9D488070-39A6-44C8-8B7F-03ADC8115C63}"/>
                  </a:ext>
                </a:extLst>
              </p:cNvPr>
              <p:cNvSpPr/>
              <p:nvPr/>
            </p:nvSpPr>
            <p:spPr>
              <a:xfrm>
                <a:off x="9090025" y="822326"/>
                <a:ext cx="1303337" cy="1314450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8" extrusionOk="0">
                    <a:moveTo>
                      <a:pt x="16" y="99"/>
                    </a:moveTo>
                    <a:cubicBezTo>
                      <a:pt x="0" y="70"/>
                      <a:pt x="10" y="34"/>
                      <a:pt x="38" y="17"/>
                    </a:cubicBezTo>
                    <a:cubicBezTo>
                      <a:pt x="67" y="0"/>
                      <a:pt x="104" y="10"/>
                      <a:pt x="121" y="39"/>
                    </a:cubicBezTo>
                    <a:cubicBezTo>
                      <a:pt x="137" y="68"/>
                      <a:pt x="128" y="104"/>
                      <a:pt x="99" y="121"/>
                    </a:cubicBezTo>
                    <a:cubicBezTo>
                      <a:pt x="70" y="138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67;p13">
                <a:extLst>
                  <a:ext uri="{FF2B5EF4-FFF2-40B4-BE49-F238E27FC236}">
                    <a16:creationId xmlns:a16="http://schemas.microsoft.com/office/drawing/2014/main" id="{3BAA81F5-42FA-44DF-9EA2-BC8C73C0287C}"/>
                  </a:ext>
                </a:extLst>
              </p:cNvPr>
              <p:cNvSpPr/>
              <p:nvPr/>
            </p:nvSpPr>
            <p:spPr>
              <a:xfrm>
                <a:off x="9090025" y="3635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16" y="99"/>
                    </a:moveTo>
                    <a:cubicBezTo>
                      <a:pt x="0" y="70"/>
                      <a:pt x="10" y="33"/>
                      <a:pt x="38" y="17"/>
                    </a:cubicBezTo>
                    <a:cubicBezTo>
                      <a:pt x="67" y="0"/>
                      <a:pt x="104" y="10"/>
                      <a:pt x="121" y="38"/>
                    </a:cubicBezTo>
                    <a:cubicBezTo>
                      <a:pt x="137" y="67"/>
                      <a:pt x="128" y="104"/>
                      <a:pt x="99" y="121"/>
                    </a:cubicBezTo>
                    <a:cubicBezTo>
                      <a:pt x="70" y="137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68;p13">
                <a:extLst>
                  <a:ext uri="{FF2B5EF4-FFF2-40B4-BE49-F238E27FC236}">
                    <a16:creationId xmlns:a16="http://schemas.microsoft.com/office/drawing/2014/main" id="{000F4A0E-4DC9-4164-B222-88C4CA0D2C02}"/>
                  </a:ext>
                </a:extLst>
              </p:cNvPr>
              <p:cNvSpPr/>
              <p:nvPr/>
            </p:nvSpPr>
            <p:spPr>
              <a:xfrm>
                <a:off x="8709025" y="363538"/>
                <a:ext cx="1303337" cy="130651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7" extrusionOk="0">
                    <a:moveTo>
                      <a:pt x="16" y="99"/>
                    </a:moveTo>
                    <a:cubicBezTo>
                      <a:pt x="0" y="70"/>
                      <a:pt x="10" y="33"/>
                      <a:pt x="38" y="17"/>
                    </a:cubicBezTo>
                    <a:cubicBezTo>
                      <a:pt x="67" y="0"/>
                      <a:pt x="104" y="10"/>
                      <a:pt x="121" y="38"/>
                    </a:cubicBezTo>
                    <a:cubicBezTo>
                      <a:pt x="137" y="67"/>
                      <a:pt x="128" y="104"/>
                      <a:pt x="99" y="121"/>
                    </a:cubicBezTo>
                    <a:cubicBezTo>
                      <a:pt x="70" y="137"/>
                      <a:pt x="33" y="128"/>
                      <a:pt x="16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69;p13">
                <a:extLst>
                  <a:ext uri="{FF2B5EF4-FFF2-40B4-BE49-F238E27FC236}">
                    <a16:creationId xmlns:a16="http://schemas.microsoft.com/office/drawing/2014/main" id="{A9CE8873-2A48-4089-B6CC-BC92BAEF3618}"/>
                  </a:ext>
                </a:extLst>
              </p:cNvPr>
              <p:cNvSpPr/>
              <p:nvPr/>
            </p:nvSpPr>
            <p:spPr>
              <a:xfrm>
                <a:off x="8375650" y="620713"/>
                <a:ext cx="1312862" cy="1316038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17" y="99"/>
                    </a:moveTo>
                    <a:cubicBezTo>
                      <a:pt x="0" y="71"/>
                      <a:pt x="10" y="34"/>
                      <a:pt x="39" y="17"/>
                    </a:cubicBezTo>
                    <a:cubicBezTo>
                      <a:pt x="68" y="0"/>
                      <a:pt x="104" y="10"/>
                      <a:pt x="121" y="39"/>
                    </a:cubicBezTo>
                    <a:cubicBezTo>
                      <a:pt x="138" y="68"/>
                      <a:pt x="128" y="105"/>
                      <a:pt x="99" y="121"/>
                    </a:cubicBezTo>
                    <a:cubicBezTo>
                      <a:pt x="70" y="138"/>
                      <a:pt x="34" y="128"/>
                      <a:pt x="17" y="99"/>
                    </a:cubicBezTo>
                    <a:close/>
                  </a:path>
                </a:pathLst>
              </a:custGeom>
              <a:solidFill>
                <a:srgbClr val="DE337D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" name="Группа 5">
            <a:extLst>
              <a:ext uri="{FF2B5EF4-FFF2-40B4-BE49-F238E27FC236}">
                <a16:creationId xmlns:a16="http://schemas.microsoft.com/office/drawing/2014/main" id="{8049657D-6064-43A1-B99D-EC4E6DEA17D7}"/>
              </a:ext>
            </a:extLst>
          </p:cNvPr>
          <p:cNvGrpSpPr/>
          <p:nvPr/>
        </p:nvGrpSpPr>
        <p:grpSpPr>
          <a:xfrm>
            <a:off x="6597650" y="4229100"/>
            <a:ext cx="3595687" cy="2255837"/>
            <a:chOff x="6597650" y="4229100"/>
            <a:chExt cx="3595687" cy="2255837"/>
          </a:xfrm>
        </p:grpSpPr>
        <p:grpSp>
          <p:nvGrpSpPr>
            <p:cNvPr id="157" name="Google Shape;138;p13">
              <a:extLst>
                <a:ext uri="{FF2B5EF4-FFF2-40B4-BE49-F238E27FC236}">
                  <a16:creationId xmlns:a16="http://schemas.microsoft.com/office/drawing/2014/main" id="{CC99DFF1-7DD1-4598-AA6B-256246CC967D}"/>
                </a:ext>
              </a:extLst>
            </p:cNvPr>
            <p:cNvGrpSpPr/>
            <p:nvPr/>
          </p:nvGrpSpPr>
          <p:grpSpPr>
            <a:xfrm>
              <a:off x="6597650" y="4229100"/>
              <a:ext cx="2119312" cy="1828800"/>
              <a:chOff x="6597651" y="4229100"/>
              <a:chExt cx="2119313" cy="1828800"/>
            </a:xfrm>
          </p:grpSpPr>
          <p:sp>
            <p:nvSpPr>
              <p:cNvPr id="164" name="Google Shape;139;p13">
                <a:extLst>
                  <a:ext uri="{FF2B5EF4-FFF2-40B4-BE49-F238E27FC236}">
                    <a16:creationId xmlns:a16="http://schemas.microsoft.com/office/drawing/2014/main" id="{EDCD2122-FEE9-4D37-8EC4-36C607A93B5D}"/>
                  </a:ext>
                </a:extLst>
              </p:cNvPr>
              <p:cNvSpPr/>
              <p:nvPr/>
            </p:nvSpPr>
            <p:spPr>
              <a:xfrm>
                <a:off x="8223251" y="4667250"/>
                <a:ext cx="493713" cy="504825"/>
              </a:xfrm>
              <a:prstGeom prst="ellipse">
                <a:avLst/>
              </a:prstGeom>
              <a:solidFill>
                <a:srgbClr val="C6F0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40;p13">
                <a:extLst>
                  <a:ext uri="{FF2B5EF4-FFF2-40B4-BE49-F238E27FC236}">
                    <a16:creationId xmlns:a16="http://schemas.microsoft.com/office/drawing/2014/main" id="{EB845034-72D6-4682-8E18-8B4D28B24F4F}"/>
                  </a:ext>
                </a:extLst>
              </p:cNvPr>
              <p:cNvSpPr/>
              <p:nvPr/>
            </p:nvSpPr>
            <p:spPr>
              <a:xfrm>
                <a:off x="6597651" y="4371975"/>
                <a:ext cx="798513" cy="800100"/>
              </a:xfrm>
              <a:prstGeom prst="ellipse">
                <a:avLst/>
              </a:prstGeom>
              <a:solidFill>
                <a:srgbClr val="CBF1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41;p13">
                <a:extLst>
                  <a:ext uri="{FF2B5EF4-FFF2-40B4-BE49-F238E27FC236}">
                    <a16:creationId xmlns:a16="http://schemas.microsoft.com/office/drawing/2014/main" id="{D87E0108-2F51-4809-B206-C1269DA6511A}"/>
                  </a:ext>
                </a:extLst>
              </p:cNvPr>
              <p:cNvSpPr/>
              <p:nvPr/>
            </p:nvSpPr>
            <p:spPr>
              <a:xfrm>
                <a:off x="7815263" y="5248275"/>
                <a:ext cx="808038" cy="809625"/>
              </a:xfrm>
              <a:prstGeom prst="ellipse">
                <a:avLst/>
              </a:prstGeom>
              <a:solidFill>
                <a:srgbClr val="E1F5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42;p13">
                <a:extLst>
                  <a:ext uri="{FF2B5EF4-FFF2-40B4-BE49-F238E27FC236}">
                    <a16:creationId xmlns:a16="http://schemas.microsoft.com/office/drawing/2014/main" id="{429D9D79-BD30-4C0D-A617-73EF4DEE7605}"/>
                  </a:ext>
                </a:extLst>
              </p:cNvPr>
              <p:cNvSpPr/>
              <p:nvPr/>
            </p:nvSpPr>
            <p:spPr>
              <a:xfrm>
                <a:off x="7386638" y="4229100"/>
                <a:ext cx="466725" cy="466725"/>
              </a:xfrm>
              <a:prstGeom prst="ellipse">
                <a:avLst/>
              </a:prstGeom>
              <a:solidFill>
                <a:srgbClr val="C8F0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43;p13">
                <a:extLst>
                  <a:ext uri="{FF2B5EF4-FFF2-40B4-BE49-F238E27FC236}">
                    <a16:creationId xmlns:a16="http://schemas.microsoft.com/office/drawing/2014/main" id="{3B056B52-870C-4E7F-9C66-DED737595B3A}"/>
                  </a:ext>
                </a:extLst>
              </p:cNvPr>
              <p:cNvSpPr/>
              <p:nvPr/>
            </p:nvSpPr>
            <p:spPr>
              <a:xfrm>
                <a:off x="7672388" y="4733925"/>
                <a:ext cx="303213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1" y="14"/>
                    </a:moveTo>
                    <a:cubicBezTo>
                      <a:pt x="2" y="6"/>
                      <a:pt x="9" y="0"/>
                      <a:pt x="18" y="1"/>
                    </a:cubicBezTo>
                    <a:cubicBezTo>
                      <a:pt x="26" y="1"/>
                      <a:pt x="32" y="9"/>
                      <a:pt x="31" y="17"/>
                    </a:cubicBezTo>
                    <a:cubicBezTo>
                      <a:pt x="31" y="25"/>
                      <a:pt x="23" y="32"/>
                      <a:pt x="15" y="31"/>
                    </a:cubicBezTo>
                    <a:cubicBezTo>
                      <a:pt x="7" y="30"/>
                      <a:pt x="0" y="23"/>
                      <a:pt x="1" y="14"/>
                    </a:cubicBezTo>
                    <a:close/>
                  </a:path>
                </a:pathLst>
              </a:custGeom>
              <a:solidFill>
                <a:srgbClr val="BBEE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44;p13">
                <a:extLst>
                  <a:ext uri="{FF2B5EF4-FFF2-40B4-BE49-F238E27FC236}">
                    <a16:creationId xmlns:a16="http://schemas.microsoft.com/office/drawing/2014/main" id="{8D7C6DD0-EA5B-4F0A-8918-11F9086350B7}"/>
                  </a:ext>
                </a:extLst>
              </p:cNvPr>
              <p:cNvSpPr/>
              <p:nvPr/>
            </p:nvSpPr>
            <p:spPr>
              <a:xfrm>
                <a:off x="7910513" y="5105400"/>
                <a:ext cx="312738" cy="304800"/>
              </a:xfrm>
              <a:prstGeom prst="ellipse">
                <a:avLst/>
              </a:prstGeom>
              <a:solidFill>
                <a:srgbClr val="BBEE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45;p13">
                <a:extLst>
                  <a:ext uri="{FF2B5EF4-FFF2-40B4-BE49-F238E27FC236}">
                    <a16:creationId xmlns:a16="http://schemas.microsoft.com/office/drawing/2014/main" id="{05D26F37-83AB-4D6B-BA32-66470F39C714}"/>
                  </a:ext>
                </a:extLst>
              </p:cNvPr>
              <p:cNvSpPr/>
              <p:nvPr/>
            </p:nvSpPr>
            <p:spPr>
              <a:xfrm>
                <a:off x="7424738" y="4943475"/>
                <a:ext cx="200025" cy="200025"/>
              </a:xfrm>
              <a:prstGeom prst="ellipse">
                <a:avLst/>
              </a:prstGeom>
              <a:solidFill>
                <a:srgbClr val="B2EC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46;p13">
                <a:extLst>
                  <a:ext uri="{FF2B5EF4-FFF2-40B4-BE49-F238E27FC236}">
                    <a16:creationId xmlns:a16="http://schemas.microsoft.com/office/drawing/2014/main" id="{4597DCD0-B0E3-4F2F-BB2D-9FB6CCF903F1}"/>
                  </a:ext>
                </a:extLst>
              </p:cNvPr>
              <p:cNvSpPr/>
              <p:nvPr/>
            </p:nvSpPr>
            <p:spPr>
              <a:xfrm>
                <a:off x="7700963" y="5172075"/>
                <a:ext cx="95250" cy="95250"/>
              </a:xfrm>
              <a:prstGeom prst="ellipse">
                <a:avLst/>
              </a:prstGeom>
              <a:solidFill>
                <a:srgbClr val="ACEB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47;p13">
                <a:extLst>
                  <a:ext uri="{FF2B5EF4-FFF2-40B4-BE49-F238E27FC236}">
                    <a16:creationId xmlns:a16="http://schemas.microsoft.com/office/drawing/2014/main" id="{381318DE-C5EE-45BC-8C37-2138437E38B6}"/>
                  </a:ext>
                </a:extLst>
              </p:cNvPr>
              <p:cNvSpPr/>
              <p:nvPr/>
            </p:nvSpPr>
            <p:spPr>
              <a:xfrm>
                <a:off x="7558088" y="5191125"/>
                <a:ext cx="95250" cy="95250"/>
              </a:xfrm>
              <a:prstGeom prst="ellipse">
                <a:avLst/>
              </a:prstGeom>
              <a:solidFill>
                <a:srgbClr val="ACEBF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" name="Google Shape;170;p13">
              <a:extLst>
                <a:ext uri="{FF2B5EF4-FFF2-40B4-BE49-F238E27FC236}">
                  <a16:creationId xmlns:a16="http://schemas.microsoft.com/office/drawing/2014/main" id="{D6613520-E074-41DC-B98A-A2CF2E4BBE75}"/>
                </a:ext>
              </a:extLst>
            </p:cNvPr>
            <p:cNvGrpSpPr/>
            <p:nvPr/>
          </p:nvGrpSpPr>
          <p:grpSpPr>
            <a:xfrm>
              <a:off x="8537575" y="4806950"/>
              <a:ext cx="1655762" cy="1677987"/>
              <a:chOff x="8537575" y="4806951"/>
              <a:chExt cx="1655762" cy="1677988"/>
            </a:xfrm>
          </p:grpSpPr>
          <p:sp>
            <p:nvSpPr>
              <p:cNvPr id="159" name="Google Shape;171;p13">
                <a:extLst>
                  <a:ext uri="{FF2B5EF4-FFF2-40B4-BE49-F238E27FC236}">
                    <a16:creationId xmlns:a16="http://schemas.microsoft.com/office/drawing/2014/main" id="{4E66CD6A-CF13-4384-AE3D-5F90ECBE9207}"/>
                  </a:ext>
                </a:extLst>
              </p:cNvPr>
              <p:cNvSpPr/>
              <p:nvPr/>
            </p:nvSpPr>
            <p:spPr>
              <a:xfrm>
                <a:off x="9051925" y="533082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72;p13">
                <a:extLst>
                  <a:ext uri="{FF2B5EF4-FFF2-40B4-BE49-F238E27FC236}">
                    <a16:creationId xmlns:a16="http://schemas.microsoft.com/office/drawing/2014/main" id="{E7126990-B59C-4180-83AF-F6FA0A5C1D96}"/>
                  </a:ext>
                </a:extLst>
              </p:cNvPr>
              <p:cNvSpPr/>
              <p:nvPr/>
            </p:nvSpPr>
            <p:spPr>
              <a:xfrm>
                <a:off x="9051925" y="485457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73;p13">
                <a:extLst>
                  <a:ext uri="{FF2B5EF4-FFF2-40B4-BE49-F238E27FC236}">
                    <a16:creationId xmlns:a16="http://schemas.microsoft.com/office/drawing/2014/main" id="{AEEEFA3C-80E0-4F38-A10A-097D43DCF119}"/>
                  </a:ext>
                </a:extLst>
              </p:cNvPr>
              <p:cNvSpPr/>
              <p:nvPr/>
            </p:nvSpPr>
            <p:spPr>
              <a:xfrm>
                <a:off x="8537575" y="4806951"/>
                <a:ext cx="1141412" cy="1143000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74;p13">
                <a:extLst>
                  <a:ext uri="{FF2B5EF4-FFF2-40B4-BE49-F238E27FC236}">
                    <a16:creationId xmlns:a16="http://schemas.microsoft.com/office/drawing/2014/main" id="{B893DFEE-0AB6-4F5C-AF59-A4EE509866FF}"/>
                  </a:ext>
                </a:extLst>
              </p:cNvPr>
              <p:cNvSpPr/>
              <p:nvPr/>
            </p:nvSpPr>
            <p:spPr>
              <a:xfrm>
                <a:off x="8613775" y="5330826"/>
                <a:ext cx="1141412" cy="1154113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75;p13">
                <a:extLst>
                  <a:ext uri="{FF2B5EF4-FFF2-40B4-BE49-F238E27FC236}">
                    <a16:creationId xmlns:a16="http://schemas.microsoft.com/office/drawing/2014/main" id="{2A7A1864-38D8-4870-A685-01184CA04726}"/>
                  </a:ext>
                </a:extLst>
              </p:cNvPr>
              <p:cNvSpPr/>
              <p:nvPr/>
            </p:nvSpPr>
            <p:spPr>
              <a:xfrm>
                <a:off x="8861425" y="4987926"/>
                <a:ext cx="1150937" cy="1144588"/>
              </a:xfrm>
              <a:prstGeom prst="ellipse">
                <a:avLst/>
              </a:prstGeom>
              <a:solidFill>
                <a:srgbClr val="2BB5D6">
                  <a:alpha val="3960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" name="Группа 2">
            <a:extLst>
              <a:ext uri="{FF2B5EF4-FFF2-40B4-BE49-F238E27FC236}">
                <a16:creationId xmlns:a16="http://schemas.microsoft.com/office/drawing/2014/main" id="{3DC1BD40-01BE-4DAC-BB8F-6F23E3865E7D}"/>
              </a:ext>
            </a:extLst>
          </p:cNvPr>
          <p:cNvGrpSpPr/>
          <p:nvPr/>
        </p:nvGrpSpPr>
        <p:grpSpPr>
          <a:xfrm>
            <a:off x="1962150" y="534987"/>
            <a:ext cx="3827462" cy="1743075"/>
            <a:chOff x="1962150" y="534987"/>
            <a:chExt cx="3827462" cy="1743075"/>
          </a:xfrm>
        </p:grpSpPr>
        <p:grpSp>
          <p:nvGrpSpPr>
            <p:cNvPr id="174" name="Google Shape;84;p13">
              <a:extLst>
                <a:ext uri="{FF2B5EF4-FFF2-40B4-BE49-F238E27FC236}">
                  <a16:creationId xmlns:a16="http://schemas.microsoft.com/office/drawing/2014/main" id="{3B6A3D25-7D69-4D48-A2A5-BC5B94F47917}"/>
                </a:ext>
              </a:extLst>
            </p:cNvPr>
            <p:cNvGrpSpPr/>
            <p:nvPr/>
          </p:nvGrpSpPr>
          <p:grpSpPr>
            <a:xfrm>
              <a:off x="3651250" y="1087437"/>
              <a:ext cx="2138362" cy="1190625"/>
              <a:chOff x="3651251" y="1087438"/>
              <a:chExt cx="2138363" cy="1190625"/>
            </a:xfrm>
          </p:grpSpPr>
          <p:sp>
            <p:nvSpPr>
              <p:cNvPr id="181" name="Google Shape;85;p13">
                <a:extLst>
                  <a:ext uri="{FF2B5EF4-FFF2-40B4-BE49-F238E27FC236}">
                    <a16:creationId xmlns:a16="http://schemas.microsoft.com/office/drawing/2014/main" id="{60AC5039-6FC9-41DA-8C5F-142A9BE7AD80}"/>
                  </a:ext>
                </a:extLst>
              </p:cNvPr>
              <p:cNvSpPr/>
              <p:nvPr/>
            </p:nvSpPr>
            <p:spPr>
              <a:xfrm>
                <a:off x="5334001" y="1601788"/>
                <a:ext cx="455613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7"/>
                    </a:moveTo>
                    <a:cubicBezTo>
                      <a:pt x="45" y="39"/>
                      <a:pt x="34" y="48"/>
                      <a:pt x="21" y="47"/>
                    </a:cubicBezTo>
                    <a:cubicBezTo>
                      <a:pt x="9" y="45"/>
                      <a:pt x="0" y="34"/>
                      <a:pt x="1" y="21"/>
                    </a:cubicBezTo>
                    <a:cubicBezTo>
                      <a:pt x="3" y="9"/>
                      <a:pt x="14" y="0"/>
                      <a:pt x="27" y="1"/>
                    </a:cubicBezTo>
                    <a:cubicBezTo>
                      <a:pt x="39" y="3"/>
                      <a:pt x="48" y="14"/>
                      <a:pt x="47" y="27"/>
                    </a:cubicBezTo>
                    <a:close/>
                  </a:path>
                </a:pathLst>
              </a:custGeom>
              <a:solidFill>
                <a:srgbClr val="FFE0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6;p13">
                <a:extLst>
                  <a:ext uri="{FF2B5EF4-FFF2-40B4-BE49-F238E27FC236}">
                    <a16:creationId xmlns:a16="http://schemas.microsoft.com/office/drawing/2014/main" id="{4C52C16C-F100-4835-9710-9D3718674220}"/>
                  </a:ext>
                </a:extLst>
              </p:cNvPr>
              <p:cNvSpPr/>
              <p:nvPr/>
            </p:nvSpPr>
            <p:spPr>
              <a:xfrm>
                <a:off x="4602163" y="1087438"/>
                <a:ext cx="655638" cy="6572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9" extrusionOk="0">
                    <a:moveTo>
                      <a:pt x="67" y="38"/>
                    </a:moveTo>
                    <a:cubicBezTo>
                      <a:pt x="65" y="56"/>
                      <a:pt x="48" y="69"/>
                      <a:pt x="30" y="67"/>
                    </a:cubicBezTo>
                    <a:cubicBezTo>
                      <a:pt x="12" y="65"/>
                      <a:pt x="0" y="49"/>
                      <a:pt x="2" y="31"/>
                    </a:cubicBezTo>
                    <a:cubicBezTo>
                      <a:pt x="4" y="13"/>
                      <a:pt x="20" y="0"/>
                      <a:pt x="38" y="2"/>
                    </a:cubicBezTo>
                    <a:cubicBezTo>
                      <a:pt x="56" y="4"/>
                      <a:pt x="69" y="20"/>
                      <a:pt x="67" y="38"/>
                    </a:cubicBezTo>
                    <a:close/>
                  </a:path>
                </a:pathLst>
              </a:custGeom>
              <a:solidFill>
                <a:srgbClr val="FFEAE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7;p13">
                <a:extLst>
                  <a:ext uri="{FF2B5EF4-FFF2-40B4-BE49-F238E27FC236}">
                    <a16:creationId xmlns:a16="http://schemas.microsoft.com/office/drawing/2014/main" id="{8D32792C-A2AC-4A48-9982-363A1C5E80AD}"/>
                  </a:ext>
                </a:extLst>
              </p:cNvPr>
              <p:cNvSpPr/>
              <p:nvPr/>
            </p:nvSpPr>
            <p:spPr>
              <a:xfrm>
                <a:off x="4127501" y="1687513"/>
                <a:ext cx="588963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62" h="62" extrusionOk="0">
                    <a:moveTo>
                      <a:pt x="60" y="34"/>
                    </a:moveTo>
                    <a:cubicBezTo>
                      <a:pt x="59" y="51"/>
                      <a:pt x="44" y="62"/>
                      <a:pt x="28" y="60"/>
                    </a:cubicBezTo>
                    <a:cubicBezTo>
                      <a:pt x="11" y="59"/>
                      <a:pt x="0" y="44"/>
                      <a:pt x="2" y="28"/>
                    </a:cubicBezTo>
                    <a:cubicBezTo>
                      <a:pt x="3" y="11"/>
                      <a:pt x="18" y="0"/>
                      <a:pt x="34" y="2"/>
                    </a:cubicBezTo>
                    <a:cubicBezTo>
                      <a:pt x="51" y="3"/>
                      <a:pt x="62" y="18"/>
                      <a:pt x="60" y="34"/>
                    </a:cubicBezTo>
                    <a:close/>
                  </a:path>
                </a:pathLst>
              </a:custGeom>
              <a:solidFill>
                <a:srgbClr val="FFE2D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8;p13">
                <a:extLst>
                  <a:ext uri="{FF2B5EF4-FFF2-40B4-BE49-F238E27FC236}">
                    <a16:creationId xmlns:a16="http://schemas.microsoft.com/office/drawing/2014/main" id="{57D9A368-0066-40FC-86CD-05AC0380B6EB}"/>
                  </a:ext>
                </a:extLst>
              </p:cNvPr>
              <p:cNvSpPr/>
              <p:nvPr/>
            </p:nvSpPr>
            <p:spPr>
              <a:xfrm>
                <a:off x="4868863" y="1839913"/>
                <a:ext cx="303213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31" y="18"/>
                    </a:moveTo>
                    <a:cubicBezTo>
                      <a:pt x="30" y="26"/>
                      <a:pt x="23" y="32"/>
                      <a:pt x="15" y="31"/>
                    </a:cubicBezTo>
                    <a:cubicBezTo>
                      <a:pt x="6" y="30"/>
                      <a:pt x="0" y="23"/>
                      <a:pt x="1" y="14"/>
                    </a:cubicBezTo>
                    <a:cubicBezTo>
                      <a:pt x="2" y="6"/>
                      <a:pt x="10" y="0"/>
                      <a:pt x="18" y="1"/>
                    </a:cubicBezTo>
                    <a:cubicBezTo>
                      <a:pt x="26" y="2"/>
                      <a:pt x="32" y="9"/>
                      <a:pt x="31" y="18"/>
                    </a:cubicBezTo>
                    <a:close/>
                  </a:path>
                </a:pathLst>
              </a:custGeom>
              <a:solidFill>
                <a:srgbClr val="FFDAC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9;p13">
                <a:extLst>
                  <a:ext uri="{FF2B5EF4-FFF2-40B4-BE49-F238E27FC236}">
                    <a16:creationId xmlns:a16="http://schemas.microsoft.com/office/drawing/2014/main" id="{366D8A37-71DB-47B7-92A9-DED9F07267B0}"/>
                  </a:ext>
                </a:extLst>
              </p:cNvPr>
              <p:cNvSpPr/>
              <p:nvPr/>
            </p:nvSpPr>
            <p:spPr>
              <a:xfrm>
                <a:off x="3651251" y="1554163"/>
                <a:ext cx="419100" cy="409575"/>
              </a:xfrm>
              <a:custGeom>
                <a:avLst/>
                <a:gdLst/>
                <a:ahLst/>
                <a:cxnLst/>
                <a:rect l="l" t="t" r="r" b="b"/>
                <a:pathLst>
                  <a:path w="44" h="43" extrusionOk="0">
                    <a:moveTo>
                      <a:pt x="42" y="24"/>
                    </a:moveTo>
                    <a:cubicBezTo>
                      <a:pt x="41" y="35"/>
                      <a:pt x="31" y="43"/>
                      <a:pt x="20" y="42"/>
                    </a:cubicBezTo>
                    <a:cubicBezTo>
                      <a:pt x="9" y="41"/>
                      <a:pt x="0" y="31"/>
                      <a:pt x="2" y="19"/>
                    </a:cubicBezTo>
                    <a:cubicBezTo>
                      <a:pt x="3" y="8"/>
                      <a:pt x="13" y="0"/>
                      <a:pt x="24" y="1"/>
                    </a:cubicBezTo>
                    <a:cubicBezTo>
                      <a:pt x="36" y="3"/>
                      <a:pt x="44" y="13"/>
                      <a:pt x="42" y="24"/>
                    </a:cubicBezTo>
                    <a:close/>
                  </a:path>
                </a:pathLst>
              </a:custGeom>
              <a:solidFill>
                <a:srgbClr val="FFE0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90;p13">
                <a:extLst>
                  <a:ext uri="{FF2B5EF4-FFF2-40B4-BE49-F238E27FC236}">
                    <a16:creationId xmlns:a16="http://schemas.microsoft.com/office/drawing/2014/main" id="{AF1191AA-61EC-49E5-A428-CAE9001DF08D}"/>
                  </a:ext>
                </a:extLst>
              </p:cNvPr>
              <p:cNvSpPr/>
              <p:nvPr/>
            </p:nvSpPr>
            <p:spPr>
              <a:xfrm>
                <a:off x="3860801" y="1144588"/>
                <a:ext cx="322263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3" y="19"/>
                    </a:moveTo>
                    <a:cubicBezTo>
                      <a:pt x="32" y="28"/>
                      <a:pt x="24" y="34"/>
                      <a:pt x="15" y="33"/>
                    </a:cubicBezTo>
                    <a:cubicBezTo>
                      <a:pt x="6" y="32"/>
                      <a:pt x="0" y="24"/>
                      <a:pt x="1" y="15"/>
                    </a:cubicBezTo>
                    <a:cubicBezTo>
                      <a:pt x="2" y="6"/>
                      <a:pt x="10" y="0"/>
                      <a:pt x="19" y="1"/>
                    </a:cubicBezTo>
                    <a:cubicBezTo>
                      <a:pt x="28" y="2"/>
                      <a:pt x="34" y="10"/>
                      <a:pt x="33" y="19"/>
                    </a:cubicBezTo>
                    <a:close/>
                  </a:path>
                </a:pathLst>
              </a:custGeom>
              <a:solidFill>
                <a:srgbClr val="FFDD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91;p13">
                <a:extLst>
                  <a:ext uri="{FF2B5EF4-FFF2-40B4-BE49-F238E27FC236}">
                    <a16:creationId xmlns:a16="http://schemas.microsoft.com/office/drawing/2014/main" id="{C5799C4D-5F3E-4BA8-A966-861EA9158352}"/>
                  </a:ext>
                </a:extLst>
              </p:cNvPr>
              <p:cNvSpPr/>
              <p:nvPr/>
            </p:nvSpPr>
            <p:spPr>
              <a:xfrm>
                <a:off x="4240213" y="1258888"/>
                <a:ext cx="161925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17" y="10"/>
                    </a:moveTo>
                    <a:cubicBezTo>
                      <a:pt x="16" y="14"/>
                      <a:pt x="12" y="17"/>
                      <a:pt x="8" y="17"/>
                    </a:cubicBezTo>
                    <a:cubicBezTo>
                      <a:pt x="3" y="16"/>
                      <a:pt x="0" y="12"/>
                      <a:pt x="1" y="8"/>
                    </a:cubicBezTo>
                    <a:cubicBezTo>
                      <a:pt x="1" y="3"/>
                      <a:pt x="5" y="0"/>
                      <a:pt x="10" y="1"/>
                    </a:cubicBezTo>
                    <a:cubicBezTo>
                      <a:pt x="14" y="1"/>
                      <a:pt x="17" y="5"/>
                      <a:pt x="17" y="10"/>
                    </a:cubicBezTo>
                    <a:close/>
                  </a:path>
                </a:pathLst>
              </a:custGeom>
              <a:solidFill>
                <a:srgbClr val="FFD7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92;p13">
                <a:extLst>
                  <a:ext uri="{FF2B5EF4-FFF2-40B4-BE49-F238E27FC236}">
                    <a16:creationId xmlns:a16="http://schemas.microsoft.com/office/drawing/2014/main" id="{E719C402-20EB-4FB5-B4FE-E1BC600CF105}"/>
                  </a:ext>
                </a:extLst>
              </p:cNvPr>
              <p:cNvSpPr/>
              <p:nvPr/>
            </p:nvSpPr>
            <p:spPr>
              <a:xfrm>
                <a:off x="4335463" y="1487488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9" y="6"/>
                    </a:moveTo>
                    <a:cubicBezTo>
                      <a:pt x="9" y="8"/>
                      <a:pt x="7" y="10"/>
                      <a:pt x="4" y="10"/>
                    </a:cubicBezTo>
                    <a:cubicBezTo>
                      <a:pt x="2" y="10"/>
                      <a:pt x="0" y="7"/>
                      <a:pt x="0" y="5"/>
                    </a:cubicBezTo>
                    <a:cubicBezTo>
                      <a:pt x="0" y="2"/>
                      <a:pt x="3" y="0"/>
                      <a:pt x="5" y="1"/>
                    </a:cubicBezTo>
                    <a:cubicBezTo>
                      <a:pt x="8" y="1"/>
                      <a:pt x="10" y="3"/>
                      <a:pt x="9" y="6"/>
                    </a:cubicBezTo>
                    <a:close/>
                  </a:path>
                </a:pathLst>
              </a:custGeom>
              <a:solidFill>
                <a:srgbClr val="FFD2B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93;p13">
                <a:extLst>
                  <a:ext uri="{FF2B5EF4-FFF2-40B4-BE49-F238E27FC236}">
                    <a16:creationId xmlns:a16="http://schemas.microsoft.com/office/drawing/2014/main" id="{E3B990E2-54AB-4F15-9322-481CE5AA8AE6}"/>
                  </a:ext>
                </a:extLst>
              </p:cNvPr>
              <p:cNvSpPr/>
              <p:nvPr/>
            </p:nvSpPr>
            <p:spPr>
              <a:xfrm>
                <a:off x="5381626" y="1411288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10" y="6"/>
                    </a:moveTo>
                    <a:cubicBezTo>
                      <a:pt x="10" y="8"/>
                      <a:pt x="7" y="10"/>
                      <a:pt x="4" y="10"/>
                    </a:cubicBezTo>
                    <a:cubicBezTo>
                      <a:pt x="2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" y="0"/>
                      <a:pt x="10" y="3"/>
                      <a:pt x="10" y="6"/>
                    </a:cubicBezTo>
                    <a:close/>
                  </a:path>
                </a:pathLst>
              </a:custGeom>
              <a:solidFill>
                <a:srgbClr val="FFD2B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6;p13">
              <a:extLst>
                <a:ext uri="{FF2B5EF4-FFF2-40B4-BE49-F238E27FC236}">
                  <a16:creationId xmlns:a16="http://schemas.microsoft.com/office/drawing/2014/main" id="{C443BB95-E048-46EC-9C01-069087A3881C}"/>
                </a:ext>
              </a:extLst>
            </p:cNvPr>
            <p:cNvGrpSpPr/>
            <p:nvPr/>
          </p:nvGrpSpPr>
          <p:grpSpPr>
            <a:xfrm>
              <a:off x="1962150" y="534987"/>
              <a:ext cx="1665287" cy="1677987"/>
              <a:chOff x="1962150" y="534988"/>
              <a:chExt cx="1665287" cy="1677988"/>
            </a:xfrm>
          </p:grpSpPr>
          <p:sp>
            <p:nvSpPr>
              <p:cNvPr id="176" name="Google Shape;177;p13">
                <a:extLst>
                  <a:ext uri="{FF2B5EF4-FFF2-40B4-BE49-F238E27FC236}">
                    <a16:creationId xmlns:a16="http://schemas.microsoft.com/office/drawing/2014/main" id="{43B8515D-60D9-4F7D-8FD7-62956262F2B5}"/>
                  </a:ext>
                </a:extLst>
              </p:cNvPr>
              <p:cNvSpPr/>
              <p:nvPr/>
            </p:nvSpPr>
            <p:spPr>
              <a:xfrm>
                <a:off x="2486025" y="1069976"/>
                <a:ext cx="1141412" cy="1143000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8;p13">
                <a:extLst>
                  <a:ext uri="{FF2B5EF4-FFF2-40B4-BE49-F238E27FC236}">
                    <a16:creationId xmlns:a16="http://schemas.microsoft.com/office/drawing/2014/main" id="{8C5246F5-2FE1-45E4-9F5D-88EE263A9DB9}"/>
                  </a:ext>
                </a:extLst>
              </p:cNvPr>
              <p:cNvSpPr/>
              <p:nvPr/>
            </p:nvSpPr>
            <p:spPr>
              <a:xfrm>
                <a:off x="2486025" y="592138"/>
                <a:ext cx="1141412" cy="1144588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9;p13">
                <a:extLst>
                  <a:ext uri="{FF2B5EF4-FFF2-40B4-BE49-F238E27FC236}">
                    <a16:creationId xmlns:a16="http://schemas.microsoft.com/office/drawing/2014/main" id="{6CC235D4-CB1B-4742-BBDF-FA17D812FDF2}"/>
                  </a:ext>
                </a:extLst>
              </p:cNvPr>
              <p:cNvSpPr/>
              <p:nvPr/>
            </p:nvSpPr>
            <p:spPr>
              <a:xfrm>
                <a:off x="1962150" y="534988"/>
                <a:ext cx="1150937" cy="1154113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80;p13">
                <a:extLst>
                  <a:ext uri="{FF2B5EF4-FFF2-40B4-BE49-F238E27FC236}">
                    <a16:creationId xmlns:a16="http://schemas.microsoft.com/office/drawing/2014/main" id="{31C89690-433B-4021-AA6B-B0ADAAFBE431}"/>
                  </a:ext>
                </a:extLst>
              </p:cNvPr>
              <p:cNvSpPr/>
              <p:nvPr/>
            </p:nvSpPr>
            <p:spPr>
              <a:xfrm>
                <a:off x="2038350" y="1069976"/>
                <a:ext cx="1150937" cy="1143000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1;p13">
                <a:extLst>
                  <a:ext uri="{FF2B5EF4-FFF2-40B4-BE49-F238E27FC236}">
                    <a16:creationId xmlns:a16="http://schemas.microsoft.com/office/drawing/2014/main" id="{9E4B5EDD-2123-4A59-992E-D2B81036C475}"/>
                  </a:ext>
                </a:extLst>
              </p:cNvPr>
              <p:cNvSpPr/>
              <p:nvPr/>
            </p:nvSpPr>
            <p:spPr>
              <a:xfrm>
                <a:off x="2295525" y="715963"/>
                <a:ext cx="1141412" cy="1154113"/>
              </a:xfrm>
              <a:prstGeom prst="ellipse">
                <a:avLst/>
              </a:prstGeom>
              <a:solidFill>
                <a:srgbClr val="FF6200">
                  <a:alpha val="4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>
                  <a:solidFill>
                    <a:prstClr val="black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0" name="Google Shape;183;p13">
            <a:extLst>
              <a:ext uri="{FF2B5EF4-FFF2-40B4-BE49-F238E27FC236}">
                <a16:creationId xmlns:a16="http://schemas.microsoft.com/office/drawing/2014/main" id="{40160E0A-942B-478C-A0DE-0C2D87B6A8D0}"/>
              </a:ext>
            </a:extLst>
          </p:cNvPr>
          <p:cNvSpPr/>
          <p:nvPr/>
        </p:nvSpPr>
        <p:spPr>
          <a:xfrm>
            <a:off x="4802187" y="1766887"/>
            <a:ext cx="1855787" cy="1868488"/>
          </a:xfrm>
          <a:prstGeom prst="ellipse">
            <a:avLst/>
          </a:prstGeom>
          <a:solidFill>
            <a:srgbClr val="FFAE17">
              <a:alpha val="6078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84;p13">
            <a:extLst>
              <a:ext uri="{FF2B5EF4-FFF2-40B4-BE49-F238E27FC236}">
                <a16:creationId xmlns:a16="http://schemas.microsoft.com/office/drawing/2014/main" id="{AB2AD829-81B1-41DA-85DC-79975BCDDE35}"/>
              </a:ext>
            </a:extLst>
          </p:cNvPr>
          <p:cNvSpPr/>
          <p:nvPr/>
        </p:nvSpPr>
        <p:spPr>
          <a:xfrm>
            <a:off x="5202237" y="1852612"/>
            <a:ext cx="1865312" cy="1858963"/>
          </a:xfrm>
          <a:prstGeom prst="ellipse">
            <a:avLst/>
          </a:prstGeom>
          <a:solidFill>
            <a:srgbClr val="FF4A4A">
              <a:alpha val="74509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85;p13">
            <a:extLst>
              <a:ext uri="{FF2B5EF4-FFF2-40B4-BE49-F238E27FC236}">
                <a16:creationId xmlns:a16="http://schemas.microsoft.com/office/drawing/2014/main" id="{18FFA79E-84B9-4D37-887B-93F976D31978}"/>
              </a:ext>
            </a:extLst>
          </p:cNvPr>
          <p:cNvSpPr/>
          <p:nvPr/>
        </p:nvSpPr>
        <p:spPr>
          <a:xfrm>
            <a:off x="4754562" y="2654299"/>
            <a:ext cx="1865312" cy="1858963"/>
          </a:xfrm>
          <a:prstGeom prst="ellipse">
            <a:avLst/>
          </a:prstGeom>
          <a:solidFill>
            <a:srgbClr val="5CBF00">
              <a:alpha val="7372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86;p13">
            <a:extLst>
              <a:ext uri="{FF2B5EF4-FFF2-40B4-BE49-F238E27FC236}">
                <a16:creationId xmlns:a16="http://schemas.microsoft.com/office/drawing/2014/main" id="{ACAC0EEB-B101-4373-9FFB-B2E15DF7A478}"/>
              </a:ext>
            </a:extLst>
          </p:cNvPr>
          <p:cNvSpPr/>
          <p:nvPr/>
        </p:nvSpPr>
        <p:spPr>
          <a:xfrm>
            <a:off x="5697537" y="2720974"/>
            <a:ext cx="1855787" cy="1858963"/>
          </a:xfrm>
          <a:prstGeom prst="ellipse">
            <a:avLst/>
          </a:prstGeom>
          <a:solidFill>
            <a:srgbClr val="00ADD6">
              <a:alpha val="6470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87;p13">
            <a:extLst>
              <a:ext uri="{FF2B5EF4-FFF2-40B4-BE49-F238E27FC236}">
                <a16:creationId xmlns:a16="http://schemas.microsoft.com/office/drawing/2014/main" id="{E8049455-BA94-4B42-9299-2E0EA06C3A44}"/>
              </a:ext>
            </a:extLst>
          </p:cNvPr>
          <p:cNvSpPr/>
          <p:nvPr/>
        </p:nvSpPr>
        <p:spPr>
          <a:xfrm>
            <a:off x="5659437" y="1824037"/>
            <a:ext cx="1865312" cy="1868488"/>
          </a:xfrm>
          <a:prstGeom prst="ellipse">
            <a:avLst/>
          </a:prstGeom>
          <a:solidFill>
            <a:srgbClr val="B81866">
              <a:alpha val="5843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88;p13">
            <a:extLst>
              <a:ext uri="{FF2B5EF4-FFF2-40B4-BE49-F238E27FC236}">
                <a16:creationId xmlns:a16="http://schemas.microsoft.com/office/drawing/2014/main" id="{64C30192-2D0A-4260-83A4-6E7D48463F7E}"/>
              </a:ext>
            </a:extLst>
          </p:cNvPr>
          <p:cNvSpPr txBox="1"/>
          <p:nvPr/>
        </p:nvSpPr>
        <p:spPr>
          <a:xfrm>
            <a:off x="2251564" y="1132864"/>
            <a:ext cx="1179512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IDEA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6" name="Google Shape;189;p13">
            <a:extLst>
              <a:ext uri="{FF2B5EF4-FFF2-40B4-BE49-F238E27FC236}">
                <a16:creationId xmlns:a16="http://schemas.microsoft.com/office/drawing/2014/main" id="{0F3D15D0-0623-47BC-B62F-355D166D3D8A}"/>
              </a:ext>
            </a:extLst>
          </p:cNvPr>
          <p:cNvSpPr txBox="1"/>
          <p:nvPr/>
        </p:nvSpPr>
        <p:spPr>
          <a:xfrm>
            <a:off x="1323242" y="3336925"/>
            <a:ext cx="1360487" cy="5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TEAM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7" name="Google Shape;190;p13">
            <a:extLst>
              <a:ext uri="{FF2B5EF4-FFF2-40B4-BE49-F238E27FC236}">
                <a16:creationId xmlns:a16="http://schemas.microsoft.com/office/drawing/2014/main" id="{FB9797E5-8AF8-482E-86C2-3DAE7EDAFE36}"/>
              </a:ext>
            </a:extLst>
          </p:cNvPr>
          <p:cNvSpPr txBox="1"/>
          <p:nvPr/>
        </p:nvSpPr>
        <p:spPr>
          <a:xfrm>
            <a:off x="2003485" y="5350669"/>
            <a:ext cx="234473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DEDICATION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8" name="Google Shape;191;p13">
            <a:extLst>
              <a:ext uri="{FF2B5EF4-FFF2-40B4-BE49-F238E27FC236}">
                <a16:creationId xmlns:a16="http://schemas.microsoft.com/office/drawing/2014/main" id="{499BC9A3-C508-4351-A57F-2F6AC50C8AFF}"/>
              </a:ext>
            </a:extLst>
          </p:cNvPr>
          <p:cNvSpPr txBox="1"/>
          <p:nvPr/>
        </p:nvSpPr>
        <p:spPr>
          <a:xfrm>
            <a:off x="4863307" y="3095625"/>
            <a:ext cx="2465387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SUCCESS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9" name="Google Shape;192;p13">
            <a:extLst>
              <a:ext uri="{FF2B5EF4-FFF2-40B4-BE49-F238E27FC236}">
                <a16:creationId xmlns:a16="http://schemas.microsoft.com/office/drawing/2014/main" id="{C487A9AF-6F33-4ECA-A2AE-3D92ADC7ADFD}"/>
              </a:ext>
            </a:extLst>
          </p:cNvPr>
          <p:cNvSpPr txBox="1"/>
          <p:nvPr/>
        </p:nvSpPr>
        <p:spPr>
          <a:xfrm>
            <a:off x="8482012" y="1069975"/>
            <a:ext cx="17113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</a:endParaRPr>
          </a:p>
        </p:txBody>
      </p:sp>
      <p:sp>
        <p:nvSpPr>
          <p:cNvPr id="200" name="Google Shape;193;p13">
            <a:extLst>
              <a:ext uri="{FF2B5EF4-FFF2-40B4-BE49-F238E27FC236}">
                <a16:creationId xmlns:a16="http://schemas.microsoft.com/office/drawing/2014/main" id="{89DDC2E1-78DD-4D0B-B1E3-4853B5EC8C60}"/>
              </a:ext>
            </a:extLst>
          </p:cNvPr>
          <p:cNvSpPr txBox="1"/>
          <p:nvPr/>
        </p:nvSpPr>
        <p:spPr>
          <a:xfrm>
            <a:off x="9578975" y="3289300"/>
            <a:ext cx="140017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tabLst/>
              <a:defRPr/>
            </a:pPr>
            <a:r>
              <a:rPr kumimoji="0" 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</a:endParaRPr>
          </a:p>
        </p:txBody>
      </p:sp>
      <p:sp>
        <p:nvSpPr>
          <p:cNvPr id="201" name="Google Shape;194;p13">
            <a:extLst>
              <a:ext uri="{FF2B5EF4-FFF2-40B4-BE49-F238E27FC236}">
                <a16:creationId xmlns:a16="http://schemas.microsoft.com/office/drawing/2014/main" id="{91B0C88F-AF44-43A0-AD0E-89B1742E0C50}"/>
              </a:ext>
            </a:extLst>
          </p:cNvPr>
          <p:cNvSpPr txBox="1"/>
          <p:nvPr/>
        </p:nvSpPr>
        <p:spPr>
          <a:xfrm>
            <a:off x="8766175" y="5453062"/>
            <a:ext cx="1350962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tabLst/>
              <a:defRPr/>
            </a:pPr>
            <a:r>
              <a:rPr kumimoji="0" 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7496929"/>
      </p:ext>
    </p:extLst>
  </p:cSld>
  <p:clrMapOvr>
    <a:masterClrMapping/>
  </p:clrMapOvr>
  <p:transition spd="slow">
    <p:randomBar dir="vert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4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2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2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2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2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2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2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2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0" grpId="0" animBg="1"/>
          <p:bldP spid="191" grpId="0" animBg="1"/>
          <p:bldP spid="192" grpId="0" animBg="1"/>
          <p:bldP spid="193" grpId="0" animBg="1"/>
          <p:bldP spid="194" grpId="0" animBg="1"/>
          <p:bldP spid="195" grpId="0"/>
          <p:bldP spid="196" grpId="0"/>
          <p:bldP spid="197" grpId="0"/>
          <p:bldP spid="198" grpId="0"/>
          <p:bldP spid="199" grpId="0"/>
          <p:bldP spid="200" grpId="0"/>
          <p:bldP spid="20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4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2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3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2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2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2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5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2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2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2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5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6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2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2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2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2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200" fill="hold"/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2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7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2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2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2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0" grpId="0" animBg="1"/>
          <p:bldP spid="191" grpId="0" animBg="1"/>
          <p:bldP spid="192" grpId="0" animBg="1"/>
          <p:bldP spid="193" grpId="0" animBg="1"/>
          <p:bldP spid="194" grpId="0" animBg="1"/>
          <p:bldP spid="195" grpId="0"/>
          <p:bldP spid="196" grpId="0"/>
          <p:bldP spid="197" grpId="0"/>
          <p:bldP spid="198" grpId="0"/>
          <p:bldP spid="199" grpId="0"/>
          <p:bldP spid="200" grpId="0"/>
          <p:bldP spid="20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">
            <a:extLst>
              <a:ext uri="{FF2B5EF4-FFF2-40B4-BE49-F238E27FC236}">
                <a16:creationId xmlns:a16="http://schemas.microsoft.com/office/drawing/2014/main" id="{E25478C1-354B-4217-8DFD-D37CBBDA2C8D}"/>
              </a:ext>
            </a:extLst>
          </p:cNvPr>
          <p:cNvGrpSpPr/>
          <p:nvPr/>
        </p:nvGrpSpPr>
        <p:grpSpPr>
          <a:xfrm>
            <a:off x="885762" y="1133128"/>
            <a:ext cx="4613164" cy="1061208"/>
            <a:chOff x="990600" y="650875"/>
            <a:chExt cx="4872037" cy="838200"/>
          </a:xfrm>
        </p:grpSpPr>
        <p:sp>
          <p:nvSpPr>
            <p:cNvPr id="10" name="Google Shape;254;p17">
              <a:extLst>
                <a:ext uri="{FF2B5EF4-FFF2-40B4-BE49-F238E27FC236}">
                  <a16:creationId xmlns:a16="http://schemas.microsoft.com/office/drawing/2014/main" id="{53F3349C-8A49-4D89-B839-8C2AF8F55994}"/>
                </a:ext>
              </a:extLst>
            </p:cNvPr>
            <p:cNvSpPr/>
            <p:nvPr/>
          </p:nvSpPr>
          <p:spPr>
            <a:xfrm>
              <a:off x="990600" y="650875"/>
              <a:ext cx="4872037" cy="838200"/>
            </a:xfrm>
            <a:custGeom>
              <a:avLst/>
              <a:gdLst/>
              <a:ahLst/>
              <a:cxnLst/>
              <a:rect l="l" t="t" r="r" b="b"/>
              <a:pathLst>
                <a:path w="512" h="88" extrusionOk="0">
                  <a:moveTo>
                    <a:pt x="310" y="1"/>
                  </a:moveTo>
                  <a:cubicBezTo>
                    <a:pt x="310" y="2"/>
                    <a:pt x="310" y="2"/>
                    <a:pt x="310" y="2"/>
                  </a:cubicBezTo>
                  <a:cubicBezTo>
                    <a:pt x="310" y="2"/>
                    <a:pt x="311" y="3"/>
                    <a:pt x="312" y="3"/>
                  </a:cubicBezTo>
                  <a:cubicBezTo>
                    <a:pt x="315" y="3"/>
                    <a:pt x="318" y="3"/>
                    <a:pt x="322" y="3"/>
                  </a:cubicBezTo>
                  <a:cubicBezTo>
                    <a:pt x="325" y="3"/>
                    <a:pt x="329" y="3"/>
                    <a:pt x="333" y="3"/>
                  </a:cubicBezTo>
                  <a:cubicBezTo>
                    <a:pt x="333" y="3"/>
                    <a:pt x="333" y="4"/>
                    <a:pt x="333" y="4"/>
                  </a:cubicBezTo>
                  <a:cubicBezTo>
                    <a:pt x="284" y="4"/>
                    <a:pt x="234" y="4"/>
                    <a:pt x="185" y="4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247" y="5"/>
                    <a:pt x="309" y="5"/>
                    <a:pt x="372" y="5"/>
                  </a:cubicBezTo>
                  <a:cubicBezTo>
                    <a:pt x="369" y="5"/>
                    <a:pt x="367" y="4"/>
                    <a:pt x="365" y="4"/>
                  </a:cubicBezTo>
                  <a:cubicBezTo>
                    <a:pt x="357" y="4"/>
                    <a:pt x="350" y="4"/>
                    <a:pt x="342" y="4"/>
                  </a:cubicBezTo>
                  <a:cubicBezTo>
                    <a:pt x="340" y="4"/>
                    <a:pt x="340" y="3"/>
                    <a:pt x="341" y="1"/>
                  </a:cubicBezTo>
                  <a:cubicBezTo>
                    <a:pt x="341" y="2"/>
                    <a:pt x="342" y="2"/>
                    <a:pt x="342" y="3"/>
                  </a:cubicBezTo>
                  <a:cubicBezTo>
                    <a:pt x="342" y="2"/>
                    <a:pt x="342" y="2"/>
                    <a:pt x="343" y="1"/>
                  </a:cubicBezTo>
                  <a:cubicBezTo>
                    <a:pt x="343" y="2"/>
                    <a:pt x="344" y="2"/>
                    <a:pt x="344" y="3"/>
                  </a:cubicBezTo>
                  <a:cubicBezTo>
                    <a:pt x="344" y="2"/>
                    <a:pt x="344" y="2"/>
                    <a:pt x="345" y="1"/>
                  </a:cubicBezTo>
                  <a:cubicBezTo>
                    <a:pt x="345" y="2"/>
                    <a:pt x="346" y="2"/>
                    <a:pt x="346" y="3"/>
                  </a:cubicBezTo>
                  <a:cubicBezTo>
                    <a:pt x="346" y="2"/>
                    <a:pt x="346" y="2"/>
                    <a:pt x="347" y="1"/>
                  </a:cubicBezTo>
                  <a:cubicBezTo>
                    <a:pt x="347" y="2"/>
                    <a:pt x="347" y="2"/>
                    <a:pt x="348" y="3"/>
                  </a:cubicBezTo>
                  <a:cubicBezTo>
                    <a:pt x="348" y="2"/>
                    <a:pt x="348" y="2"/>
                    <a:pt x="349" y="1"/>
                  </a:cubicBezTo>
                  <a:cubicBezTo>
                    <a:pt x="349" y="2"/>
                    <a:pt x="349" y="2"/>
                    <a:pt x="350" y="2"/>
                  </a:cubicBezTo>
                  <a:cubicBezTo>
                    <a:pt x="351" y="1"/>
                    <a:pt x="351" y="2"/>
                    <a:pt x="352" y="2"/>
                  </a:cubicBezTo>
                  <a:cubicBezTo>
                    <a:pt x="353" y="0"/>
                    <a:pt x="353" y="2"/>
                    <a:pt x="354" y="3"/>
                  </a:cubicBezTo>
                  <a:cubicBezTo>
                    <a:pt x="354" y="2"/>
                    <a:pt x="354" y="2"/>
                    <a:pt x="355" y="1"/>
                  </a:cubicBezTo>
                  <a:cubicBezTo>
                    <a:pt x="355" y="2"/>
                    <a:pt x="355" y="2"/>
                    <a:pt x="356" y="3"/>
                  </a:cubicBezTo>
                  <a:cubicBezTo>
                    <a:pt x="356" y="2"/>
                    <a:pt x="356" y="2"/>
                    <a:pt x="356" y="1"/>
                  </a:cubicBezTo>
                  <a:cubicBezTo>
                    <a:pt x="357" y="2"/>
                    <a:pt x="357" y="2"/>
                    <a:pt x="358" y="3"/>
                  </a:cubicBezTo>
                  <a:cubicBezTo>
                    <a:pt x="358" y="2"/>
                    <a:pt x="358" y="2"/>
                    <a:pt x="358" y="1"/>
                  </a:cubicBezTo>
                  <a:cubicBezTo>
                    <a:pt x="359" y="2"/>
                    <a:pt x="359" y="2"/>
                    <a:pt x="360" y="3"/>
                  </a:cubicBezTo>
                  <a:cubicBezTo>
                    <a:pt x="360" y="2"/>
                    <a:pt x="360" y="2"/>
                    <a:pt x="361" y="1"/>
                  </a:cubicBezTo>
                  <a:cubicBezTo>
                    <a:pt x="361" y="2"/>
                    <a:pt x="361" y="3"/>
                    <a:pt x="361" y="3"/>
                  </a:cubicBezTo>
                  <a:cubicBezTo>
                    <a:pt x="362" y="3"/>
                    <a:pt x="362" y="3"/>
                    <a:pt x="362" y="3"/>
                  </a:cubicBezTo>
                  <a:cubicBezTo>
                    <a:pt x="362" y="2"/>
                    <a:pt x="362" y="2"/>
                    <a:pt x="362" y="2"/>
                  </a:cubicBezTo>
                  <a:cubicBezTo>
                    <a:pt x="364" y="3"/>
                    <a:pt x="366" y="3"/>
                    <a:pt x="366" y="2"/>
                  </a:cubicBezTo>
                  <a:cubicBezTo>
                    <a:pt x="367" y="2"/>
                    <a:pt x="367" y="3"/>
                    <a:pt x="368" y="3"/>
                  </a:cubicBezTo>
                  <a:cubicBezTo>
                    <a:pt x="369" y="3"/>
                    <a:pt x="370" y="3"/>
                    <a:pt x="372" y="3"/>
                  </a:cubicBezTo>
                  <a:cubicBezTo>
                    <a:pt x="377" y="4"/>
                    <a:pt x="382" y="4"/>
                    <a:pt x="388" y="4"/>
                  </a:cubicBezTo>
                  <a:cubicBezTo>
                    <a:pt x="397" y="4"/>
                    <a:pt x="405" y="4"/>
                    <a:pt x="414" y="5"/>
                  </a:cubicBezTo>
                  <a:cubicBezTo>
                    <a:pt x="422" y="5"/>
                    <a:pt x="430" y="5"/>
                    <a:pt x="439" y="5"/>
                  </a:cubicBezTo>
                  <a:cubicBezTo>
                    <a:pt x="439" y="5"/>
                    <a:pt x="439" y="6"/>
                    <a:pt x="440" y="6"/>
                  </a:cubicBezTo>
                  <a:cubicBezTo>
                    <a:pt x="438" y="6"/>
                    <a:pt x="436" y="6"/>
                    <a:pt x="434" y="6"/>
                  </a:cubicBezTo>
                  <a:cubicBezTo>
                    <a:pt x="432" y="6"/>
                    <a:pt x="429" y="6"/>
                    <a:pt x="427" y="7"/>
                  </a:cubicBezTo>
                  <a:cubicBezTo>
                    <a:pt x="427" y="7"/>
                    <a:pt x="426" y="7"/>
                    <a:pt x="426" y="7"/>
                  </a:cubicBezTo>
                  <a:cubicBezTo>
                    <a:pt x="426" y="7"/>
                    <a:pt x="427" y="7"/>
                    <a:pt x="427" y="7"/>
                  </a:cubicBezTo>
                  <a:cubicBezTo>
                    <a:pt x="433" y="7"/>
                    <a:pt x="438" y="8"/>
                    <a:pt x="443" y="8"/>
                  </a:cubicBezTo>
                  <a:cubicBezTo>
                    <a:pt x="453" y="8"/>
                    <a:pt x="462" y="8"/>
                    <a:pt x="472" y="9"/>
                  </a:cubicBezTo>
                  <a:cubicBezTo>
                    <a:pt x="478" y="9"/>
                    <a:pt x="484" y="9"/>
                    <a:pt x="490" y="9"/>
                  </a:cubicBezTo>
                  <a:cubicBezTo>
                    <a:pt x="493" y="9"/>
                    <a:pt x="496" y="10"/>
                    <a:pt x="499" y="10"/>
                  </a:cubicBezTo>
                  <a:cubicBezTo>
                    <a:pt x="503" y="10"/>
                    <a:pt x="506" y="10"/>
                    <a:pt x="510" y="10"/>
                  </a:cubicBezTo>
                  <a:cubicBezTo>
                    <a:pt x="511" y="10"/>
                    <a:pt x="511" y="10"/>
                    <a:pt x="512" y="10"/>
                  </a:cubicBezTo>
                  <a:cubicBezTo>
                    <a:pt x="512" y="10"/>
                    <a:pt x="512" y="10"/>
                    <a:pt x="512" y="10"/>
                  </a:cubicBezTo>
                  <a:cubicBezTo>
                    <a:pt x="511" y="10"/>
                    <a:pt x="509" y="11"/>
                    <a:pt x="507" y="11"/>
                  </a:cubicBezTo>
                  <a:cubicBezTo>
                    <a:pt x="500" y="11"/>
                    <a:pt x="500" y="12"/>
                    <a:pt x="492" y="12"/>
                  </a:cubicBezTo>
                  <a:cubicBezTo>
                    <a:pt x="487" y="12"/>
                    <a:pt x="478" y="13"/>
                    <a:pt x="472" y="13"/>
                  </a:cubicBezTo>
                  <a:cubicBezTo>
                    <a:pt x="453" y="12"/>
                    <a:pt x="445" y="13"/>
                    <a:pt x="426" y="12"/>
                  </a:cubicBezTo>
                  <a:cubicBezTo>
                    <a:pt x="407" y="12"/>
                    <a:pt x="372" y="11"/>
                    <a:pt x="353" y="11"/>
                  </a:cubicBezTo>
                  <a:cubicBezTo>
                    <a:pt x="319" y="11"/>
                    <a:pt x="287" y="9"/>
                    <a:pt x="253" y="10"/>
                  </a:cubicBezTo>
                  <a:cubicBezTo>
                    <a:pt x="233" y="10"/>
                    <a:pt x="213" y="11"/>
                    <a:pt x="193" y="12"/>
                  </a:cubicBezTo>
                  <a:cubicBezTo>
                    <a:pt x="193" y="12"/>
                    <a:pt x="192" y="12"/>
                    <a:pt x="191" y="12"/>
                  </a:cubicBezTo>
                  <a:cubicBezTo>
                    <a:pt x="191" y="12"/>
                    <a:pt x="190" y="12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202" y="12"/>
                    <a:pt x="214" y="12"/>
                    <a:pt x="226" y="12"/>
                  </a:cubicBezTo>
                  <a:cubicBezTo>
                    <a:pt x="230" y="12"/>
                    <a:pt x="234" y="12"/>
                    <a:pt x="238" y="12"/>
                  </a:cubicBezTo>
                  <a:cubicBezTo>
                    <a:pt x="246" y="12"/>
                    <a:pt x="253" y="11"/>
                    <a:pt x="261" y="11"/>
                  </a:cubicBezTo>
                  <a:cubicBezTo>
                    <a:pt x="266" y="11"/>
                    <a:pt x="271" y="11"/>
                    <a:pt x="275" y="11"/>
                  </a:cubicBezTo>
                  <a:cubicBezTo>
                    <a:pt x="278" y="11"/>
                    <a:pt x="280" y="12"/>
                    <a:pt x="282" y="12"/>
                  </a:cubicBezTo>
                  <a:cubicBezTo>
                    <a:pt x="284" y="11"/>
                    <a:pt x="286" y="11"/>
                    <a:pt x="289" y="11"/>
                  </a:cubicBezTo>
                  <a:cubicBezTo>
                    <a:pt x="292" y="11"/>
                    <a:pt x="295" y="11"/>
                    <a:pt x="297" y="11"/>
                  </a:cubicBezTo>
                  <a:cubicBezTo>
                    <a:pt x="300" y="11"/>
                    <a:pt x="303" y="11"/>
                    <a:pt x="306" y="11"/>
                  </a:cubicBezTo>
                  <a:cubicBezTo>
                    <a:pt x="307" y="11"/>
                    <a:pt x="308" y="11"/>
                    <a:pt x="308" y="11"/>
                  </a:cubicBezTo>
                  <a:cubicBezTo>
                    <a:pt x="309" y="11"/>
                    <a:pt x="311" y="11"/>
                    <a:pt x="311" y="11"/>
                  </a:cubicBezTo>
                  <a:cubicBezTo>
                    <a:pt x="312" y="10"/>
                    <a:pt x="312" y="11"/>
                    <a:pt x="313" y="11"/>
                  </a:cubicBezTo>
                  <a:cubicBezTo>
                    <a:pt x="314" y="10"/>
                    <a:pt x="314" y="11"/>
                    <a:pt x="315" y="12"/>
                  </a:cubicBezTo>
                  <a:cubicBezTo>
                    <a:pt x="316" y="10"/>
                    <a:pt x="316" y="11"/>
                    <a:pt x="317" y="12"/>
                  </a:cubicBezTo>
                  <a:cubicBezTo>
                    <a:pt x="317" y="11"/>
                    <a:pt x="317" y="11"/>
                    <a:pt x="318" y="10"/>
                  </a:cubicBezTo>
                  <a:cubicBezTo>
                    <a:pt x="318" y="11"/>
                    <a:pt x="318" y="11"/>
                    <a:pt x="319" y="12"/>
                  </a:cubicBezTo>
                  <a:cubicBezTo>
                    <a:pt x="319" y="11"/>
                    <a:pt x="319" y="11"/>
                    <a:pt x="320" y="10"/>
                  </a:cubicBezTo>
                  <a:cubicBezTo>
                    <a:pt x="320" y="11"/>
                    <a:pt x="320" y="11"/>
                    <a:pt x="321" y="12"/>
                  </a:cubicBezTo>
                  <a:cubicBezTo>
                    <a:pt x="321" y="11"/>
                    <a:pt x="321" y="11"/>
                    <a:pt x="322" y="11"/>
                  </a:cubicBezTo>
                  <a:cubicBezTo>
                    <a:pt x="322" y="11"/>
                    <a:pt x="322" y="11"/>
                    <a:pt x="323" y="12"/>
                  </a:cubicBezTo>
                  <a:cubicBezTo>
                    <a:pt x="324" y="10"/>
                    <a:pt x="324" y="11"/>
                    <a:pt x="325" y="11"/>
                  </a:cubicBezTo>
                  <a:cubicBezTo>
                    <a:pt x="325" y="11"/>
                    <a:pt x="326" y="11"/>
                    <a:pt x="326" y="11"/>
                  </a:cubicBezTo>
                  <a:cubicBezTo>
                    <a:pt x="327" y="11"/>
                    <a:pt x="327" y="11"/>
                    <a:pt x="327" y="11"/>
                  </a:cubicBezTo>
                  <a:cubicBezTo>
                    <a:pt x="328" y="11"/>
                    <a:pt x="329" y="11"/>
                    <a:pt x="330" y="11"/>
                  </a:cubicBezTo>
                  <a:cubicBezTo>
                    <a:pt x="331" y="11"/>
                    <a:pt x="332" y="11"/>
                    <a:pt x="333" y="11"/>
                  </a:cubicBezTo>
                  <a:cubicBezTo>
                    <a:pt x="335" y="11"/>
                    <a:pt x="336" y="11"/>
                    <a:pt x="338" y="11"/>
                  </a:cubicBezTo>
                  <a:cubicBezTo>
                    <a:pt x="339" y="11"/>
                    <a:pt x="341" y="11"/>
                    <a:pt x="343" y="11"/>
                  </a:cubicBezTo>
                  <a:cubicBezTo>
                    <a:pt x="344" y="11"/>
                    <a:pt x="346" y="11"/>
                    <a:pt x="347" y="11"/>
                  </a:cubicBezTo>
                  <a:cubicBezTo>
                    <a:pt x="349" y="11"/>
                    <a:pt x="351" y="11"/>
                    <a:pt x="352" y="11"/>
                  </a:cubicBezTo>
                  <a:cubicBezTo>
                    <a:pt x="354" y="11"/>
                    <a:pt x="355" y="11"/>
                    <a:pt x="357" y="11"/>
                  </a:cubicBezTo>
                  <a:cubicBezTo>
                    <a:pt x="360" y="11"/>
                    <a:pt x="362" y="11"/>
                    <a:pt x="365" y="11"/>
                  </a:cubicBezTo>
                  <a:cubicBezTo>
                    <a:pt x="366" y="11"/>
                    <a:pt x="366" y="11"/>
                    <a:pt x="367" y="11"/>
                  </a:cubicBezTo>
                  <a:cubicBezTo>
                    <a:pt x="368" y="11"/>
                    <a:pt x="369" y="12"/>
                    <a:pt x="370" y="11"/>
                  </a:cubicBezTo>
                  <a:cubicBezTo>
                    <a:pt x="371" y="11"/>
                    <a:pt x="372" y="11"/>
                    <a:pt x="374" y="11"/>
                  </a:cubicBezTo>
                  <a:cubicBezTo>
                    <a:pt x="374" y="12"/>
                    <a:pt x="375" y="11"/>
                    <a:pt x="376" y="11"/>
                  </a:cubicBezTo>
                  <a:cubicBezTo>
                    <a:pt x="377" y="11"/>
                    <a:pt x="378" y="11"/>
                    <a:pt x="379" y="11"/>
                  </a:cubicBezTo>
                  <a:cubicBezTo>
                    <a:pt x="380" y="11"/>
                    <a:pt x="381" y="11"/>
                    <a:pt x="382" y="11"/>
                  </a:cubicBezTo>
                  <a:cubicBezTo>
                    <a:pt x="383" y="11"/>
                    <a:pt x="384" y="11"/>
                    <a:pt x="386" y="12"/>
                  </a:cubicBezTo>
                  <a:cubicBezTo>
                    <a:pt x="386" y="11"/>
                    <a:pt x="387" y="11"/>
                    <a:pt x="388" y="12"/>
                  </a:cubicBezTo>
                  <a:cubicBezTo>
                    <a:pt x="388" y="12"/>
                    <a:pt x="388" y="11"/>
                    <a:pt x="388" y="11"/>
                  </a:cubicBezTo>
                  <a:cubicBezTo>
                    <a:pt x="389" y="11"/>
                    <a:pt x="389" y="12"/>
                    <a:pt x="389" y="12"/>
                  </a:cubicBezTo>
                  <a:cubicBezTo>
                    <a:pt x="390" y="12"/>
                    <a:pt x="390" y="11"/>
                    <a:pt x="391" y="11"/>
                  </a:cubicBezTo>
                  <a:cubicBezTo>
                    <a:pt x="391" y="12"/>
                    <a:pt x="392" y="12"/>
                    <a:pt x="392" y="11"/>
                  </a:cubicBezTo>
                  <a:cubicBezTo>
                    <a:pt x="393" y="12"/>
                    <a:pt x="394" y="11"/>
                    <a:pt x="395" y="11"/>
                  </a:cubicBezTo>
                  <a:cubicBezTo>
                    <a:pt x="395" y="11"/>
                    <a:pt x="396" y="12"/>
                    <a:pt x="396" y="12"/>
                  </a:cubicBezTo>
                  <a:cubicBezTo>
                    <a:pt x="397" y="12"/>
                    <a:pt x="398" y="12"/>
                    <a:pt x="398" y="12"/>
                  </a:cubicBezTo>
                  <a:cubicBezTo>
                    <a:pt x="398" y="11"/>
                    <a:pt x="398" y="11"/>
                    <a:pt x="399" y="11"/>
                  </a:cubicBezTo>
                  <a:cubicBezTo>
                    <a:pt x="399" y="11"/>
                    <a:pt x="399" y="12"/>
                    <a:pt x="399" y="12"/>
                  </a:cubicBezTo>
                  <a:cubicBezTo>
                    <a:pt x="400" y="12"/>
                    <a:pt x="400" y="12"/>
                    <a:pt x="400" y="11"/>
                  </a:cubicBezTo>
                  <a:cubicBezTo>
                    <a:pt x="401" y="12"/>
                    <a:pt x="401" y="12"/>
                    <a:pt x="401" y="12"/>
                  </a:cubicBezTo>
                  <a:cubicBezTo>
                    <a:pt x="402" y="12"/>
                    <a:pt x="402" y="12"/>
                    <a:pt x="402" y="11"/>
                  </a:cubicBezTo>
                  <a:cubicBezTo>
                    <a:pt x="403" y="12"/>
                    <a:pt x="403" y="12"/>
                    <a:pt x="403" y="12"/>
                  </a:cubicBezTo>
                  <a:cubicBezTo>
                    <a:pt x="404" y="12"/>
                    <a:pt x="404" y="12"/>
                    <a:pt x="404" y="11"/>
                  </a:cubicBezTo>
                  <a:cubicBezTo>
                    <a:pt x="405" y="12"/>
                    <a:pt x="405" y="12"/>
                    <a:pt x="405" y="12"/>
                  </a:cubicBezTo>
                  <a:cubicBezTo>
                    <a:pt x="406" y="12"/>
                    <a:pt x="406" y="12"/>
                    <a:pt x="406" y="11"/>
                  </a:cubicBezTo>
                  <a:cubicBezTo>
                    <a:pt x="407" y="12"/>
                    <a:pt x="407" y="12"/>
                    <a:pt x="407" y="12"/>
                  </a:cubicBezTo>
                  <a:cubicBezTo>
                    <a:pt x="408" y="12"/>
                    <a:pt x="408" y="12"/>
                    <a:pt x="408" y="11"/>
                  </a:cubicBezTo>
                  <a:cubicBezTo>
                    <a:pt x="408" y="12"/>
                    <a:pt x="409" y="12"/>
                    <a:pt x="409" y="13"/>
                  </a:cubicBezTo>
                  <a:cubicBezTo>
                    <a:pt x="410" y="12"/>
                    <a:pt x="410" y="12"/>
                    <a:pt x="410" y="11"/>
                  </a:cubicBezTo>
                  <a:cubicBezTo>
                    <a:pt x="410" y="12"/>
                    <a:pt x="411" y="12"/>
                    <a:pt x="411" y="13"/>
                  </a:cubicBezTo>
                  <a:cubicBezTo>
                    <a:pt x="412" y="12"/>
                    <a:pt x="412" y="12"/>
                    <a:pt x="412" y="11"/>
                  </a:cubicBezTo>
                  <a:cubicBezTo>
                    <a:pt x="413" y="13"/>
                    <a:pt x="413" y="13"/>
                    <a:pt x="414" y="11"/>
                  </a:cubicBezTo>
                  <a:cubicBezTo>
                    <a:pt x="415" y="13"/>
                    <a:pt x="415" y="12"/>
                    <a:pt x="416" y="12"/>
                  </a:cubicBezTo>
                  <a:cubicBezTo>
                    <a:pt x="418" y="12"/>
                    <a:pt x="419" y="13"/>
                    <a:pt x="421" y="13"/>
                  </a:cubicBezTo>
                  <a:cubicBezTo>
                    <a:pt x="425" y="13"/>
                    <a:pt x="430" y="13"/>
                    <a:pt x="434" y="13"/>
                  </a:cubicBezTo>
                  <a:cubicBezTo>
                    <a:pt x="444" y="13"/>
                    <a:pt x="453" y="14"/>
                    <a:pt x="463" y="14"/>
                  </a:cubicBezTo>
                  <a:cubicBezTo>
                    <a:pt x="470" y="14"/>
                    <a:pt x="477" y="14"/>
                    <a:pt x="484" y="15"/>
                  </a:cubicBezTo>
                  <a:cubicBezTo>
                    <a:pt x="488" y="15"/>
                    <a:pt x="493" y="15"/>
                    <a:pt x="498" y="15"/>
                  </a:cubicBezTo>
                  <a:cubicBezTo>
                    <a:pt x="498" y="15"/>
                    <a:pt x="498" y="16"/>
                    <a:pt x="499" y="16"/>
                  </a:cubicBezTo>
                  <a:cubicBezTo>
                    <a:pt x="498" y="16"/>
                    <a:pt x="498" y="16"/>
                    <a:pt x="498" y="16"/>
                  </a:cubicBezTo>
                  <a:cubicBezTo>
                    <a:pt x="494" y="16"/>
                    <a:pt x="490" y="16"/>
                    <a:pt x="487" y="16"/>
                  </a:cubicBezTo>
                  <a:cubicBezTo>
                    <a:pt x="480" y="16"/>
                    <a:pt x="473" y="16"/>
                    <a:pt x="466" y="16"/>
                  </a:cubicBezTo>
                  <a:cubicBezTo>
                    <a:pt x="461" y="16"/>
                    <a:pt x="457" y="16"/>
                    <a:pt x="453" y="16"/>
                  </a:cubicBezTo>
                  <a:cubicBezTo>
                    <a:pt x="464" y="16"/>
                    <a:pt x="475" y="17"/>
                    <a:pt x="486" y="17"/>
                  </a:cubicBezTo>
                  <a:cubicBezTo>
                    <a:pt x="492" y="17"/>
                    <a:pt x="498" y="17"/>
                    <a:pt x="504" y="17"/>
                  </a:cubicBezTo>
                  <a:cubicBezTo>
                    <a:pt x="504" y="17"/>
                    <a:pt x="505" y="18"/>
                    <a:pt x="505" y="18"/>
                  </a:cubicBezTo>
                  <a:cubicBezTo>
                    <a:pt x="505" y="18"/>
                    <a:pt x="505" y="18"/>
                    <a:pt x="505" y="18"/>
                  </a:cubicBezTo>
                  <a:cubicBezTo>
                    <a:pt x="503" y="19"/>
                    <a:pt x="501" y="19"/>
                    <a:pt x="499" y="19"/>
                  </a:cubicBezTo>
                  <a:cubicBezTo>
                    <a:pt x="495" y="19"/>
                    <a:pt x="491" y="20"/>
                    <a:pt x="487" y="20"/>
                  </a:cubicBezTo>
                  <a:cubicBezTo>
                    <a:pt x="475" y="20"/>
                    <a:pt x="462" y="23"/>
                    <a:pt x="451" y="22"/>
                  </a:cubicBezTo>
                  <a:cubicBezTo>
                    <a:pt x="414" y="22"/>
                    <a:pt x="379" y="21"/>
                    <a:pt x="343" y="20"/>
                  </a:cubicBezTo>
                  <a:cubicBezTo>
                    <a:pt x="291" y="20"/>
                    <a:pt x="241" y="21"/>
                    <a:pt x="187" y="20"/>
                  </a:cubicBezTo>
                  <a:cubicBezTo>
                    <a:pt x="186" y="21"/>
                    <a:pt x="184" y="21"/>
                    <a:pt x="183" y="21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8" y="21"/>
                    <a:pt x="193" y="21"/>
                    <a:pt x="198" y="21"/>
                  </a:cubicBezTo>
                  <a:cubicBezTo>
                    <a:pt x="203" y="21"/>
                    <a:pt x="207" y="21"/>
                    <a:pt x="212" y="21"/>
                  </a:cubicBezTo>
                  <a:cubicBezTo>
                    <a:pt x="228" y="21"/>
                    <a:pt x="243" y="21"/>
                    <a:pt x="259" y="21"/>
                  </a:cubicBezTo>
                  <a:cubicBezTo>
                    <a:pt x="267" y="21"/>
                    <a:pt x="274" y="20"/>
                    <a:pt x="282" y="20"/>
                  </a:cubicBezTo>
                  <a:cubicBezTo>
                    <a:pt x="292" y="20"/>
                    <a:pt x="303" y="20"/>
                    <a:pt x="313" y="20"/>
                  </a:cubicBezTo>
                  <a:cubicBezTo>
                    <a:pt x="318" y="20"/>
                    <a:pt x="323" y="20"/>
                    <a:pt x="328" y="20"/>
                  </a:cubicBezTo>
                  <a:cubicBezTo>
                    <a:pt x="333" y="20"/>
                    <a:pt x="338" y="20"/>
                    <a:pt x="343" y="20"/>
                  </a:cubicBezTo>
                  <a:cubicBezTo>
                    <a:pt x="347" y="21"/>
                    <a:pt x="351" y="21"/>
                    <a:pt x="355" y="21"/>
                  </a:cubicBezTo>
                  <a:cubicBezTo>
                    <a:pt x="358" y="21"/>
                    <a:pt x="361" y="21"/>
                    <a:pt x="364" y="21"/>
                  </a:cubicBezTo>
                  <a:cubicBezTo>
                    <a:pt x="366" y="21"/>
                    <a:pt x="369" y="21"/>
                    <a:pt x="371" y="21"/>
                  </a:cubicBezTo>
                  <a:cubicBezTo>
                    <a:pt x="373" y="21"/>
                    <a:pt x="375" y="21"/>
                    <a:pt x="377" y="21"/>
                  </a:cubicBezTo>
                  <a:cubicBezTo>
                    <a:pt x="380" y="21"/>
                    <a:pt x="382" y="21"/>
                    <a:pt x="385" y="21"/>
                  </a:cubicBezTo>
                  <a:cubicBezTo>
                    <a:pt x="386" y="21"/>
                    <a:pt x="388" y="21"/>
                    <a:pt x="390" y="21"/>
                  </a:cubicBezTo>
                  <a:cubicBezTo>
                    <a:pt x="391" y="21"/>
                    <a:pt x="393" y="21"/>
                    <a:pt x="394" y="21"/>
                  </a:cubicBezTo>
                  <a:cubicBezTo>
                    <a:pt x="395" y="21"/>
                    <a:pt x="396" y="21"/>
                    <a:pt x="397" y="21"/>
                  </a:cubicBezTo>
                  <a:cubicBezTo>
                    <a:pt x="398" y="21"/>
                    <a:pt x="399" y="21"/>
                    <a:pt x="400" y="21"/>
                  </a:cubicBezTo>
                  <a:cubicBezTo>
                    <a:pt x="401" y="21"/>
                    <a:pt x="402" y="21"/>
                    <a:pt x="402" y="21"/>
                  </a:cubicBezTo>
                  <a:cubicBezTo>
                    <a:pt x="403" y="21"/>
                    <a:pt x="404" y="21"/>
                    <a:pt x="405" y="21"/>
                  </a:cubicBezTo>
                  <a:cubicBezTo>
                    <a:pt x="406" y="21"/>
                    <a:pt x="407" y="21"/>
                    <a:pt x="408" y="21"/>
                  </a:cubicBezTo>
                  <a:cubicBezTo>
                    <a:pt x="409" y="21"/>
                    <a:pt x="410" y="22"/>
                    <a:pt x="411" y="22"/>
                  </a:cubicBezTo>
                  <a:cubicBezTo>
                    <a:pt x="412" y="22"/>
                    <a:pt x="413" y="21"/>
                    <a:pt x="414" y="21"/>
                  </a:cubicBezTo>
                  <a:cubicBezTo>
                    <a:pt x="415" y="21"/>
                    <a:pt x="417" y="22"/>
                    <a:pt x="418" y="22"/>
                  </a:cubicBezTo>
                  <a:cubicBezTo>
                    <a:pt x="422" y="21"/>
                    <a:pt x="424" y="22"/>
                    <a:pt x="428" y="22"/>
                  </a:cubicBezTo>
                  <a:cubicBezTo>
                    <a:pt x="430" y="22"/>
                    <a:pt x="432" y="22"/>
                    <a:pt x="434" y="22"/>
                  </a:cubicBezTo>
                  <a:cubicBezTo>
                    <a:pt x="437" y="22"/>
                    <a:pt x="441" y="22"/>
                    <a:pt x="445" y="23"/>
                  </a:cubicBezTo>
                  <a:cubicBezTo>
                    <a:pt x="449" y="23"/>
                    <a:pt x="452" y="23"/>
                    <a:pt x="456" y="23"/>
                  </a:cubicBezTo>
                  <a:cubicBezTo>
                    <a:pt x="463" y="24"/>
                    <a:pt x="469" y="24"/>
                    <a:pt x="476" y="24"/>
                  </a:cubicBezTo>
                  <a:cubicBezTo>
                    <a:pt x="483" y="24"/>
                    <a:pt x="457" y="25"/>
                    <a:pt x="464" y="25"/>
                  </a:cubicBezTo>
                  <a:cubicBezTo>
                    <a:pt x="473" y="25"/>
                    <a:pt x="481" y="25"/>
                    <a:pt x="490" y="26"/>
                  </a:cubicBezTo>
                  <a:cubicBezTo>
                    <a:pt x="491" y="26"/>
                    <a:pt x="491" y="26"/>
                    <a:pt x="492" y="26"/>
                  </a:cubicBezTo>
                  <a:cubicBezTo>
                    <a:pt x="491" y="26"/>
                    <a:pt x="491" y="26"/>
                    <a:pt x="491" y="26"/>
                  </a:cubicBezTo>
                  <a:cubicBezTo>
                    <a:pt x="480" y="26"/>
                    <a:pt x="470" y="26"/>
                    <a:pt x="459" y="26"/>
                  </a:cubicBezTo>
                  <a:cubicBezTo>
                    <a:pt x="450" y="26"/>
                    <a:pt x="441" y="26"/>
                    <a:pt x="433" y="27"/>
                  </a:cubicBezTo>
                  <a:cubicBezTo>
                    <a:pt x="432" y="27"/>
                    <a:pt x="432" y="27"/>
                    <a:pt x="431" y="27"/>
                  </a:cubicBezTo>
                  <a:cubicBezTo>
                    <a:pt x="434" y="27"/>
                    <a:pt x="437" y="27"/>
                    <a:pt x="440" y="28"/>
                  </a:cubicBezTo>
                  <a:cubicBezTo>
                    <a:pt x="452" y="28"/>
                    <a:pt x="465" y="28"/>
                    <a:pt x="477" y="28"/>
                  </a:cubicBezTo>
                  <a:cubicBezTo>
                    <a:pt x="479" y="29"/>
                    <a:pt x="481" y="29"/>
                    <a:pt x="483" y="29"/>
                  </a:cubicBezTo>
                  <a:cubicBezTo>
                    <a:pt x="483" y="29"/>
                    <a:pt x="483" y="29"/>
                    <a:pt x="482" y="30"/>
                  </a:cubicBezTo>
                  <a:cubicBezTo>
                    <a:pt x="470" y="30"/>
                    <a:pt x="458" y="30"/>
                    <a:pt x="446" y="30"/>
                  </a:cubicBezTo>
                  <a:cubicBezTo>
                    <a:pt x="434" y="30"/>
                    <a:pt x="454" y="30"/>
                    <a:pt x="442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69" y="32"/>
                    <a:pt x="463" y="32"/>
                    <a:pt x="490" y="33"/>
                  </a:cubicBezTo>
                  <a:cubicBezTo>
                    <a:pt x="490" y="34"/>
                    <a:pt x="490" y="34"/>
                    <a:pt x="490" y="34"/>
                  </a:cubicBezTo>
                  <a:cubicBezTo>
                    <a:pt x="454" y="34"/>
                    <a:pt x="450" y="33"/>
                    <a:pt x="414" y="33"/>
                  </a:cubicBezTo>
                  <a:cubicBezTo>
                    <a:pt x="414" y="33"/>
                    <a:pt x="414" y="33"/>
                    <a:pt x="414" y="33"/>
                  </a:cubicBezTo>
                  <a:cubicBezTo>
                    <a:pt x="439" y="34"/>
                    <a:pt x="431" y="35"/>
                    <a:pt x="456" y="36"/>
                  </a:cubicBezTo>
                  <a:cubicBezTo>
                    <a:pt x="456" y="36"/>
                    <a:pt x="456" y="36"/>
                    <a:pt x="456" y="36"/>
                  </a:cubicBezTo>
                  <a:cubicBezTo>
                    <a:pt x="443" y="37"/>
                    <a:pt x="444" y="37"/>
                    <a:pt x="431" y="37"/>
                  </a:cubicBezTo>
                  <a:cubicBezTo>
                    <a:pt x="431" y="37"/>
                    <a:pt x="431" y="37"/>
                    <a:pt x="431" y="38"/>
                  </a:cubicBezTo>
                  <a:cubicBezTo>
                    <a:pt x="431" y="38"/>
                    <a:pt x="399" y="38"/>
                    <a:pt x="400" y="38"/>
                  </a:cubicBezTo>
                  <a:cubicBezTo>
                    <a:pt x="409" y="38"/>
                    <a:pt x="417" y="38"/>
                    <a:pt x="426" y="39"/>
                  </a:cubicBezTo>
                  <a:cubicBezTo>
                    <a:pt x="434" y="39"/>
                    <a:pt x="441" y="39"/>
                    <a:pt x="449" y="39"/>
                  </a:cubicBezTo>
                  <a:cubicBezTo>
                    <a:pt x="449" y="39"/>
                    <a:pt x="450" y="40"/>
                    <a:pt x="451" y="40"/>
                  </a:cubicBezTo>
                  <a:cubicBezTo>
                    <a:pt x="451" y="40"/>
                    <a:pt x="451" y="40"/>
                    <a:pt x="451" y="41"/>
                  </a:cubicBezTo>
                  <a:cubicBezTo>
                    <a:pt x="424" y="40"/>
                    <a:pt x="431" y="40"/>
                    <a:pt x="405" y="39"/>
                  </a:cubicBezTo>
                  <a:cubicBezTo>
                    <a:pt x="405" y="39"/>
                    <a:pt x="405" y="40"/>
                    <a:pt x="405" y="40"/>
                  </a:cubicBezTo>
                  <a:cubicBezTo>
                    <a:pt x="407" y="40"/>
                    <a:pt x="409" y="40"/>
                    <a:pt x="411" y="40"/>
                  </a:cubicBezTo>
                  <a:cubicBezTo>
                    <a:pt x="422" y="41"/>
                    <a:pt x="400" y="41"/>
                    <a:pt x="411" y="41"/>
                  </a:cubicBezTo>
                  <a:cubicBezTo>
                    <a:pt x="426" y="42"/>
                    <a:pt x="442" y="43"/>
                    <a:pt x="457" y="43"/>
                  </a:cubicBezTo>
                  <a:cubicBezTo>
                    <a:pt x="458" y="43"/>
                    <a:pt x="459" y="43"/>
                    <a:pt x="460" y="44"/>
                  </a:cubicBezTo>
                  <a:cubicBezTo>
                    <a:pt x="460" y="44"/>
                    <a:pt x="460" y="44"/>
                    <a:pt x="459" y="44"/>
                  </a:cubicBezTo>
                  <a:cubicBezTo>
                    <a:pt x="447" y="44"/>
                    <a:pt x="436" y="44"/>
                    <a:pt x="424" y="44"/>
                  </a:cubicBezTo>
                  <a:cubicBezTo>
                    <a:pt x="418" y="44"/>
                    <a:pt x="412" y="43"/>
                    <a:pt x="406" y="43"/>
                  </a:cubicBezTo>
                  <a:cubicBezTo>
                    <a:pt x="405" y="43"/>
                    <a:pt x="404" y="44"/>
                    <a:pt x="403" y="44"/>
                  </a:cubicBezTo>
                  <a:cubicBezTo>
                    <a:pt x="403" y="44"/>
                    <a:pt x="403" y="44"/>
                    <a:pt x="403" y="44"/>
                  </a:cubicBezTo>
                  <a:cubicBezTo>
                    <a:pt x="403" y="45"/>
                    <a:pt x="403" y="45"/>
                    <a:pt x="404" y="45"/>
                  </a:cubicBezTo>
                  <a:cubicBezTo>
                    <a:pt x="409" y="45"/>
                    <a:pt x="415" y="44"/>
                    <a:pt x="420" y="46"/>
                  </a:cubicBezTo>
                  <a:cubicBezTo>
                    <a:pt x="422" y="47"/>
                    <a:pt x="424" y="46"/>
                    <a:pt x="426" y="47"/>
                  </a:cubicBezTo>
                  <a:cubicBezTo>
                    <a:pt x="427" y="47"/>
                    <a:pt x="429" y="47"/>
                    <a:pt x="430" y="47"/>
                  </a:cubicBezTo>
                  <a:cubicBezTo>
                    <a:pt x="430" y="47"/>
                    <a:pt x="430" y="47"/>
                    <a:pt x="430" y="48"/>
                  </a:cubicBezTo>
                  <a:cubicBezTo>
                    <a:pt x="400" y="48"/>
                    <a:pt x="421" y="47"/>
                    <a:pt x="392" y="47"/>
                  </a:cubicBezTo>
                  <a:cubicBezTo>
                    <a:pt x="392" y="47"/>
                    <a:pt x="392" y="47"/>
                    <a:pt x="392" y="47"/>
                  </a:cubicBezTo>
                  <a:cubicBezTo>
                    <a:pt x="404" y="47"/>
                    <a:pt x="396" y="47"/>
                    <a:pt x="408" y="48"/>
                  </a:cubicBezTo>
                  <a:cubicBezTo>
                    <a:pt x="414" y="48"/>
                    <a:pt x="420" y="48"/>
                    <a:pt x="426" y="49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0" y="49"/>
                    <a:pt x="414" y="49"/>
                    <a:pt x="408" y="49"/>
                  </a:cubicBezTo>
                  <a:cubicBezTo>
                    <a:pt x="408" y="50"/>
                    <a:pt x="408" y="50"/>
                    <a:pt x="408" y="50"/>
                  </a:cubicBezTo>
                  <a:cubicBezTo>
                    <a:pt x="439" y="51"/>
                    <a:pt x="437" y="52"/>
                    <a:pt x="468" y="53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43" y="55"/>
                    <a:pt x="451" y="53"/>
                    <a:pt x="426" y="53"/>
                  </a:cubicBezTo>
                  <a:cubicBezTo>
                    <a:pt x="429" y="53"/>
                    <a:pt x="399" y="54"/>
                    <a:pt x="402" y="54"/>
                  </a:cubicBezTo>
                  <a:cubicBezTo>
                    <a:pt x="414" y="54"/>
                    <a:pt x="426" y="54"/>
                    <a:pt x="438" y="55"/>
                  </a:cubicBezTo>
                  <a:cubicBezTo>
                    <a:pt x="439" y="55"/>
                    <a:pt x="440" y="55"/>
                    <a:pt x="441" y="55"/>
                  </a:cubicBezTo>
                  <a:cubicBezTo>
                    <a:pt x="441" y="55"/>
                    <a:pt x="441" y="55"/>
                    <a:pt x="441" y="56"/>
                  </a:cubicBezTo>
                  <a:cubicBezTo>
                    <a:pt x="424" y="56"/>
                    <a:pt x="440" y="55"/>
                    <a:pt x="422" y="56"/>
                  </a:cubicBezTo>
                  <a:cubicBezTo>
                    <a:pt x="423" y="56"/>
                    <a:pt x="423" y="56"/>
                    <a:pt x="423" y="56"/>
                  </a:cubicBezTo>
                  <a:cubicBezTo>
                    <a:pt x="436" y="56"/>
                    <a:pt x="416" y="57"/>
                    <a:pt x="429" y="57"/>
                  </a:cubicBezTo>
                  <a:cubicBezTo>
                    <a:pt x="437" y="58"/>
                    <a:pt x="446" y="58"/>
                    <a:pt x="454" y="58"/>
                  </a:cubicBezTo>
                  <a:cubicBezTo>
                    <a:pt x="455" y="58"/>
                    <a:pt x="455" y="59"/>
                    <a:pt x="456" y="59"/>
                  </a:cubicBezTo>
                  <a:cubicBezTo>
                    <a:pt x="455" y="59"/>
                    <a:pt x="454" y="59"/>
                    <a:pt x="453" y="59"/>
                  </a:cubicBezTo>
                  <a:cubicBezTo>
                    <a:pt x="450" y="59"/>
                    <a:pt x="447" y="59"/>
                    <a:pt x="444" y="59"/>
                  </a:cubicBezTo>
                  <a:cubicBezTo>
                    <a:pt x="433" y="59"/>
                    <a:pt x="422" y="59"/>
                    <a:pt x="411" y="59"/>
                  </a:cubicBezTo>
                  <a:cubicBezTo>
                    <a:pt x="382" y="58"/>
                    <a:pt x="405" y="61"/>
                    <a:pt x="375" y="61"/>
                  </a:cubicBezTo>
                  <a:cubicBezTo>
                    <a:pt x="342" y="60"/>
                    <a:pt x="306" y="60"/>
                    <a:pt x="273" y="61"/>
                  </a:cubicBezTo>
                  <a:cubicBezTo>
                    <a:pt x="257" y="61"/>
                    <a:pt x="243" y="58"/>
                    <a:pt x="227" y="59"/>
                  </a:cubicBezTo>
                  <a:cubicBezTo>
                    <a:pt x="224" y="59"/>
                    <a:pt x="221" y="59"/>
                    <a:pt x="219" y="59"/>
                  </a:cubicBezTo>
                  <a:cubicBezTo>
                    <a:pt x="223" y="59"/>
                    <a:pt x="228" y="59"/>
                    <a:pt x="233" y="59"/>
                  </a:cubicBezTo>
                  <a:cubicBezTo>
                    <a:pt x="277" y="59"/>
                    <a:pt x="320" y="59"/>
                    <a:pt x="364" y="61"/>
                  </a:cubicBezTo>
                  <a:cubicBezTo>
                    <a:pt x="389" y="61"/>
                    <a:pt x="395" y="62"/>
                    <a:pt x="419" y="63"/>
                  </a:cubicBezTo>
                  <a:cubicBezTo>
                    <a:pt x="438" y="63"/>
                    <a:pt x="443" y="64"/>
                    <a:pt x="462" y="64"/>
                  </a:cubicBezTo>
                  <a:cubicBezTo>
                    <a:pt x="466" y="65"/>
                    <a:pt x="470" y="65"/>
                    <a:pt x="474" y="65"/>
                  </a:cubicBezTo>
                  <a:cubicBezTo>
                    <a:pt x="475" y="65"/>
                    <a:pt x="475" y="65"/>
                    <a:pt x="476" y="66"/>
                  </a:cubicBezTo>
                  <a:cubicBezTo>
                    <a:pt x="476" y="66"/>
                    <a:pt x="476" y="66"/>
                    <a:pt x="475" y="66"/>
                  </a:cubicBezTo>
                  <a:cubicBezTo>
                    <a:pt x="475" y="66"/>
                    <a:pt x="474" y="66"/>
                    <a:pt x="474" y="66"/>
                  </a:cubicBezTo>
                  <a:cubicBezTo>
                    <a:pt x="470" y="66"/>
                    <a:pt x="465" y="66"/>
                    <a:pt x="461" y="66"/>
                  </a:cubicBezTo>
                  <a:cubicBezTo>
                    <a:pt x="442" y="66"/>
                    <a:pt x="456" y="66"/>
                    <a:pt x="437" y="66"/>
                  </a:cubicBezTo>
                  <a:cubicBezTo>
                    <a:pt x="411" y="66"/>
                    <a:pt x="391" y="67"/>
                    <a:pt x="365" y="66"/>
                  </a:cubicBezTo>
                  <a:cubicBezTo>
                    <a:pt x="334" y="65"/>
                    <a:pt x="298" y="66"/>
                    <a:pt x="266" y="64"/>
                  </a:cubicBezTo>
                  <a:cubicBezTo>
                    <a:pt x="263" y="64"/>
                    <a:pt x="260" y="64"/>
                    <a:pt x="257" y="64"/>
                  </a:cubicBezTo>
                  <a:cubicBezTo>
                    <a:pt x="258" y="64"/>
                    <a:pt x="258" y="64"/>
                    <a:pt x="259" y="64"/>
                  </a:cubicBezTo>
                  <a:cubicBezTo>
                    <a:pt x="277" y="65"/>
                    <a:pt x="296" y="65"/>
                    <a:pt x="315" y="65"/>
                  </a:cubicBezTo>
                  <a:cubicBezTo>
                    <a:pt x="332" y="66"/>
                    <a:pt x="348" y="66"/>
                    <a:pt x="365" y="66"/>
                  </a:cubicBezTo>
                  <a:cubicBezTo>
                    <a:pt x="389" y="67"/>
                    <a:pt x="412" y="68"/>
                    <a:pt x="436" y="69"/>
                  </a:cubicBezTo>
                  <a:cubicBezTo>
                    <a:pt x="445" y="69"/>
                    <a:pt x="422" y="69"/>
                    <a:pt x="431" y="70"/>
                  </a:cubicBezTo>
                  <a:cubicBezTo>
                    <a:pt x="435" y="70"/>
                    <a:pt x="439" y="72"/>
                    <a:pt x="443" y="71"/>
                  </a:cubicBezTo>
                  <a:cubicBezTo>
                    <a:pt x="444" y="71"/>
                    <a:pt x="444" y="72"/>
                    <a:pt x="445" y="72"/>
                  </a:cubicBezTo>
                  <a:cubicBezTo>
                    <a:pt x="445" y="72"/>
                    <a:pt x="445" y="72"/>
                    <a:pt x="445" y="72"/>
                  </a:cubicBezTo>
                  <a:cubicBezTo>
                    <a:pt x="441" y="72"/>
                    <a:pt x="438" y="72"/>
                    <a:pt x="434" y="72"/>
                  </a:cubicBezTo>
                  <a:cubicBezTo>
                    <a:pt x="434" y="73"/>
                    <a:pt x="434" y="73"/>
                    <a:pt x="434" y="73"/>
                  </a:cubicBezTo>
                  <a:cubicBezTo>
                    <a:pt x="441" y="73"/>
                    <a:pt x="447" y="73"/>
                    <a:pt x="454" y="74"/>
                  </a:cubicBezTo>
                  <a:cubicBezTo>
                    <a:pt x="454" y="74"/>
                    <a:pt x="454" y="74"/>
                    <a:pt x="454" y="74"/>
                  </a:cubicBezTo>
                  <a:cubicBezTo>
                    <a:pt x="426" y="75"/>
                    <a:pt x="431" y="73"/>
                    <a:pt x="403" y="73"/>
                  </a:cubicBezTo>
                  <a:cubicBezTo>
                    <a:pt x="406" y="73"/>
                    <a:pt x="409" y="73"/>
                    <a:pt x="412" y="73"/>
                  </a:cubicBezTo>
                  <a:cubicBezTo>
                    <a:pt x="430" y="74"/>
                    <a:pt x="415" y="75"/>
                    <a:pt x="432" y="75"/>
                  </a:cubicBezTo>
                  <a:cubicBezTo>
                    <a:pt x="438" y="76"/>
                    <a:pt x="477" y="76"/>
                    <a:pt x="484" y="76"/>
                  </a:cubicBezTo>
                  <a:cubicBezTo>
                    <a:pt x="484" y="76"/>
                    <a:pt x="484" y="77"/>
                    <a:pt x="485" y="77"/>
                  </a:cubicBezTo>
                  <a:cubicBezTo>
                    <a:pt x="484" y="77"/>
                    <a:pt x="484" y="77"/>
                    <a:pt x="484" y="77"/>
                  </a:cubicBezTo>
                  <a:cubicBezTo>
                    <a:pt x="482" y="77"/>
                    <a:pt x="480" y="77"/>
                    <a:pt x="479" y="77"/>
                  </a:cubicBezTo>
                  <a:cubicBezTo>
                    <a:pt x="473" y="77"/>
                    <a:pt x="468" y="77"/>
                    <a:pt x="462" y="77"/>
                  </a:cubicBezTo>
                  <a:cubicBezTo>
                    <a:pt x="458" y="77"/>
                    <a:pt x="454" y="77"/>
                    <a:pt x="450" y="77"/>
                  </a:cubicBezTo>
                  <a:cubicBezTo>
                    <a:pt x="452" y="77"/>
                    <a:pt x="454" y="77"/>
                    <a:pt x="456" y="77"/>
                  </a:cubicBezTo>
                  <a:cubicBezTo>
                    <a:pt x="456" y="78"/>
                    <a:pt x="456" y="78"/>
                    <a:pt x="456" y="78"/>
                  </a:cubicBezTo>
                  <a:cubicBezTo>
                    <a:pt x="442" y="79"/>
                    <a:pt x="428" y="78"/>
                    <a:pt x="414" y="78"/>
                  </a:cubicBezTo>
                  <a:cubicBezTo>
                    <a:pt x="400" y="77"/>
                    <a:pt x="385" y="77"/>
                    <a:pt x="371" y="77"/>
                  </a:cubicBezTo>
                  <a:cubicBezTo>
                    <a:pt x="371" y="77"/>
                    <a:pt x="371" y="77"/>
                    <a:pt x="371" y="77"/>
                  </a:cubicBezTo>
                  <a:cubicBezTo>
                    <a:pt x="406" y="78"/>
                    <a:pt x="441" y="80"/>
                    <a:pt x="476" y="81"/>
                  </a:cubicBezTo>
                  <a:cubicBezTo>
                    <a:pt x="476" y="81"/>
                    <a:pt x="476" y="81"/>
                    <a:pt x="476" y="82"/>
                  </a:cubicBezTo>
                  <a:cubicBezTo>
                    <a:pt x="472" y="82"/>
                    <a:pt x="467" y="82"/>
                    <a:pt x="463" y="82"/>
                  </a:cubicBezTo>
                  <a:cubicBezTo>
                    <a:pt x="463" y="82"/>
                    <a:pt x="463" y="82"/>
                    <a:pt x="463" y="82"/>
                  </a:cubicBezTo>
                  <a:cubicBezTo>
                    <a:pt x="464" y="83"/>
                    <a:pt x="464" y="83"/>
                    <a:pt x="465" y="83"/>
                  </a:cubicBezTo>
                  <a:cubicBezTo>
                    <a:pt x="465" y="83"/>
                    <a:pt x="465" y="83"/>
                    <a:pt x="465" y="84"/>
                  </a:cubicBezTo>
                  <a:cubicBezTo>
                    <a:pt x="416" y="83"/>
                    <a:pt x="366" y="81"/>
                    <a:pt x="317" y="80"/>
                  </a:cubicBezTo>
                  <a:cubicBezTo>
                    <a:pt x="335" y="81"/>
                    <a:pt x="354" y="82"/>
                    <a:pt x="373" y="82"/>
                  </a:cubicBezTo>
                  <a:cubicBezTo>
                    <a:pt x="392" y="83"/>
                    <a:pt x="410" y="84"/>
                    <a:pt x="429" y="85"/>
                  </a:cubicBezTo>
                  <a:cubicBezTo>
                    <a:pt x="448" y="85"/>
                    <a:pt x="466" y="86"/>
                    <a:pt x="485" y="87"/>
                  </a:cubicBezTo>
                  <a:cubicBezTo>
                    <a:pt x="485" y="87"/>
                    <a:pt x="485" y="87"/>
                    <a:pt x="485" y="88"/>
                  </a:cubicBezTo>
                  <a:cubicBezTo>
                    <a:pt x="484" y="88"/>
                    <a:pt x="484" y="88"/>
                    <a:pt x="484" y="88"/>
                  </a:cubicBezTo>
                  <a:cubicBezTo>
                    <a:pt x="478" y="88"/>
                    <a:pt x="472" y="88"/>
                    <a:pt x="466" y="88"/>
                  </a:cubicBezTo>
                  <a:cubicBezTo>
                    <a:pt x="446" y="87"/>
                    <a:pt x="426" y="86"/>
                    <a:pt x="407" y="86"/>
                  </a:cubicBezTo>
                  <a:cubicBezTo>
                    <a:pt x="385" y="85"/>
                    <a:pt x="363" y="84"/>
                    <a:pt x="342" y="83"/>
                  </a:cubicBezTo>
                  <a:cubicBezTo>
                    <a:pt x="321" y="83"/>
                    <a:pt x="301" y="83"/>
                    <a:pt x="280" y="82"/>
                  </a:cubicBezTo>
                  <a:cubicBezTo>
                    <a:pt x="263" y="82"/>
                    <a:pt x="245" y="82"/>
                    <a:pt x="228" y="82"/>
                  </a:cubicBezTo>
                  <a:cubicBezTo>
                    <a:pt x="203" y="82"/>
                    <a:pt x="178" y="82"/>
                    <a:pt x="153" y="82"/>
                  </a:cubicBezTo>
                  <a:cubicBezTo>
                    <a:pt x="151" y="82"/>
                    <a:pt x="149" y="82"/>
                    <a:pt x="147" y="82"/>
                  </a:cubicBezTo>
                  <a:cubicBezTo>
                    <a:pt x="147" y="83"/>
                    <a:pt x="146" y="83"/>
                    <a:pt x="146" y="82"/>
                  </a:cubicBezTo>
                  <a:cubicBezTo>
                    <a:pt x="145" y="82"/>
                    <a:pt x="144" y="82"/>
                    <a:pt x="143" y="82"/>
                  </a:cubicBezTo>
                  <a:cubicBezTo>
                    <a:pt x="142" y="82"/>
                    <a:pt x="140" y="82"/>
                    <a:pt x="139" y="82"/>
                  </a:cubicBezTo>
                  <a:cubicBezTo>
                    <a:pt x="122" y="82"/>
                    <a:pt x="106" y="82"/>
                    <a:pt x="90" y="83"/>
                  </a:cubicBezTo>
                  <a:cubicBezTo>
                    <a:pt x="77" y="84"/>
                    <a:pt x="104" y="75"/>
                    <a:pt x="91" y="75"/>
                  </a:cubicBezTo>
                  <a:cubicBezTo>
                    <a:pt x="82" y="76"/>
                    <a:pt x="87" y="77"/>
                    <a:pt x="77" y="77"/>
                  </a:cubicBezTo>
                  <a:cubicBezTo>
                    <a:pt x="66" y="78"/>
                    <a:pt x="61" y="79"/>
                    <a:pt x="50" y="80"/>
                  </a:cubicBezTo>
                  <a:cubicBezTo>
                    <a:pt x="43" y="80"/>
                    <a:pt x="50" y="80"/>
                    <a:pt x="44" y="80"/>
                  </a:cubicBezTo>
                  <a:cubicBezTo>
                    <a:pt x="42" y="80"/>
                    <a:pt x="31" y="80"/>
                    <a:pt x="30" y="80"/>
                  </a:cubicBezTo>
                  <a:cubicBezTo>
                    <a:pt x="30" y="80"/>
                    <a:pt x="30" y="79"/>
                    <a:pt x="30" y="79"/>
                  </a:cubicBezTo>
                  <a:cubicBezTo>
                    <a:pt x="30" y="79"/>
                    <a:pt x="31" y="78"/>
                    <a:pt x="31" y="78"/>
                  </a:cubicBezTo>
                  <a:cubicBezTo>
                    <a:pt x="36" y="77"/>
                    <a:pt x="50" y="76"/>
                    <a:pt x="55" y="75"/>
                  </a:cubicBezTo>
                  <a:cubicBezTo>
                    <a:pt x="59" y="74"/>
                    <a:pt x="48" y="74"/>
                    <a:pt x="52" y="73"/>
                  </a:cubicBezTo>
                  <a:cubicBezTo>
                    <a:pt x="53" y="73"/>
                    <a:pt x="53" y="73"/>
                    <a:pt x="54" y="73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3" y="72"/>
                    <a:pt x="53" y="72"/>
                    <a:pt x="52" y="72"/>
                  </a:cubicBezTo>
                  <a:cubicBezTo>
                    <a:pt x="46" y="72"/>
                    <a:pt x="55" y="72"/>
                    <a:pt x="49" y="72"/>
                  </a:cubicBezTo>
                  <a:cubicBezTo>
                    <a:pt x="49" y="72"/>
                    <a:pt x="48" y="71"/>
                    <a:pt x="47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8" y="70"/>
                    <a:pt x="49" y="70"/>
                    <a:pt x="50" y="70"/>
                  </a:cubicBezTo>
                  <a:cubicBezTo>
                    <a:pt x="54" y="70"/>
                    <a:pt x="45" y="70"/>
                    <a:pt x="50" y="69"/>
                  </a:cubicBezTo>
                  <a:cubicBezTo>
                    <a:pt x="51" y="69"/>
                    <a:pt x="12" y="79"/>
                    <a:pt x="12" y="78"/>
                  </a:cubicBezTo>
                  <a:cubicBezTo>
                    <a:pt x="12" y="78"/>
                    <a:pt x="13" y="77"/>
                    <a:pt x="13" y="77"/>
                  </a:cubicBezTo>
                  <a:cubicBezTo>
                    <a:pt x="14" y="77"/>
                    <a:pt x="15" y="77"/>
                    <a:pt x="16" y="77"/>
                  </a:cubicBezTo>
                  <a:cubicBezTo>
                    <a:pt x="28" y="75"/>
                    <a:pt x="34" y="74"/>
                    <a:pt x="47" y="73"/>
                  </a:cubicBezTo>
                  <a:cubicBezTo>
                    <a:pt x="49" y="73"/>
                    <a:pt x="50" y="72"/>
                    <a:pt x="52" y="71"/>
                  </a:cubicBezTo>
                  <a:cubicBezTo>
                    <a:pt x="50" y="71"/>
                    <a:pt x="48" y="71"/>
                    <a:pt x="47" y="71"/>
                  </a:cubicBezTo>
                  <a:cubicBezTo>
                    <a:pt x="42" y="71"/>
                    <a:pt x="37" y="72"/>
                    <a:pt x="32" y="72"/>
                  </a:cubicBezTo>
                  <a:cubicBezTo>
                    <a:pt x="22" y="72"/>
                    <a:pt x="19" y="73"/>
                    <a:pt x="9" y="73"/>
                  </a:cubicBezTo>
                  <a:cubicBezTo>
                    <a:pt x="9" y="73"/>
                    <a:pt x="8" y="73"/>
                    <a:pt x="7" y="73"/>
                  </a:cubicBezTo>
                  <a:cubicBezTo>
                    <a:pt x="7" y="73"/>
                    <a:pt x="7" y="72"/>
                    <a:pt x="7" y="72"/>
                  </a:cubicBezTo>
                  <a:cubicBezTo>
                    <a:pt x="8" y="72"/>
                    <a:pt x="9" y="72"/>
                    <a:pt x="9" y="72"/>
                  </a:cubicBezTo>
                  <a:cubicBezTo>
                    <a:pt x="14" y="71"/>
                    <a:pt x="12" y="70"/>
                    <a:pt x="17" y="70"/>
                  </a:cubicBezTo>
                  <a:cubicBezTo>
                    <a:pt x="28" y="69"/>
                    <a:pt x="39" y="68"/>
                    <a:pt x="50" y="67"/>
                  </a:cubicBezTo>
                  <a:cubicBezTo>
                    <a:pt x="60" y="66"/>
                    <a:pt x="55" y="65"/>
                    <a:pt x="65" y="65"/>
                  </a:cubicBezTo>
                  <a:cubicBezTo>
                    <a:pt x="75" y="64"/>
                    <a:pt x="86" y="64"/>
                    <a:pt x="96" y="62"/>
                  </a:cubicBezTo>
                  <a:cubicBezTo>
                    <a:pt x="97" y="62"/>
                    <a:pt x="99" y="61"/>
                    <a:pt x="101" y="61"/>
                  </a:cubicBezTo>
                  <a:cubicBezTo>
                    <a:pt x="101" y="61"/>
                    <a:pt x="101" y="61"/>
                    <a:pt x="101" y="61"/>
                  </a:cubicBezTo>
                  <a:cubicBezTo>
                    <a:pt x="100" y="61"/>
                    <a:pt x="99" y="61"/>
                    <a:pt x="98" y="61"/>
                  </a:cubicBezTo>
                  <a:cubicBezTo>
                    <a:pt x="94" y="61"/>
                    <a:pt x="90" y="62"/>
                    <a:pt x="86" y="62"/>
                  </a:cubicBezTo>
                  <a:cubicBezTo>
                    <a:pt x="81" y="63"/>
                    <a:pt x="76" y="63"/>
                    <a:pt x="71" y="64"/>
                  </a:cubicBezTo>
                  <a:cubicBezTo>
                    <a:pt x="67" y="64"/>
                    <a:pt x="62" y="64"/>
                    <a:pt x="58" y="65"/>
                  </a:cubicBezTo>
                  <a:cubicBezTo>
                    <a:pt x="52" y="65"/>
                    <a:pt x="61" y="66"/>
                    <a:pt x="54" y="66"/>
                  </a:cubicBezTo>
                  <a:cubicBezTo>
                    <a:pt x="48" y="66"/>
                    <a:pt x="41" y="66"/>
                    <a:pt x="34" y="67"/>
                  </a:cubicBezTo>
                  <a:cubicBezTo>
                    <a:pt x="34" y="67"/>
                    <a:pt x="33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6"/>
                    <a:pt x="34" y="65"/>
                    <a:pt x="34" y="65"/>
                  </a:cubicBezTo>
                  <a:cubicBezTo>
                    <a:pt x="37" y="65"/>
                    <a:pt x="30" y="64"/>
                    <a:pt x="32" y="64"/>
                  </a:cubicBezTo>
                  <a:cubicBezTo>
                    <a:pt x="33" y="64"/>
                    <a:pt x="34" y="63"/>
                    <a:pt x="34" y="62"/>
                  </a:cubicBezTo>
                  <a:cubicBezTo>
                    <a:pt x="34" y="62"/>
                    <a:pt x="33" y="62"/>
                    <a:pt x="32" y="62"/>
                  </a:cubicBezTo>
                  <a:cubicBezTo>
                    <a:pt x="27" y="62"/>
                    <a:pt x="22" y="63"/>
                    <a:pt x="17" y="63"/>
                  </a:cubicBezTo>
                  <a:cubicBezTo>
                    <a:pt x="16" y="63"/>
                    <a:pt x="15" y="63"/>
                    <a:pt x="15" y="63"/>
                  </a:cubicBezTo>
                  <a:cubicBezTo>
                    <a:pt x="14" y="62"/>
                    <a:pt x="12" y="62"/>
                    <a:pt x="11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1"/>
                    <a:pt x="6" y="60"/>
                    <a:pt x="7" y="60"/>
                  </a:cubicBezTo>
                  <a:cubicBezTo>
                    <a:pt x="18" y="59"/>
                    <a:pt x="12" y="58"/>
                    <a:pt x="23" y="57"/>
                  </a:cubicBezTo>
                  <a:cubicBezTo>
                    <a:pt x="42" y="56"/>
                    <a:pt x="61" y="54"/>
                    <a:pt x="79" y="52"/>
                  </a:cubicBezTo>
                  <a:cubicBezTo>
                    <a:pt x="81" y="52"/>
                    <a:pt x="83" y="51"/>
                    <a:pt x="84" y="51"/>
                  </a:cubicBezTo>
                  <a:cubicBezTo>
                    <a:pt x="84" y="51"/>
                    <a:pt x="83" y="51"/>
                    <a:pt x="83" y="51"/>
                  </a:cubicBezTo>
                  <a:cubicBezTo>
                    <a:pt x="77" y="51"/>
                    <a:pt x="71" y="52"/>
                    <a:pt x="65" y="52"/>
                  </a:cubicBezTo>
                  <a:cubicBezTo>
                    <a:pt x="61" y="52"/>
                    <a:pt x="56" y="52"/>
                    <a:pt x="51" y="52"/>
                  </a:cubicBezTo>
                  <a:cubicBezTo>
                    <a:pt x="41" y="53"/>
                    <a:pt x="30" y="54"/>
                    <a:pt x="20" y="55"/>
                  </a:cubicBezTo>
                  <a:cubicBezTo>
                    <a:pt x="19" y="55"/>
                    <a:pt x="17" y="54"/>
                    <a:pt x="16" y="54"/>
                  </a:cubicBezTo>
                  <a:cubicBezTo>
                    <a:pt x="16" y="54"/>
                    <a:pt x="15" y="54"/>
                    <a:pt x="15" y="54"/>
                  </a:cubicBezTo>
                  <a:cubicBezTo>
                    <a:pt x="12" y="54"/>
                    <a:pt x="9" y="55"/>
                    <a:pt x="7" y="55"/>
                  </a:cubicBezTo>
                  <a:cubicBezTo>
                    <a:pt x="2" y="55"/>
                    <a:pt x="15" y="55"/>
                    <a:pt x="10" y="56"/>
                  </a:cubicBezTo>
                  <a:cubicBezTo>
                    <a:pt x="10" y="56"/>
                    <a:pt x="9" y="56"/>
                    <a:pt x="8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9" y="55"/>
                    <a:pt x="10" y="54"/>
                    <a:pt x="10" y="54"/>
                  </a:cubicBezTo>
                  <a:cubicBezTo>
                    <a:pt x="13" y="54"/>
                    <a:pt x="0" y="54"/>
                    <a:pt x="3" y="53"/>
                  </a:cubicBezTo>
                  <a:cubicBezTo>
                    <a:pt x="9" y="52"/>
                    <a:pt x="15" y="51"/>
                    <a:pt x="21" y="51"/>
                  </a:cubicBezTo>
                  <a:cubicBezTo>
                    <a:pt x="25" y="50"/>
                    <a:pt x="30" y="49"/>
                    <a:pt x="35" y="49"/>
                  </a:cubicBezTo>
                  <a:cubicBezTo>
                    <a:pt x="32" y="49"/>
                    <a:pt x="28" y="49"/>
                    <a:pt x="25" y="49"/>
                  </a:cubicBezTo>
                  <a:cubicBezTo>
                    <a:pt x="19" y="50"/>
                    <a:pt x="13" y="50"/>
                    <a:pt x="7" y="51"/>
                  </a:cubicBezTo>
                  <a:cubicBezTo>
                    <a:pt x="7" y="51"/>
                    <a:pt x="6" y="51"/>
                    <a:pt x="5" y="51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8" y="49"/>
                    <a:pt x="9" y="49"/>
                  </a:cubicBezTo>
                  <a:cubicBezTo>
                    <a:pt x="21" y="48"/>
                    <a:pt x="32" y="47"/>
                    <a:pt x="44" y="46"/>
                  </a:cubicBezTo>
                  <a:cubicBezTo>
                    <a:pt x="52" y="45"/>
                    <a:pt x="61" y="44"/>
                    <a:pt x="69" y="43"/>
                  </a:cubicBezTo>
                  <a:cubicBezTo>
                    <a:pt x="72" y="43"/>
                    <a:pt x="75" y="42"/>
                    <a:pt x="78" y="42"/>
                  </a:cubicBezTo>
                  <a:cubicBezTo>
                    <a:pt x="77" y="41"/>
                    <a:pt x="77" y="41"/>
                    <a:pt x="76" y="41"/>
                  </a:cubicBezTo>
                  <a:cubicBezTo>
                    <a:pt x="73" y="41"/>
                    <a:pt x="70" y="42"/>
                    <a:pt x="67" y="41"/>
                  </a:cubicBezTo>
                  <a:cubicBezTo>
                    <a:pt x="65" y="41"/>
                    <a:pt x="63" y="41"/>
                    <a:pt x="62" y="42"/>
                  </a:cubicBezTo>
                  <a:cubicBezTo>
                    <a:pt x="51" y="43"/>
                    <a:pt x="39" y="44"/>
                    <a:pt x="28" y="45"/>
                  </a:cubicBezTo>
                  <a:cubicBezTo>
                    <a:pt x="23" y="45"/>
                    <a:pt x="17" y="46"/>
                    <a:pt x="11" y="46"/>
                  </a:cubicBezTo>
                  <a:cubicBezTo>
                    <a:pt x="10" y="46"/>
                    <a:pt x="9" y="47"/>
                    <a:pt x="8" y="46"/>
                  </a:cubicBezTo>
                  <a:cubicBezTo>
                    <a:pt x="26" y="42"/>
                    <a:pt x="44" y="40"/>
                    <a:pt x="61" y="38"/>
                  </a:cubicBezTo>
                  <a:cubicBezTo>
                    <a:pt x="59" y="37"/>
                    <a:pt x="56" y="38"/>
                    <a:pt x="54" y="37"/>
                  </a:cubicBezTo>
                  <a:cubicBezTo>
                    <a:pt x="61" y="35"/>
                    <a:pt x="30" y="35"/>
                    <a:pt x="37" y="34"/>
                  </a:cubicBezTo>
                  <a:cubicBezTo>
                    <a:pt x="37" y="33"/>
                    <a:pt x="36" y="33"/>
                    <a:pt x="36" y="33"/>
                  </a:cubicBezTo>
                  <a:cubicBezTo>
                    <a:pt x="28" y="34"/>
                    <a:pt x="59" y="34"/>
                    <a:pt x="51" y="35"/>
                  </a:cubicBezTo>
                  <a:cubicBezTo>
                    <a:pt x="45" y="36"/>
                    <a:pt x="38" y="36"/>
                    <a:pt x="32" y="37"/>
                  </a:cubicBezTo>
                  <a:cubicBezTo>
                    <a:pt x="32" y="37"/>
                    <a:pt x="31" y="37"/>
                    <a:pt x="30" y="37"/>
                  </a:cubicBezTo>
                  <a:cubicBezTo>
                    <a:pt x="30" y="37"/>
                    <a:pt x="30" y="37"/>
                    <a:pt x="30" y="36"/>
                  </a:cubicBezTo>
                  <a:cubicBezTo>
                    <a:pt x="31" y="36"/>
                    <a:pt x="31" y="36"/>
                    <a:pt x="32" y="36"/>
                  </a:cubicBezTo>
                  <a:cubicBezTo>
                    <a:pt x="35" y="35"/>
                    <a:pt x="38" y="35"/>
                    <a:pt x="41" y="34"/>
                  </a:cubicBezTo>
                  <a:cubicBezTo>
                    <a:pt x="49" y="33"/>
                    <a:pt x="19" y="31"/>
                    <a:pt x="27" y="30"/>
                  </a:cubicBezTo>
                  <a:cubicBezTo>
                    <a:pt x="28" y="30"/>
                    <a:pt x="29" y="29"/>
                    <a:pt x="29" y="29"/>
                  </a:cubicBezTo>
                  <a:cubicBezTo>
                    <a:pt x="29" y="27"/>
                    <a:pt x="31" y="28"/>
                    <a:pt x="32" y="27"/>
                  </a:cubicBezTo>
                  <a:cubicBezTo>
                    <a:pt x="36" y="26"/>
                    <a:pt x="34" y="26"/>
                    <a:pt x="38" y="25"/>
                  </a:cubicBezTo>
                  <a:cubicBezTo>
                    <a:pt x="41" y="24"/>
                    <a:pt x="45" y="23"/>
                    <a:pt x="48" y="23"/>
                  </a:cubicBezTo>
                  <a:cubicBezTo>
                    <a:pt x="51" y="23"/>
                    <a:pt x="53" y="22"/>
                    <a:pt x="56" y="22"/>
                  </a:cubicBezTo>
                  <a:cubicBezTo>
                    <a:pt x="51" y="22"/>
                    <a:pt x="46" y="22"/>
                    <a:pt x="42" y="23"/>
                  </a:cubicBezTo>
                  <a:cubicBezTo>
                    <a:pt x="36" y="24"/>
                    <a:pt x="31" y="24"/>
                    <a:pt x="25" y="25"/>
                  </a:cubicBezTo>
                  <a:cubicBezTo>
                    <a:pt x="25" y="25"/>
                    <a:pt x="24" y="25"/>
                    <a:pt x="23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24" y="24"/>
                    <a:pt x="25" y="24"/>
                    <a:pt x="25" y="24"/>
                  </a:cubicBezTo>
                  <a:cubicBezTo>
                    <a:pt x="29" y="23"/>
                    <a:pt x="32" y="22"/>
                    <a:pt x="35" y="22"/>
                  </a:cubicBezTo>
                  <a:cubicBezTo>
                    <a:pt x="37" y="22"/>
                    <a:pt x="39" y="21"/>
                    <a:pt x="41" y="21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0" y="22"/>
                    <a:pt x="21" y="23"/>
                    <a:pt x="12" y="24"/>
                  </a:cubicBezTo>
                  <a:cubicBezTo>
                    <a:pt x="11" y="24"/>
                    <a:pt x="10" y="24"/>
                    <a:pt x="9" y="24"/>
                  </a:cubicBezTo>
                  <a:cubicBezTo>
                    <a:pt x="9" y="24"/>
                    <a:pt x="9" y="23"/>
                    <a:pt x="9" y="23"/>
                  </a:cubicBezTo>
                  <a:cubicBezTo>
                    <a:pt x="10" y="23"/>
                    <a:pt x="11" y="23"/>
                    <a:pt x="12" y="22"/>
                  </a:cubicBezTo>
                  <a:cubicBezTo>
                    <a:pt x="19" y="21"/>
                    <a:pt x="27" y="20"/>
                    <a:pt x="35" y="18"/>
                  </a:cubicBezTo>
                  <a:cubicBezTo>
                    <a:pt x="38" y="18"/>
                    <a:pt x="42" y="17"/>
                    <a:pt x="45" y="15"/>
                  </a:cubicBezTo>
                  <a:cubicBezTo>
                    <a:pt x="46" y="14"/>
                    <a:pt x="48" y="13"/>
                    <a:pt x="50" y="13"/>
                  </a:cubicBezTo>
                  <a:cubicBezTo>
                    <a:pt x="56" y="12"/>
                    <a:pt x="27" y="11"/>
                    <a:pt x="32" y="11"/>
                  </a:cubicBezTo>
                  <a:cubicBezTo>
                    <a:pt x="38" y="11"/>
                    <a:pt x="43" y="9"/>
                    <a:pt x="48" y="9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1" y="8"/>
                    <a:pt x="34" y="9"/>
                    <a:pt x="27" y="9"/>
                  </a:cubicBezTo>
                  <a:cubicBezTo>
                    <a:pt x="22" y="9"/>
                    <a:pt x="16" y="10"/>
                    <a:pt x="11" y="10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9" y="9"/>
                    <a:pt x="10" y="9"/>
                    <a:pt x="11" y="9"/>
                  </a:cubicBezTo>
                  <a:cubicBezTo>
                    <a:pt x="15" y="8"/>
                    <a:pt x="19" y="8"/>
                    <a:pt x="24" y="7"/>
                  </a:cubicBezTo>
                  <a:cubicBezTo>
                    <a:pt x="24" y="7"/>
                    <a:pt x="25" y="7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4" y="6"/>
                    <a:pt x="22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2" y="5"/>
                    <a:pt x="23" y="5"/>
                  </a:cubicBezTo>
                  <a:cubicBezTo>
                    <a:pt x="31" y="4"/>
                    <a:pt x="39" y="3"/>
                    <a:pt x="47" y="3"/>
                  </a:cubicBezTo>
                  <a:cubicBezTo>
                    <a:pt x="57" y="2"/>
                    <a:pt x="67" y="1"/>
                    <a:pt x="78" y="1"/>
                  </a:cubicBezTo>
                  <a:cubicBezTo>
                    <a:pt x="88" y="1"/>
                    <a:pt x="194" y="1"/>
                    <a:pt x="204" y="1"/>
                  </a:cubicBezTo>
                  <a:cubicBezTo>
                    <a:pt x="215" y="1"/>
                    <a:pt x="226" y="2"/>
                    <a:pt x="237" y="2"/>
                  </a:cubicBezTo>
                  <a:cubicBezTo>
                    <a:pt x="244" y="2"/>
                    <a:pt x="252" y="2"/>
                    <a:pt x="259" y="1"/>
                  </a:cubicBezTo>
                  <a:cubicBezTo>
                    <a:pt x="262" y="1"/>
                    <a:pt x="265" y="1"/>
                    <a:pt x="268" y="1"/>
                  </a:cubicBezTo>
                  <a:cubicBezTo>
                    <a:pt x="270" y="1"/>
                    <a:pt x="271" y="1"/>
                    <a:pt x="272" y="1"/>
                  </a:cubicBezTo>
                  <a:cubicBezTo>
                    <a:pt x="274" y="1"/>
                    <a:pt x="275" y="2"/>
                    <a:pt x="276" y="2"/>
                  </a:cubicBezTo>
                  <a:cubicBezTo>
                    <a:pt x="277" y="2"/>
                    <a:pt x="278" y="1"/>
                    <a:pt x="278" y="1"/>
                  </a:cubicBezTo>
                  <a:cubicBezTo>
                    <a:pt x="279" y="2"/>
                    <a:pt x="279" y="2"/>
                    <a:pt x="280" y="1"/>
                  </a:cubicBezTo>
                  <a:cubicBezTo>
                    <a:pt x="281" y="2"/>
                    <a:pt x="281" y="2"/>
                    <a:pt x="282" y="1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83" y="1"/>
                    <a:pt x="283" y="1"/>
                    <a:pt x="284" y="1"/>
                  </a:cubicBezTo>
                  <a:cubicBezTo>
                    <a:pt x="285" y="2"/>
                    <a:pt x="285" y="2"/>
                    <a:pt x="286" y="1"/>
                  </a:cubicBezTo>
                  <a:cubicBezTo>
                    <a:pt x="294" y="1"/>
                    <a:pt x="302" y="1"/>
                    <a:pt x="310" y="1"/>
                  </a:cubicBezTo>
                  <a:close/>
                  <a:moveTo>
                    <a:pt x="137" y="47"/>
                  </a:moveTo>
                  <a:cubicBezTo>
                    <a:pt x="148" y="47"/>
                    <a:pt x="175" y="47"/>
                    <a:pt x="186" y="46"/>
                  </a:cubicBezTo>
                  <a:cubicBezTo>
                    <a:pt x="192" y="46"/>
                    <a:pt x="200" y="46"/>
                    <a:pt x="206" y="47"/>
                  </a:cubicBezTo>
                  <a:cubicBezTo>
                    <a:pt x="216" y="47"/>
                    <a:pt x="229" y="46"/>
                    <a:pt x="239" y="46"/>
                  </a:cubicBezTo>
                  <a:cubicBezTo>
                    <a:pt x="254" y="46"/>
                    <a:pt x="272" y="47"/>
                    <a:pt x="288" y="46"/>
                  </a:cubicBezTo>
                  <a:cubicBezTo>
                    <a:pt x="304" y="46"/>
                    <a:pt x="313" y="47"/>
                    <a:pt x="330" y="47"/>
                  </a:cubicBezTo>
                  <a:cubicBezTo>
                    <a:pt x="336" y="47"/>
                    <a:pt x="348" y="48"/>
                    <a:pt x="354" y="48"/>
                  </a:cubicBezTo>
                  <a:cubicBezTo>
                    <a:pt x="340" y="46"/>
                    <a:pt x="142" y="46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24" y="49"/>
                    <a:pt x="129" y="48"/>
                    <a:pt x="137" y="47"/>
                  </a:cubicBezTo>
                  <a:close/>
                  <a:moveTo>
                    <a:pt x="236" y="29"/>
                  </a:moveTo>
                  <a:cubicBezTo>
                    <a:pt x="265" y="29"/>
                    <a:pt x="295" y="28"/>
                    <a:pt x="325" y="28"/>
                  </a:cubicBezTo>
                  <a:cubicBezTo>
                    <a:pt x="325" y="28"/>
                    <a:pt x="325" y="28"/>
                    <a:pt x="325" y="28"/>
                  </a:cubicBezTo>
                  <a:cubicBezTo>
                    <a:pt x="295" y="27"/>
                    <a:pt x="265" y="28"/>
                    <a:pt x="236" y="29"/>
                  </a:cubicBezTo>
                  <a:close/>
                  <a:moveTo>
                    <a:pt x="143" y="65"/>
                  </a:moveTo>
                  <a:cubicBezTo>
                    <a:pt x="130" y="65"/>
                    <a:pt x="117" y="65"/>
                    <a:pt x="104" y="68"/>
                  </a:cubicBezTo>
                  <a:cubicBezTo>
                    <a:pt x="117" y="67"/>
                    <a:pt x="130" y="66"/>
                    <a:pt x="143" y="65"/>
                  </a:cubicBezTo>
                  <a:close/>
                  <a:moveTo>
                    <a:pt x="324" y="53"/>
                  </a:moveTo>
                  <a:cubicBezTo>
                    <a:pt x="324" y="53"/>
                    <a:pt x="324" y="53"/>
                    <a:pt x="324" y="53"/>
                  </a:cubicBezTo>
                  <a:cubicBezTo>
                    <a:pt x="304" y="53"/>
                    <a:pt x="285" y="53"/>
                    <a:pt x="266" y="53"/>
                  </a:cubicBezTo>
                  <a:cubicBezTo>
                    <a:pt x="266" y="53"/>
                    <a:pt x="266" y="53"/>
                    <a:pt x="266" y="53"/>
                  </a:cubicBezTo>
                  <a:cubicBezTo>
                    <a:pt x="285" y="53"/>
                    <a:pt x="304" y="53"/>
                    <a:pt x="324" y="53"/>
                  </a:cubicBezTo>
                  <a:close/>
                  <a:moveTo>
                    <a:pt x="125" y="59"/>
                  </a:moveTo>
                  <a:cubicBezTo>
                    <a:pt x="125" y="59"/>
                    <a:pt x="125" y="59"/>
                    <a:pt x="125" y="59"/>
                  </a:cubicBezTo>
                  <a:cubicBezTo>
                    <a:pt x="134" y="60"/>
                    <a:pt x="144" y="58"/>
                    <a:pt x="153" y="58"/>
                  </a:cubicBezTo>
                  <a:cubicBezTo>
                    <a:pt x="144" y="58"/>
                    <a:pt x="134" y="58"/>
                    <a:pt x="125" y="59"/>
                  </a:cubicBezTo>
                  <a:close/>
                  <a:moveTo>
                    <a:pt x="182" y="30"/>
                  </a:moveTo>
                  <a:cubicBezTo>
                    <a:pt x="182" y="30"/>
                    <a:pt x="182" y="30"/>
                    <a:pt x="182" y="31"/>
                  </a:cubicBezTo>
                  <a:cubicBezTo>
                    <a:pt x="189" y="31"/>
                    <a:pt x="195" y="31"/>
                    <a:pt x="202" y="31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195" y="30"/>
                    <a:pt x="189" y="30"/>
                    <a:pt x="182" y="30"/>
                  </a:cubicBezTo>
                  <a:close/>
                  <a:moveTo>
                    <a:pt x="307" y="75"/>
                  </a:moveTo>
                  <a:cubicBezTo>
                    <a:pt x="307" y="75"/>
                    <a:pt x="307" y="75"/>
                    <a:pt x="307" y="75"/>
                  </a:cubicBezTo>
                  <a:cubicBezTo>
                    <a:pt x="319" y="76"/>
                    <a:pt x="331" y="76"/>
                    <a:pt x="343" y="76"/>
                  </a:cubicBezTo>
                  <a:cubicBezTo>
                    <a:pt x="343" y="76"/>
                    <a:pt x="343" y="76"/>
                    <a:pt x="343" y="76"/>
                  </a:cubicBezTo>
                  <a:cubicBezTo>
                    <a:pt x="331" y="76"/>
                    <a:pt x="319" y="75"/>
                    <a:pt x="307" y="75"/>
                  </a:cubicBezTo>
                  <a:close/>
                  <a:moveTo>
                    <a:pt x="361" y="28"/>
                  </a:moveTo>
                  <a:cubicBezTo>
                    <a:pt x="361" y="28"/>
                    <a:pt x="361" y="28"/>
                    <a:pt x="361" y="28"/>
                  </a:cubicBezTo>
                  <a:cubicBezTo>
                    <a:pt x="351" y="28"/>
                    <a:pt x="341" y="28"/>
                    <a:pt x="331" y="28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41" y="28"/>
                    <a:pt x="351" y="28"/>
                    <a:pt x="361" y="28"/>
                  </a:cubicBezTo>
                  <a:close/>
                  <a:moveTo>
                    <a:pt x="231" y="53"/>
                  </a:moveTo>
                  <a:cubicBezTo>
                    <a:pt x="231" y="53"/>
                    <a:pt x="231" y="53"/>
                    <a:pt x="231" y="53"/>
                  </a:cubicBezTo>
                  <a:cubicBezTo>
                    <a:pt x="239" y="53"/>
                    <a:pt x="247" y="53"/>
                    <a:pt x="256" y="53"/>
                  </a:cubicBezTo>
                  <a:cubicBezTo>
                    <a:pt x="256" y="53"/>
                    <a:pt x="256" y="53"/>
                    <a:pt x="256" y="53"/>
                  </a:cubicBezTo>
                  <a:cubicBezTo>
                    <a:pt x="247" y="53"/>
                    <a:pt x="239" y="53"/>
                    <a:pt x="231" y="53"/>
                  </a:cubicBezTo>
                  <a:close/>
                  <a:moveTo>
                    <a:pt x="122" y="38"/>
                  </a:moveTo>
                  <a:cubicBezTo>
                    <a:pt x="124" y="39"/>
                    <a:pt x="127" y="39"/>
                    <a:pt x="132" y="38"/>
                  </a:cubicBezTo>
                  <a:cubicBezTo>
                    <a:pt x="129" y="38"/>
                    <a:pt x="126" y="38"/>
                    <a:pt x="122" y="38"/>
                  </a:cubicBezTo>
                  <a:close/>
                  <a:moveTo>
                    <a:pt x="355" y="76"/>
                  </a:moveTo>
                  <a:cubicBezTo>
                    <a:pt x="355" y="76"/>
                    <a:pt x="355" y="76"/>
                    <a:pt x="355" y="76"/>
                  </a:cubicBezTo>
                  <a:cubicBezTo>
                    <a:pt x="352" y="76"/>
                    <a:pt x="349" y="76"/>
                    <a:pt x="346" y="76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9" y="76"/>
                    <a:pt x="352" y="76"/>
                    <a:pt x="355" y="76"/>
                  </a:cubicBezTo>
                  <a:close/>
                </a:path>
              </a:pathLst>
            </a:custGeom>
            <a:solidFill>
              <a:srgbClr val="FFC5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2;p17">
              <a:extLst>
                <a:ext uri="{FF2B5EF4-FFF2-40B4-BE49-F238E27FC236}">
                  <a16:creationId xmlns:a16="http://schemas.microsoft.com/office/drawing/2014/main" id="{842E22F7-D009-4837-A3B6-01AEF6726E25}"/>
                </a:ext>
              </a:extLst>
            </p:cNvPr>
            <p:cNvSpPr txBox="1"/>
            <p:nvPr/>
          </p:nvSpPr>
          <p:spPr>
            <a:xfrm>
              <a:off x="2232025" y="736600"/>
              <a:ext cx="20272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prstClr val="white"/>
                </a:buClr>
                <a:buSzPts val="3000"/>
                <a:buFont typeface="Montserrat"/>
                <a:buNone/>
              </a:pPr>
              <a:endParaRPr lang="en-US" sz="3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" name="Группа 2">
            <a:extLst>
              <a:ext uri="{FF2B5EF4-FFF2-40B4-BE49-F238E27FC236}">
                <a16:creationId xmlns:a16="http://schemas.microsoft.com/office/drawing/2014/main" id="{C13D4D46-0E1C-49BA-8A99-973931F6FC39}"/>
              </a:ext>
            </a:extLst>
          </p:cNvPr>
          <p:cNvGrpSpPr/>
          <p:nvPr/>
        </p:nvGrpSpPr>
        <p:grpSpPr>
          <a:xfrm>
            <a:off x="433388" y="2535673"/>
            <a:ext cx="5662612" cy="1219046"/>
            <a:chOff x="704850" y="2212975"/>
            <a:chExt cx="5205412" cy="887412"/>
          </a:xfrm>
        </p:grpSpPr>
        <p:sp>
          <p:nvSpPr>
            <p:cNvPr id="13" name="Google Shape;255;p17">
              <a:extLst>
                <a:ext uri="{FF2B5EF4-FFF2-40B4-BE49-F238E27FC236}">
                  <a16:creationId xmlns:a16="http://schemas.microsoft.com/office/drawing/2014/main" id="{63625EA2-5843-42D4-8B27-3BFB0764A614}"/>
                </a:ext>
              </a:extLst>
            </p:cNvPr>
            <p:cNvSpPr/>
            <p:nvPr/>
          </p:nvSpPr>
          <p:spPr>
            <a:xfrm>
              <a:off x="704850" y="2212975"/>
              <a:ext cx="5205412" cy="887412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460" y="12"/>
                  </a:moveTo>
                  <a:cubicBezTo>
                    <a:pt x="456" y="13"/>
                    <a:pt x="479" y="13"/>
                    <a:pt x="476" y="14"/>
                  </a:cubicBezTo>
                  <a:cubicBezTo>
                    <a:pt x="475" y="14"/>
                    <a:pt x="474" y="14"/>
                    <a:pt x="474" y="14"/>
                  </a:cubicBezTo>
                  <a:cubicBezTo>
                    <a:pt x="474" y="15"/>
                    <a:pt x="474" y="15"/>
                    <a:pt x="474" y="15"/>
                  </a:cubicBezTo>
                  <a:cubicBezTo>
                    <a:pt x="474" y="15"/>
                    <a:pt x="475" y="15"/>
                    <a:pt x="476" y="15"/>
                  </a:cubicBezTo>
                  <a:cubicBezTo>
                    <a:pt x="481" y="15"/>
                    <a:pt x="460" y="15"/>
                    <a:pt x="465" y="15"/>
                  </a:cubicBezTo>
                  <a:cubicBezTo>
                    <a:pt x="465" y="16"/>
                    <a:pt x="466" y="16"/>
                    <a:pt x="467" y="16"/>
                  </a:cubicBezTo>
                  <a:cubicBezTo>
                    <a:pt x="467" y="16"/>
                    <a:pt x="467" y="16"/>
                    <a:pt x="467" y="17"/>
                  </a:cubicBezTo>
                  <a:cubicBezTo>
                    <a:pt x="466" y="17"/>
                    <a:pt x="465" y="17"/>
                    <a:pt x="465" y="17"/>
                  </a:cubicBezTo>
                  <a:cubicBezTo>
                    <a:pt x="460" y="17"/>
                    <a:pt x="482" y="18"/>
                    <a:pt x="478" y="18"/>
                  </a:cubicBezTo>
                  <a:cubicBezTo>
                    <a:pt x="477" y="18"/>
                    <a:pt x="476" y="18"/>
                    <a:pt x="475" y="19"/>
                  </a:cubicBezTo>
                  <a:cubicBezTo>
                    <a:pt x="475" y="20"/>
                    <a:pt x="475" y="20"/>
                    <a:pt x="474" y="20"/>
                  </a:cubicBezTo>
                  <a:cubicBezTo>
                    <a:pt x="474" y="20"/>
                    <a:pt x="473" y="20"/>
                    <a:pt x="472" y="21"/>
                  </a:cubicBezTo>
                  <a:cubicBezTo>
                    <a:pt x="460" y="23"/>
                    <a:pt x="472" y="24"/>
                    <a:pt x="460" y="25"/>
                  </a:cubicBezTo>
                  <a:cubicBezTo>
                    <a:pt x="458" y="25"/>
                    <a:pt x="457" y="26"/>
                    <a:pt x="455" y="27"/>
                  </a:cubicBezTo>
                  <a:cubicBezTo>
                    <a:pt x="457" y="27"/>
                    <a:pt x="458" y="27"/>
                    <a:pt x="460" y="27"/>
                  </a:cubicBezTo>
                  <a:cubicBezTo>
                    <a:pt x="465" y="26"/>
                    <a:pt x="469" y="26"/>
                    <a:pt x="474" y="26"/>
                  </a:cubicBezTo>
                  <a:cubicBezTo>
                    <a:pt x="483" y="25"/>
                    <a:pt x="469" y="25"/>
                    <a:pt x="478" y="24"/>
                  </a:cubicBezTo>
                  <a:cubicBezTo>
                    <a:pt x="479" y="24"/>
                    <a:pt x="479" y="25"/>
                    <a:pt x="480" y="2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79" y="26"/>
                    <a:pt x="479" y="26"/>
                    <a:pt x="478" y="26"/>
                  </a:cubicBezTo>
                  <a:cubicBezTo>
                    <a:pt x="474" y="27"/>
                    <a:pt x="475" y="28"/>
                    <a:pt x="470" y="28"/>
                  </a:cubicBezTo>
                  <a:cubicBezTo>
                    <a:pt x="460" y="29"/>
                    <a:pt x="468" y="30"/>
                    <a:pt x="457" y="31"/>
                  </a:cubicBezTo>
                  <a:cubicBezTo>
                    <a:pt x="448" y="32"/>
                    <a:pt x="452" y="33"/>
                    <a:pt x="443" y="33"/>
                  </a:cubicBezTo>
                  <a:cubicBezTo>
                    <a:pt x="433" y="34"/>
                    <a:pt x="423" y="25"/>
                    <a:pt x="413" y="27"/>
                  </a:cubicBezTo>
                  <a:cubicBezTo>
                    <a:pt x="412" y="27"/>
                    <a:pt x="410" y="28"/>
                    <a:pt x="409" y="28"/>
                  </a:cubicBezTo>
                  <a:cubicBezTo>
                    <a:pt x="409" y="28"/>
                    <a:pt x="409" y="28"/>
                    <a:pt x="409" y="28"/>
                  </a:cubicBezTo>
                  <a:cubicBezTo>
                    <a:pt x="410" y="28"/>
                    <a:pt x="411" y="28"/>
                    <a:pt x="412" y="28"/>
                  </a:cubicBezTo>
                  <a:cubicBezTo>
                    <a:pt x="416" y="28"/>
                    <a:pt x="419" y="27"/>
                    <a:pt x="423" y="27"/>
                  </a:cubicBezTo>
                  <a:cubicBezTo>
                    <a:pt x="428" y="26"/>
                    <a:pt x="433" y="26"/>
                    <a:pt x="437" y="25"/>
                  </a:cubicBezTo>
                  <a:cubicBezTo>
                    <a:pt x="441" y="25"/>
                    <a:pt x="446" y="34"/>
                    <a:pt x="450" y="34"/>
                  </a:cubicBezTo>
                  <a:cubicBezTo>
                    <a:pt x="456" y="33"/>
                    <a:pt x="447" y="32"/>
                    <a:pt x="453" y="32"/>
                  </a:cubicBezTo>
                  <a:cubicBezTo>
                    <a:pt x="459" y="32"/>
                    <a:pt x="466" y="32"/>
                    <a:pt x="472" y="31"/>
                  </a:cubicBezTo>
                  <a:cubicBezTo>
                    <a:pt x="473" y="31"/>
                    <a:pt x="473" y="32"/>
                    <a:pt x="474" y="32"/>
                  </a:cubicBezTo>
                  <a:cubicBezTo>
                    <a:pt x="474" y="32"/>
                    <a:pt x="474" y="32"/>
                    <a:pt x="474" y="32"/>
                  </a:cubicBezTo>
                  <a:cubicBezTo>
                    <a:pt x="473" y="32"/>
                    <a:pt x="472" y="33"/>
                    <a:pt x="472" y="33"/>
                  </a:cubicBezTo>
                  <a:cubicBezTo>
                    <a:pt x="469" y="33"/>
                    <a:pt x="476" y="34"/>
                    <a:pt x="474" y="34"/>
                  </a:cubicBezTo>
                  <a:cubicBezTo>
                    <a:pt x="473" y="34"/>
                    <a:pt x="472" y="35"/>
                    <a:pt x="472" y="36"/>
                  </a:cubicBezTo>
                  <a:cubicBezTo>
                    <a:pt x="473" y="36"/>
                    <a:pt x="473" y="36"/>
                    <a:pt x="474" y="36"/>
                  </a:cubicBezTo>
                  <a:cubicBezTo>
                    <a:pt x="478" y="36"/>
                    <a:pt x="466" y="36"/>
                    <a:pt x="471" y="35"/>
                  </a:cubicBezTo>
                  <a:cubicBezTo>
                    <a:pt x="471" y="35"/>
                    <a:pt x="490" y="35"/>
                    <a:pt x="490" y="35"/>
                  </a:cubicBezTo>
                  <a:cubicBezTo>
                    <a:pt x="491" y="37"/>
                    <a:pt x="493" y="36"/>
                    <a:pt x="494" y="36"/>
                  </a:cubicBezTo>
                  <a:cubicBezTo>
                    <a:pt x="495" y="36"/>
                    <a:pt x="495" y="36"/>
                    <a:pt x="496" y="37"/>
                  </a:cubicBezTo>
                  <a:cubicBezTo>
                    <a:pt x="496" y="37"/>
                    <a:pt x="496" y="37"/>
                    <a:pt x="496" y="37"/>
                  </a:cubicBezTo>
                  <a:cubicBezTo>
                    <a:pt x="495" y="38"/>
                    <a:pt x="499" y="38"/>
                    <a:pt x="498" y="38"/>
                  </a:cubicBezTo>
                  <a:cubicBezTo>
                    <a:pt x="487" y="39"/>
                    <a:pt x="493" y="41"/>
                    <a:pt x="482" y="41"/>
                  </a:cubicBezTo>
                  <a:cubicBezTo>
                    <a:pt x="465" y="43"/>
                    <a:pt x="471" y="43"/>
                    <a:pt x="446" y="42"/>
                  </a:cubicBezTo>
                  <a:cubicBezTo>
                    <a:pt x="445" y="42"/>
                    <a:pt x="426" y="39"/>
                    <a:pt x="424" y="39"/>
                  </a:cubicBezTo>
                  <a:cubicBezTo>
                    <a:pt x="425" y="39"/>
                    <a:pt x="425" y="39"/>
                    <a:pt x="426" y="39"/>
                  </a:cubicBezTo>
                  <a:cubicBezTo>
                    <a:pt x="431" y="39"/>
                    <a:pt x="440" y="44"/>
                    <a:pt x="446" y="44"/>
                  </a:cubicBezTo>
                  <a:cubicBezTo>
                    <a:pt x="450" y="44"/>
                    <a:pt x="451" y="47"/>
                    <a:pt x="456" y="46"/>
                  </a:cubicBezTo>
                  <a:cubicBezTo>
                    <a:pt x="466" y="46"/>
                    <a:pt x="475" y="45"/>
                    <a:pt x="485" y="44"/>
                  </a:cubicBezTo>
                  <a:cubicBezTo>
                    <a:pt x="487" y="44"/>
                    <a:pt x="488" y="44"/>
                    <a:pt x="489" y="45"/>
                  </a:cubicBezTo>
                  <a:cubicBezTo>
                    <a:pt x="490" y="45"/>
                    <a:pt x="490" y="45"/>
                    <a:pt x="490" y="45"/>
                  </a:cubicBezTo>
                  <a:cubicBezTo>
                    <a:pt x="493" y="44"/>
                    <a:pt x="495" y="44"/>
                    <a:pt x="498" y="44"/>
                  </a:cubicBezTo>
                  <a:cubicBezTo>
                    <a:pt x="502" y="44"/>
                    <a:pt x="490" y="43"/>
                    <a:pt x="494" y="43"/>
                  </a:cubicBezTo>
                  <a:cubicBezTo>
                    <a:pt x="495" y="43"/>
                    <a:pt x="496" y="43"/>
                    <a:pt x="496" y="43"/>
                  </a:cubicBezTo>
                  <a:cubicBezTo>
                    <a:pt x="496" y="43"/>
                    <a:pt x="496" y="44"/>
                    <a:pt x="496" y="44"/>
                  </a:cubicBezTo>
                  <a:cubicBezTo>
                    <a:pt x="496" y="44"/>
                    <a:pt x="495" y="44"/>
                    <a:pt x="494" y="44"/>
                  </a:cubicBezTo>
                  <a:cubicBezTo>
                    <a:pt x="492" y="45"/>
                    <a:pt x="504" y="45"/>
                    <a:pt x="501" y="46"/>
                  </a:cubicBezTo>
                  <a:cubicBezTo>
                    <a:pt x="496" y="46"/>
                    <a:pt x="477" y="48"/>
                    <a:pt x="471" y="48"/>
                  </a:cubicBezTo>
                  <a:cubicBezTo>
                    <a:pt x="467" y="49"/>
                    <a:pt x="463" y="50"/>
                    <a:pt x="458" y="50"/>
                  </a:cubicBezTo>
                  <a:cubicBezTo>
                    <a:pt x="461" y="50"/>
                    <a:pt x="464" y="50"/>
                    <a:pt x="467" y="50"/>
                  </a:cubicBezTo>
                  <a:cubicBezTo>
                    <a:pt x="473" y="49"/>
                    <a:pt x="478" y="49"/>
                    <a:pt x="484" y="48"/>
                  </a:cubicBezTo>
                  <a:cubicBezTo>
                    <a:pt x="485" y="48"/>
                    <a:pt x="486" y="48"/>
                    <a:pt x="486" y="48"/>
                  </a:cubicBezTo>
                  <a:cubicBezTo>
                    <a:pt x="486" y="49"/>
                    <a:pt x="486" y="49"/>
                    <a:pt x="486" y="49"/>
                  </a:cubicBezTo>
                  <a:cubicBezTo>
                    <a:pt x="485" y="49"/>
                    <a:pt x="484" y="50"/>
                    <a:pt x="483" y="50"/>
                  </a:cubicBezTo>
                  <a:cubicBezTo>
                    <a:pt x="472" y="51"/>
                    <a:pt x="474" y="43"/>
                    <a:pt x="463" y="45"/>
                  </a:cubicBezTo>
                  <a:cubicBezTo>
                    <a:pt x="455" y="45"/>
                    <a:pt x="447" y="46"/>
                    <a:pt x="439" y="47"/>
                  </a:cubicBezTo>
                  <a:cubicBezTo>
                    <a:pt x="436" y="48"/>
                    <a:pt x="433" y="48"/>
                    <a:pt x="430" y="49"/>
                  </a:cubicBezTo>
                  <a:cubicBezTo>
                    <a:pt x="431" y="49"/>
                    <a:pt x="432" y="49"/>
                    <a:pt x="433" y="49"/>
                  </a:cubicBezTo>
                  <a:cubicBezTo>
                    <a:pt x="435" y="49"/>
                    <a:pt x="438" y="48"/>
                    <a:pt x="441" y="49"/>
                  </a:cubicBezTo>
                  <a:cubicBezTo>
                    <a:pt x="442" y="50"/>
                    <a:pt x="444" y="49"/>
                    <a:pt x="446" y="49"/>
                  </a:cubicBezTo>
                  <a:cubicBezTo>
                    <a:pt x="444" y="49"/>
                    <a:pt x="454" y="48"/>
                    <a:pt x="478" y="46"/>
                  </a:cubicBezTo>
                  <a:cubicBezTo>
                    <a:pt x="483" y="45"/>
                    <a:pt x="475" y="53"/>
                    <a:pt x="480" y="53"/>
                  </a:cubicBezTo>
                  <a:cubicBezTo>
                    <a:pt x="481" y="53"/>
                    <a:pt x="495" y="43"/>
                    <a:pt x="496" y="45"/>
                  </a:cubicBezTo>
                  <a:cubicBezTo>
                    <a:pt x="468" y="51"/>
                    <a:pt x="451" y="52"/>
                    <a:pt x="446" y="53"/>
                  </a:cubicBezTo>
                  <a:cubicBezTo>
                    <a:pt x="449" y="53"/>
                    <a:pt x="451" y="52"/>
                    <a:pt x="453" y="53"/>
                  </a:cubicBezTo>
                  <a:cubicBezTo>
                    <a:pt x="446" y="55"/>
                    <a:pt x="501" y="56"/>
                    <a:pt x="494" y="57"/>
                  </a:cubicBezTo>
                  <a:cubicBezTo>
                    <a:pt x="494" y="58"/>
                    <a:pt x="495" y="58"/>
                    <a:pt x="495" y="58"/>
                  </a:cubicBezTo>
                  <a:cubicBezTo>
                    <a:pt x="503" y="57"/>
                    <a:pt x="487" y="57"/>
                    <a:pt x="495" y="56"/>
                  </a:cubicBezTo>
                  <a:cubicBezTo>
                    <a:pt x="500" y="55"/>
                    <a:pt x="455" y="54"/>
                    <a:pt x="460" y="54"/>
                  </a:cubicBezTo>
                  <a:cubicBezTo>
                    <a:pt x="461" y="54"/>
                    <a:pt x="462" y="54"/>
                    <a:pt x="462" y="54"/>
                  </a:cubicBezTo>
                  <a:cubicBezTo>
                    <a:pt x="463" y="54"/>
                    <a:pt x="463" y="54"/>
                    <a:pt x="463" y="54"/>
                  </a:cubicBezTo>
                  <a:cubicBezTo>
                    <a:pt x="462" y="55"/>
                    <a:pt x="500" y="55"/>
                    <a:pt x="499" y="55"/>
                  </a:cubicBezTo>
                  <a:cubicBezTo>
                    <a:pt x="496" y="56"/>
                    <a:pt x="493" y="56"/>
                    <a:pt x="490" y="57"/>
                  </a:cubicBezTo>
                  <a:cubicBezTo>
                    <a:pt x="483" y="58"/>
                    <a:pt x="511" y="60"/>
                    <a:pt x="503" y="62"/>
                  </a:cubicBezTo>
                  <a:cubicBezTo>
                    <a:pt x="503" y="62"/>
                    <a:pt x="502" y="62"/>
                    <a:pt x="502" y="62"/>
                  </a:cubicBezTo>
                  <a:cubicBezTo>
                    <a:pt x="502" y="64"/>
                    <a:pt x="500" y="64"/>
                    <a:pt x="499" y="64"/>
                  </a:cubicBezTo>
                  <a:cubicBezTo>
                    <a:pt x="495" y="65"/>
                    <a:pt x="497" y="66"/>
                    <a:pt x="493" y="67"/>
                  </a:cubicBezTo>
                  <a:cubicBezTo>
                    <a:pt x="490" y="67"/>
                    <a:pt x="500" y="68"/>
                    <a:pt x="497" y="69"/>
                  </a:cubicBezTo>
                  <a:cubicBezTo>
                    <a:pt x="494" y="69"/>
                    <a:pt x="492" y="69"/>
                    <a:pt x="489" y="70"/>
                  </a:cubicBezTo>
                  <a:cubicBezTo>
                    <a:pt x="494" y="70"/>
                    <a:pt x="485" y="69"/>
                    <a:pt x="490" y="69"/>
                  </a:cubicBezTo>
                  <a:cubicBezTo>
                    <a:pt x="495" y="68"/>
                    <a:pt x="500" y="67"/>
                    <a:pt x="505" y="67"/>
                  </a:cubicBezTo>
                  <a:cubicBezTo>
                    <a:pt x="506" y="67"/>
                    <a:pt x="507" y="67"/>
                    <a:pt x="507" y="67"/>
                  </a:cubicBezTo>
                  <a:cubicBezTo>
                    <a:pt x="507" y="67"/>
                    <a:pt x="507" y="67"/>
                    <a:pt x="507" y="67"/>
                  </a:cubicBezTo>
                  <a:cubicBezTo>
                    <a:pt x="507" y="68"/>
                    <a:pt x="506" y="68"/>
                    <a:pt x="505" y="68"/>
                  </a:cubicBezTo>
                  <a:cubicBezTo>
                    <a:pt x="502" y="69"/>
                    <a:pt x="499" y="69"/>
                    <a:pt x="496" y="70"/>
                  </a:cubicBezTo>
                  <a:cubicBezTo>
                    <a:pt x="494" y="70"/>
                    <a:pt x="492" y="70"/>
                    <a:pt x="491" y="71"/>
                  </a:cubicBezTo>
                  <a:cubicBezTo>
                    <a:pt x="491" y="71"/>
                    <a:pt x="492" y="71"/>
                    <a:pt x="492" y="71"/>
                  </a:cubicBezTo>
                  <a:cubicBezTo>
                    <a:pt x="501" y="70"/>
                    <a:pt x="510" y="69"/>
                    <a:pt x="518" y="68"/>
                  </a:cubicBezTo>
                  <a:cubicBezTo>
                    <a:pt x="519" y="68"/>
                    <a:pt x="520" y="68"/>
                    <a:pt x="521" y="68"/>
                  </a:cubicBezTo>
                  <a:cubicBezTo>
                    <a:pt x="521" y="68"/>
                    <a:pt x="521" y="68"/>
                    <a:pt x="521" y="68"/>
                  </a:cubicBezTo>
                  <a:cubicBezTo>
                    <a:pt x="520" y="69"/>
                    <a:pt x="519" y="69"/>
                    <a:pt x="518" y="69"/>
                  </a:cubicBezTo>
                  <a:cubicBezTo>
                    <a:pt x="511" y="71"/>
                    <a:pt x="529" y="72"/>
                    <a:pt x="522" y="74"/>
                  </a:cubicBezTo>
                  <a:cubicBezTo>
                    <a:pt x="518" y="74"/>
                    <a:pt x="515" y="75"/>
                    <a:pt x="512" y="77"/>
                  </a:cubicBezTo>
                  <a:cubicBezTo>
                    <a:pt x="511" y="78"/>
                    <a:pt x="522" y="79"/>
                    <a:pt x="520" y="79"/>
                  </a:cubicBezTo>
                  <a:cubicBezTo>
                    <a:pt x="515" y="80"/>
                    <a:pt x="529" y="81"/>
                    <a:pt x="524" y="81"/>
                  </a:cubicBezTo>
                  <a:cubicBezTo>
                    <a:pt x="519" y="81"/>
                    <a:pt x="527" y="83"/>
                    <a:pt x="522" y="84"/>
                  </a:cubicBezTo>
                  <a:cubicBezTo>
                    <a:pt x="522" y="84"/>
                    <a:pt x="523" y="84"/>
                    <a:pt x="523" y="84"/>
                  </a:cubicBezTo>
                  <a:cubicBezTo>
                    <a:pt x="529" y="84"/>
                    <a:pt x="522" y="84"/>
                    <a:pt x="529" y="84"/>
                  </a:cubicBezTo>
                  <a:cubicBezTo>
                    <a:pt x="534" y="83"/>
                    <a:pt x="539" y="83"/>
                    <a:pt x="545" y="82"/>
                  </a:cubicBezTo>
                  <a:cubicBezTo>
                    <a:pt x="546" y="82"/>
                    <a:pt x="546" y="82"/>
                    <a:pt x="547" y="83"/>
                  </a:cubicBezTo>
                  <a:cubicBezTo>
                    <a:pt x="547" y="83"/>
                    <a:pt x="547" y="83"/>
                    <a:pt x="547" y="83"/>
                  </a:cubicBezTo>
                  <a:cubicBezTo>
                    <a:pt x="546" y="84"/>
                    <a:pt x="546" y="84"/>
                    <a:pt x="545" y="84"/>
                  </a:cubicBezTo>
                  <a:cubicBezTo>
                    <a:pt x="541" y="84"/>
                    <a:pt x="536" y="85"/>
                    <a:pt x="532" y="85"/>
                  </a:cubicBezTo>
                  <a:cubicBezTo>
                    <a:pt x="532" y="85"/>
                    <a:pt x="531" y="86"/>
                    <a:pt x="530" y="86"/>
                  </a:cubicBezTo>
                  <a:cubicBezTo>
                    <a:pt x="530" y="86"/>
                    <a:pt x="530" y="86"/>
                    <a:pt x="530" y="86"/>
                  </a:cubicBezTo>
                  <a:cubicBezTo>
                    <a:pt x="532" y="86"/>
                    <a:pt x="534" y="86"/>
                    <a:pt x="535" y="86"/>
                  </a:cubicBezTo>
                  <a:cubicBezTo>
                    <a:pt x="535" y="86"/>
                    <a:pt x="535" y="87"/>
                    <a:pt x="535" y="87"/>
                  </a:cubicBezTo>
                  <a:cubicBezTo>
                    <a:pt x="535" y="87"/>
                    <a:pt x="534" y="87"/>
                    <a:pt x="533" y="88"/>
                  </a:cubicBezTo>
                  <a:cubicBezTo>
                    <a:pt x="525" y="89"/>
                    <a:pt x="531" y="90"/>
                    <a:pt x="524" y="90"/>
                  </a:cubicBezTo>
                  <a:cubicBezTo>
                    <a:pt x="514" y="91"/>
                    <a:pt x="504" y="92"/>
                    <a:pt x="494" y="92"/>
                  </a:cubicBezTo>
                  <a:cubicBezTo>
                    <a:pt x="484" y="92"/>
                    <a:pt x="320" y="92"/>
                    <a:pt x="311" y="92"/>
                  </a:cubicBezTo>
                  <a:cubicBezTo>
                    <a:pt x="300" y="92"/>
                    <a:pt x="290" y="91"/>
                    <a:pt x="280" y="91"/>
                  </a:cubicBezTo>
                  <a:cubicBezTo>
                    <a:pt x="273" y="91"/>
                    <a:pt x="265" y="91"/>
                    <a:pt x="258" y="92"/>
                  </a:cubicBezTo>
                  <a:cubicBezTo>
                    <a:pt x="255" y="92"/>
                    <a:pt x="253" y="92"/>
                    <a:pt x="250" y="92"/>
                  </a:cubicBezTo>
                  <a:cubicBezTo>
                    <a:pt x="249" y="92"/>
                    <a:pt x="247" y="92"/>
                    <a:pt x="246" y="92"/>
                  </a:cubicBezTo>
                  <a:cubicBezTo>
                    <a:pt x="245" y="92"/>
                    <a:pt x="244" y="91"/>
                    <a:pt x="242" y="91"/>
                  </a:cubicBezTo>
                  <a:cubicBezTo>
                    <a:pt x="242" y="91"/>
                    <a:pt x="241" y="92"/>
                    <a:pt x="240" y="92"/>
                  </a:cubicBezTo>
                  <a:cubicBezTo>
                    <a:pt x="240" y="91"/>
                    <a:pt x="239" y="91"/>
                    <a:pt x="239" y="92"/>
                  </a:cubicBezTo>
                  <a:cubicBezTo>
                    <a:pt x="238" y="91"/>
                    <a:pt x="237" y="91"/>
                    <a:pt x="237" y="92"/>
                  </a:cubicBezTo>
                  <a:cubicBezTo>
                    <a:pt x="237" y="92"/>
                    <a:pt x="237" y="92"/>
                    <a:pt x="237" y="92"/>
                  </a:cubicBezTo>
                  <a:cubicBezTo>
                    <a:pt x="236" y="92"/>
                    <a:pt x="235" y="92"/>
                    <a:pt x="235" y="92"/>
                  </a:cubicBezTo>
                  <a:cubicBezTo>
                    <a:pt x="234" y="91"/>
                    <a:pt x="234" y="91"/>
                    <a:pt x="233" y="92"/>
                  </a:cubicBezTo>
                  <a:cubicBezTo>
                    <a:pt x="226" y="92"/>
                    <a:pt x="218" y="92"/>
                    <a:pt x="211" y="92"/>
                  </a:cubicBezTo>
                  <a:cubicBezTo>
                    <a:pt x="211" y="91"/>
                    <a:pt x="211" y="91"/>
                    <a:pt x="211" y="91"/>
                  </a:cubicBezTo>
                  <a:cubicBezTo>
                    <a:pt x="210" y="91"/>
                    <a:pt x="209" y="90"/>
                    <a:pt x="208" y="90"/>
                  </a:cubicBezTo>
                  <a:cubicBezTo>
                    <a:pt x="205" y="90"/>
                    <a:pt x="202" y="90"/>
                    <a:pt x="199" y="90"/>
                  </a:cubicBezTo>
                  <a:cubicBezTo>
                    <a:pt x="196" y="90"/>
                    <a:pt x="192" y="90"/>
                    <a:pt x="189" y="90"/>
                  </a:cubicBezTo>
                  <a:cubicBezTo>
                    <a:pt x="189" y="90"/>
                    <a:pt x="189" y="89"/>
                    <a:pt x="189" y="89"/>
                  </a:cubicBezTo>
                  <a:cubicBezTo>
                    <a:pt x="235" y="89"/>
                    <a:pt x="282" y="89"/>
                    <a:pt x="329" y="89"/>
                  </a:cubicBezTo>
                  <a:cubicBezTo>
                    <a:pt x="329" y="89"/>
                    <a:pt x="329" y="89"/>
                    <a:pt x="329" y="88"/>
                  </a:cubicBezTo>
                  <a:cubicBezTo>
                    <a:pt x="270" y="88"/>
                    <a:pt x="224" y="88"/>
                    <a:pt x="165" y="88"/>
                  </a:cubicBezTo>
                  <a:cubicBezTo>
                    <a:pt x="167" y="88"/>
                    <a:pt x="156" y="88"/>
                    <a:pt x="159" y="89"/>
                  </a:cubicBezTo>
                  <a:cubicBezTo>
                    <a:pt x="166" y="89"/>
                    <a:pt x="173" y="89"/>
                    <a:pt x="180" y="89"/>
                  </a:cubicBezTo>
                  <a:cubicBezTo>
                    <a:pt x="181" y="89"/>
                    <a:pt x="182" y="90"/>
                    <a:pt x="181" y="92"/>
                  </a:cubicBezTo>
                  <a:cubicBezTo>
                    <a:pt x="181" y="91"/>
                    <a:pt x="180" y="90"/>
                    <a:pt x="180" y="90"/>
                  </a:cubicBezTo>
                  <a:cubicBezTo>
                    <a:pt x="180" y="90"/>
                    <a:pt x="179" y="91"/>
                    <a:pt x="179" y="92"/>
                  </a:cubicBezTo>
                  <a:cubicBezTo>
                    <a:pt x="179" y="91"/>
                    <a:pt x="178" y="91"/>
                    <a:pt x="178" y="90"/>
                  </a:cubicBezTo>
                  <a:cubicBezTo>
                    <a:pt x="178" y="91"/>
                    <a:pt x="178" y="91"/>
                    <a:pt x="177" y="92"/>
                  </a:cubicBezTo>
                  <a:cubicBezTo>
                    <a:pt x="177" y="91"/>
                    <a:pt x="177" y="91"/>
                    <a:pt x="176" y="90"/>
                  </a:cubicBezTo>
                  <a:cubicBezTo>
                    <a:pt x="176" y="91"/>
                    <a:pt x="176" y="91"/>
                    <a:pt x="175" y="92"/>
                  </a:cubicBezTo>
                  <a:cubicBezTo>
                    <a:pt x="175" y="91"/>
                    <a:pt x="175" y="91"/>
                    <a:pt x="174" y="90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1"/>
                    <a:pt x="173" y="91"/>
                    <a:pt x="172" y="90"/>
                  </a:cubicBezTo>
                  <a:cubicBezTo>
                    <a:pt x="172" y="92"/>
                    <a:pt x="171" y="91"/>
                    <a:pt x="171" y="90"/>
                  </a:cubicBezTo>
                  <a:cubicBezTo>
                    <a:pt x="170" y="93"/>
                    <a:pt x="169" y="90"/>
                    <a:pt x="169" y="90"/>
                  </a:cubicBezTo>
                  <a:cubicBezTo>
                    <a:pt x="168" y="91"/>
                    <a:pt x="168" y="91"/>
                    <a:pt x="168" y="92"/>
                  </a:cubicBezTo>
                  <a:cubicBezTo>
                    <a:pt x="167" y="91"/>
                    <a:pt x="167" y="91"/>
                    <a:pt x="167" y="90"/>
                  </a:cubicBezTo>
                  <a:cubicBezTo>
                    <a:pt x="167" y="91"/>
                    <a:pt x="166" y="91"/>
                    <a:pt x="166" y="92"/>
                  </a:cubicBezTo>
                  <a:cubicBezTo>
                    <a:pt x="166" y="91"/>
                    <a:pt x="165" y="91"/>
                    <a:pt x="165" y="90"/>
                  </a:cubicBezTo>
                  <a:cubicBezTo>
                    <a:pt x="165" y="91"/>
                    <a:pt x="165" y="91"/>
                    <a:pt x="164" y="92"/>
                  </a:cubicBezTo>
                  <a:cubicBezTo>
                    <a:pt x="164" y="91"/>
                    <a:pt x="164" y="91"/>
                    <a:pt x="163" y="90"/>
                  </a:cubicBezTo>
                  <a:cubicBezTo>
                    <a:pt x="163" y="91"/>
                    <a:pt x="163" y="91"/>
                    <a:pt x="162" y="92"/>
                  </a:cubicBezTo>
                  <a:cubicBezTo>
                    <a:pt x="162" y="91"/>
                    <a:pt x="162" y="90"/>
                    <a:pt x="161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59" y="90"/>
                    <a:pt x="158" y="89"/>
                    <a:pt x="157" y="91"/>
                  </a:cubicBezTo>
                  <a:cubicBezTo>
                    <a:pt x="156" y="91"/>
                    <a:pt x="169" y="90"/>
                    <a:pt x="169" y="90"/>
                  </a:cubicBezTo>
                  <a:cubicBezTo>
                    <a:pt x="167" y="90"/>
                    <a:pt x="166" y="89"/>
                    <a:pt x="165" y="89"/>
                  </a:cubicBezTo>
                  <a:cubicBezTo>
                    <a:pt x="160" y="89"/>
                    <a:pt x="155" y="89"/>
                    <a:pt x="150" y="89"/>
                  </a:cubicBezTo>
                  <a:cubicBezTo>
                    <a:pt x="141" y="89"/>
                    <a:pt x="164" y="88"/>
                    <a:pt x="155" y="88"/>
                  </a:cubicBezTo>
                  <a:cubicBezTo>
                    <a:pt x="148" y="88"/>
                    <a:pt x="140" y="88"/>
                    <a:pt x="132" y="87"/>
                  </a:cubicBezTo>
                  <a:cubicBezTo>
                    <a:pt x="132" y="87"/>
                    <a:pt x="132" y="87"/>
                    <a:pt x="131" y="87"/>
                  </a:cubicBezTo>
                  <a:cubicBezTo>
                    <a:pt x="133" y="86"/>
                    <a:pt x="135" y="86"/>
                    <a:pt x="137" y="86"/>
                  </a:cubicBezTo>
                  <a:cubicBezTo>
                    <a:pt x="139" y="86"/>
                    <a:pt x="141" y="86"/>
                    <a:pt x="143" y="86"/>
                  </a:cubicBezTo>
                  <a:cubicBezTo>
                    <a:pt x="144" y="86"/>
                    <a:pt x="144" y="86"/>
                    <a:pt x="144" y="86"/>
                  </a:cubicBezTo>
                  <a:cubicBezTo>
                    <a:pt x="144" y="86"/>
                    <a:pt x="144" y="85"/>
                    <a:pt x="143" y="85"/>
                  </a:cubicBezTo>
                  <a:cubicBezTo>
                    <a:pt x="138" y="85"/>
                    <a:pt x="133" y="85"/>
                    <a:pt x="128" y="85"/>
                  </a:cubicBezTo>
                  <a:cubicBezTo>
                    <a:pt x="119" y="85"/>
                    <a:pt x="110" y="84"/>
                    <a:pt x="101" y="84"/>
                  </a:cubicBezTo>
                  <a:cubicBezTo>
                    <a:pt x="95" y="84"/>
                    <a:pt x="89" y="83"/>
                    <a:pt x="83" y="83"/>
                  </a:cubicBezTo>
                  <a:cubicBezTo>
                    <a:pt x="80" y="83"/>
                    <a:pt x="78" y="83"/>
                    <a:pt x="75" y="83"/>
                  </a:cubicBezTo>
                  <a:cubicBezTo>
                    <a:pt x="71" y="83"/>
                    <a:pt x="55" y="83"/>
                    <a:pt x="51" y="83"/>
                  </a:cubicBezTo>
                  <a:cubicBezTo>
                    <a:pt x="51" y="83"/>
                    <a:pt x="50" y="83"/>
                    <a:pt x="49" y="83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1" y="82"/>
                    <a:pt x="52" y="82"/>
                    <a:pt x="54" y="82"/>
                  </a:cubicBezTo>
                  <a:cubicBezTo>
                    <a:pt x="61" y="82"/>
                    <a:pt x="82" y="82"/>
                    <a:pt x="89" y="82"/>
                  </a:cubicBezTo>
                  <a:cubicBezTo>
                    <a:pt x="94" y="82"/>
                    <a:pt x="99" y="81"/>
                    <a:pt x="104" y="81"/>
                  </a:cubicBezTo>
                  <a:cubicBezTo>
                    <a:pt x="122" y="82"/>
                    <a:pt x="141" y="82"/>
                    <a:pt x="159" y="83"/>
                  </a:cubicBezTo>
                  <a:cubicBezTo>
                    <a:pt x="176" y="83"/>
                    <a:pt x="165" y="83"/>
                    <a:pt x="183" y="83"/>
                  </a:cubicBezTo>
                  <a:cubicBezTo>
                    <a:pt x="215" y="83"/>
                    <a:pt x="238" y="83"/>
                    <a:pt x="271" y="82"/>
                  </a:cubicBezTo>
                  <a:cubicBezTo>
                    <a:pt x="289" y="82"/>
                    <a:pt x="303" y="81"/>
                    <a:pt x="321" y="81"/>
                  </a:cubicBezTo>
                  <a:cubicBezTo>
                    <a:pt x="322" y="80"/>
                    <a:pt x="322" y="80"/>
                    <a:pt x="323" y="80"/>
                  </a:cubicBezTo>
                  <a:cubicBezTo>
                    <a:pt x="324" y="80"/>
                    <a:pt x="324" y="80"/>
                    <a:pt x="325" y="80"/>
                  </a:cubicBezTo>
                  <a:cubicBezTo>
                    <a:pt x="325" y="80"/>
                    <a:pt x="324" y="80"/>
                    <a:pt x="324" y="80"/>
                  </a:cubicBezTo>
                  <a:cubicBezTo>
                    <a:pt x="313" y="80"/>
                    <a:pt x="301" y="80"/>
                    <a:pt x="290" y="81"/>
                  </a:cubicBezTo>
                  <a:cubicBezTo>
                    <a:pt x="286" y="81"/>
                    <a:pt x="282" y="80"/>
                    <a:pt x="278" y="81"/>
                  </a:cubicBezTo>
                  <a:cubicBezTo>
                    <a:pt x="271" y="81"/>
                    <a:pt x="264" y="81"/>
                    <a:pt x="257" y="81"/>
                  </a:cubicBezTo>
                  <a:cubicBezTo>
                    <a:pt x="252" y="81"/>
                    <a:pt x="248" y="81"/>
                    <a:pt x="243" y="81"/>
                  </a:cubicBezTo>
                  <a:cubicBezTo>
                    <a:pt x="241" y="81"/>
                    <a:pt x="239" y="81"/>
                    <a:pt x="237" y="81"/>
                  </a:cubicBezTo>
                  <a:cubicBezTo>
                    <a:pt x="235" y="81"/>
                    <a:pt x="233" y="81"/>
                    <a:pt x="230" y="81"/>
                  </a:cubicBezTo>
                  <a:cubicBezTo>
                    <a:pt x="228" y="81"/>
                    <a:pt x="225" y="81"/>
                    <a:pt x="222" y="81"/>
                  </a:cubicBezTo>
                  <a:cubicBezTo>
                    <a:pt x="219" y="81"/>
                    <a:pt x="217" y="82"/>
                    <a:pt x="214" y="82"/>
                  </a:cubicBezTo>
                  <a:cubicBezTo>
                    <a:pt x="213" y="82"/>
                    <a:pt x="213" y="82"/>
                    <a:pt x="212" y="82"/>
                  </a:cubicBezTo>
                  <a:cubicBezTo>
                    <a:pt x="211" y="81"/>
                    <a:pt x="210" y="81"/>
                    <a:pt x="209" y="81"/>
                  </a:cubicBezTo>
                  <a:cubicBezTo>
                    <a:pt x="208" y="82"/>
                    <a:pt x="208" y="81"/>
                    <a:pt x="207" y="81"/>
                  </a:cubicBezTo>
                  <a:cubicBezTo>
                    <a:pt x="207" y="83"/>
                    <a:pt x="206" y="81"/>
                    <a:pt x="205" y="81"/>
                  </a:cubicBezTo>
                  <a:cubicBezTo>
                    <a:pt x="205" y="83"/>
                    <a:pt x="204" y="81"/>
                    <a:pt x="204" y="81"/>
                  </a:cubicBezTo>
                  <a:cubicBezTo>
                    <a:pt x="203" y="81"/>
                    <a:pt x="203" y="82"/>
                    <a:pt x="203" y="82"/>
                  </a:cubicBezTo>
                  <a:cubicBezTo>
                    <a:pt x="202" y="82"/>
                    <a:pt x="202" y="81"/>
                    <a:pt x="202" y="81"/>
                  </a:cubicBezTo>
                  <a:cubicBezTo>
                    <a:pt x="202" y="81"/>
                    <a:pt x="201" y="82"/>
                    <a:pt x="201" y="82"/>
                  </a:cubicBezTo>
                  <a:cubicBezTo>
                    <a:pt x="201" y="82"/>
                    <a:pt x="200" y="81"/>
                    <a:pt x="200" y="81"/>
                  </a:cubicBezTo>
                  <a:cubicBezTo>
                    <a:pt x="200" y="81"/>
                    <a:pt x="200" y="81"/>
                    <a:pt x="199" y="82"/>
                  </a:cubicBezTo>
                  <a:cubicBezTo>
                    <a:pt x="199" y="81"/>
                    <a:pt x="198" y="81"/>
                    <a:pt x="198" y="81"/>
                  </a:cubicBezTo>
                  <a:cubicBezTo>
                    <a:pt x="197" y="83"/>
                    <a:pt x="197" y="81"/>
                    <a:pt x="196" y="81"/>
                  </a:cubicBezTo>
                  <a:cubicBezTo>
                    <a:pt x="196" y="81"/>
                    <a:pt x="195" y="81"/>
                    <a:pt x="195" y="81"/>
                  </a:cubicBezTo>
                  <a:cubicBezTo>
                    <a:pt x="195" y="81"/>
                    <a:pt x="194" y="81"/>
                    <a:pt x="194" y="81"/>
                  </a:cubicBezTo>
                  <a:cubicBezTo>
                    <a:pt x="193" y="81"/>
                    <a:pt x="192" y="81"/>
                    <a:pt x="191" y="81"/>
                  </a:cubicBezTo>
                  <a:cubicBezTo>
                    <a:pt x="190" y="81"/>
                    <a:pt x="189" y="81"/>
                    <a:pt x="189" y="81"/>
                  </a:cubicBezTo>
                  <a:cubicBezTo>
                    <a:pt x="187" y="81"/>
                    <a:pt x="185" y="81"/>
                    <a:pt x="184" y="81"/>
                  </a:cubicBezTo>
                  <a:cubicBezTo>
                    <a:pt x="182" y="81"/>
                    <a:pt x="181" y="81"/>
                    <a:pt x="179" y="81"/>
                  </a:cubicBezTo>
                  <a:cubicBezTo>
                    <a:pt x="178" y="81"/>
                    <a:pt x="176" y="81"/>
                    <a:pt x="175" y="81"/>
                  </a:cubicBezTo>
                  <a:cubicBezTo>
                    <a:pt x="173" y="81"/>
                    <a:pt x="172" y="81"/>
                    <a:pt x="170" y="81"/>
                  </a:cubicBezTo>
                  <a:cubicBezTo>
                    <a:pt x="169" y="81"/>
                    <a:pt x="167" y="81"/>
                    <a:pt x="166" y="81"/>
                  </a:cubicBezTo>
                  <a:cubicBezTo>
                    <a:pt x="163" y="82"/>
                    <a:pt x="161" y="82"/>
                    <a:pt x="158" y="81"/>
                  </a:cubicBezTo>
                  <a:cubicBezTo>
                    <a:pt x="157" y="81"/>
                    <a:pt x="157" y="81"/>
                    <a:pt x="156" y="81"/>
                  </a:cubicBezTo>
                  <a:cubicBezTo>
                    <a:pt x="155" y="81"/>
                    <a:pt x="167" y="81"/>
                    <a:pt x="167" y="81"/>
                  </a:cubicBezTo>
                  <a:cubicBezTo>
                    <a:pt x="165" y="81"/>
                    <a:pt x="164" y="81"/>
                    <a:pt x="163" y="81"/>
                  </a:cubicBezTo>
                  <a:cubicBezTo>
                    <a:pt x="162" y="81"/>
                    <a:pt x="161" y="81"/>
                    <a:pt x="160" y="81"/>
                  </a:cubicBezTo>
                  <a:cubicBezTo>
                    <a:pt x="160" y="81"/>
                    <a:pt x="159" y="81"/>
                    <a:pt x="158" y="81"/>
                  </a:cubicBezTo>
                  <a:cubicBezTo>
                    <a:pt x="157" y="81"/>
                    <a:pt x="156" y="81"/>
                    <a:pt x="155" y="81"/>
                  </a:cubicBezTo>
                  <a:cubicBezTo>
                    <a:pt x="154" y="81"/>
                    <a:pt x="153" y="81"/>
                    <a:pt x="151" y="81"/>
                  </a:cubicBezTo>
                  <a:cubicBezTo>
                    <a:pt x="151" y="82"/>
                    <a:pt x="150" y="81"/>
                    <a:pt x="150" y="80"/>
                  </a:cubicBezTo>
                  <a:cubicBezTo>
                    <a:pt x="150" y="81"/>
                    <a:pt x="149" y="81"/>
                    <a:pt x="149" y="81"/>
                  </a:cubicBezTo>
                  <a:cubicBezTo>
                    <a:pt x="149" y="81"/>
                    <a:pt x="148" y="81"/>
                    <a:pt x="148" y="80"/>
                  </a:cubicBezTo>
                  <a:cubicBezTo>
                    <a:pt x="148" y="81"/>
                    <a:pt x="147" y="81"/>
                    <a:pt x="147" y="81"/>
                  </a:cubicBezTo>
                  <a:cubicBezTo>
                    <a:pt x="146" y="81"/>
                    <a:pt x="146" y="80"/>
                    <a:pt x="145" y="81"/>
                  </a:cubicBezTo>
                  <a:cubicBezTo>
                    <a:pt x="145" y="80"/>
                    <a:pt x="144" y="81"/>
                    <a:pt x="143" y="81"/>
                  </a:cubicBezTo>
                  <a:cubicBezTo>
                    <a:pt x="143" y="81"/>
                    <a:pt x="142" y="81"/>
                    <a:pt x="142" y="81"/>
                  </a:cubicBezTo>
                  <a:cubicBezTo>
                    <a:pt x="141" y="81"/>
                    <a:pt x="140" y="81"/>
                    <a:pt x="140" y="81"/>
                  </a:cubicBezTo>
                  <a:cubicBezTo>
                    <a:pt x="140" y="81"/>
                    <a:pt x="140" y="81"/>
                    <a:pt x="139" y="81"/>
                  </a:cubicBezTo>
                  <a:cubicBezTo>
                    <a:pt x="139" y="81"/>
                    <a:pt x="139" y="80"/>
                    <a:pt x="139" y="80"/>
                  </a:cubicBezTo>
                  <a:cubicBezTo>
                    <a:pt x="138" y="81"/>
                    <a:pt x="138" y="81"/>
                    <a:pt x="138" y="81"/>
                  </a:cubicBezTo>
                  <a:cubicBezTo>
                    <a:pt x="137" y="81"/>
                    <a:pt x="137" y="80"/>
                    <a:pt x="137" y="80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6" y="81"/>
                    <a:pt x="135" y="80"/>
                    <a:pt x="135" y="80"/>
                  </a:cubicBezTo>
                  <a:cubicBezTo>
                    <a:pt x="135" y="80"/>
                    <a:pt x="134" y="81"/>
                    <a:pt x="134" y="81"/>
                  </a:cubicBezTo>
                  <a:cubicBezTo>
                    <a:pt x="134" y="81"/>
                    <a:pt x="134" y="80"/>
                    <a:pt x="133" y="80"/>
                  </a:cubicBezTo>
                  <a:cubicBezTo>
                    <a:pt x="133" y="80"/>
                    <a:pt x="133" y="81"/>
                    <a:pt x="132" y="81"/>
                  </a:cubicBezTo>
                  <a:cubicBezTo>
                    <a:pt x="132" y="81"/>
                    <a:pt x="132" y="80"/>
                    <a:pt x="131" y="80"/>
                  </a:cubicBezTo>
                  <a:cubicBezTo>
                    <a:pt x="131" y="80"/>
                    <a:pt x="131" y="81"/>
                    <a:pt x="130" y="81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29" y="80"/>
                    <a:pt x="160" y="81"/>
                    <a:pt x="159" y="81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8" y="80"/>
                    <a:pt x="158" y="80"/>
                    <a:pt x="157" y="81"/>
                  </a:cubicBezTo>
                  <a:cubicBezTo>
                    <a:pt x="157" y="80"/>
                    <a:pt x="156" y="79"/>
                    <a:pt x="156" y="81"/>
                  </a:cubicBezTo>
                  <a:cubicBezTo>
                    <a:pt x="155" y="79"/>
                    <a:pt x="154" y="80"/>
                    <a:pt x="154" y="80"/>
                  </a:cubicBezTo>
                  <a:cubicBezTo>
                    <a:pt x="152" y="80"/>
                    <a:pt x="150" y="80"/>
                    <a:pt x="149" y="80"/>
                  </a:cubicBezTo>
                  <a:cubicBezTo>
                    <a:pt x="145" y="79"/>
                    <a:pt x="141" y="79"/>
                    <a:pt x="137" y="79"/>
                  </a:cubicBezTo>
                  <a:cubicBezTo>
                    <a:pt x="128" y="79"/>
                    <a:pt x="118" y="78"/>
                    <a:pt x="109" y="78"/>
                  </a:cubicBezTo>
                  <a:cubicBezTo>
                    <a:pt x="103" y="78"/>
                    <a:pt x="96" y="78"/>
                    <a:pt x="89" y="77"/>
                  </a:cubicBezTo>
                  <a:cubicBezTo>
                    <a:pt x="85" y="77"/>
                    <a:pt x="81" y="77"/>
                    <a:pt x="76" y="77"/>
                  </a:cubicBezTo>
                  <a:cubicBezTo>
                    <a:pt x="76" y="77"/>
                    <a:pt x="76" y="77"/>
                    <a:pt x="75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0" y="76"/>
                    <a:pt x="83" y="76"/>
                    <a:pt x="86" y="76"/>
                  </a:cubicBezTo>
                  <a:cubicBezTo>
                    <a:pt x="93" y="76"/>
                    <a:pt x="100" y="76"/>
                    <a:pt x="106" y="76"/>
                  </a:cubicBezTo>
                  <a:cubicBezTo>
                    <a:pt x="111" y="76"/>
                    <a:pt x="115" y="76"/>
                    <a:pt x="119" y="76"/>
                  </a:cubicBezTo>
                  <a:cubicBezTo>
                    <a:pt x="108" y="76"/>
                    <a:pt x="85" y="75"/>
                    <a:pt x="74" y="75"/>
                  </a:cubicBezTo>
                  <a:cubicBezTo>
                    <a:pt x="68" y="75"/>
                    <a:pt x="63" y="75"/>
                    <a:pt x="57" y="74"/>
                  </a:cubicBezTo>
                  <a:cubicBezTo>
                    <a:pt x="57" y="74"/>
                    <a:pt x="56" y="74"/>
                    <a:pt x="56" y="74"/>
                  </a:cubicBezTo>
                  <a:cubicBezTo>
                    <a:pt x="56" y="74"/>
                    <a:pt x="56" y="73"/>
                    <a:pt x="57" y="73"/>
                  </a:cubicBezTo>
                  <a:cubicBezTo>
                    <a:pt x="58" y="73"/>
                    <a:pt x="60" y="73"/>
                    <a:pt x="62" y="73"/>
                  </a:cubicBezTo>
                  <a:cubicBezTo>
                    <a:pt x="66" y="73"/>
                    <a:pt x="70" y="72"/>
                    <a:pt x="73" y="72"/>
                  </a:cubicBezTo>
                  <a:cubicBezTo>
                    <a:pt x="93" y="72"/>
                    <a:pt x="106" y="69"/>
                    <a:pt x="107" y="69"/>
                  </a:cubicBezTo>
                  <a:cubicBezTo>
                    <a:pt x="142" y="70"/>
                    <a:pt x="144" y="71"/>
                    <a:pt x="179" y="71"/>
                  </a:cubicBezTo>
                  <a:cubicBezTo>
                    <a:pt x="228" y="72"/>
                    <a:pt x="280" y="70"/>
                    <a:pt x="331" y="70"/>
                  </a:cubicBezTo>
                  <a:cubicBezTo>
                    <a:pt x="332" y="70"/>
                    <a:pt x="329" y="71"/>
                    <a:pt x="331" y="71"/>
                  </a:cubicBezTo>
                  <a:cubicBezTo>
                    <a:pt x="331" y="71"/>
                    <a:pt x="331" y="70"/>
                    <a:pt x="331" y="70"/>
                  </a:cubicBezTo>
                  <a:cubicBezTo>
                    <a:pt x="326" y="70"/>
                    <a:pt x="321" y="70"/>
                    <a:pt x="317" y="70"/>
                  </a:cubicBezTo>
                  <a:cubicBezTo>
                    <a:pt x="312" y="70"/>
                    <a:pt x="308" y="71"/>
                    <a:pt x="303" y="71"/>
                  </a:cubicBezTo>
                  <a:cubicBezTo>
                    <a:pt x="288" y="71"/>
                    <a:pt x="274" y="71"/>
                    <a:pt x="259" y="71"/>
                  </a:cubicBezTo>
                  <a:cubicBezTo>
                    <a:pt x="252" y="71"/>
                    <a:pt x="244" y="71"/>
                    <a:pt x="237" y="71"/>
                  </a:cubicBezTo>
                  <a:cubicBezTo>
                    <a:pt x="227" y="72"/>
                    <a:pt x="217" y="71"/>
                    <a:pt x="208" y="71"/>
                  </a:cubicBezTo>
                  <a:cubicBezTo>
                    <a:pt x="203" y="71"/>
                    <a:pt x="198" y="71"/>
                    <a:pt x="193" y="71"/>
                  </a:cubicBezTo>
                  <a:cubicBezTo>
                    <a:pt x="189" y="71"/>
                    <a:pt x="184" y="71"/>
                    <a:pt x="179" y="71"/>
                  </a:cubicBezTo>
                  <a:cubicBezTo>
                    <a:pt x="175" y="71"/>
                    <a:pt x="171" y="71"/>
                    <a:pt x="167" y="71"/>
                  </a:cubicBezTo>
                  <a:cubicBezTo>
                    <a:pt x="165" y="71"/>
                    <a:pt x="162" y="71"/>
                    <a:pt x="159" y="71"/>
                  </a:cubicBezTo>
                  <a:cubicBezTo>
                    <a:pt x="157" y="71"/>
                    <a:pt x="155" y="71"/>
                    <a:pt x="152" y="71"/>
                  </a:cubicBezTo>
                  <a:cubicBezTo>
                    <a:pt x="150" y="71"/>
                    <a:pt x="148" y="71"/>
                    <a:pt x="146" y="71"/>
                  </a:cubicBezTo>
                  <a:cubicBezTo>
                    <a:pt x="144" y="71"/>
                    <a:pt x="142" y="71"/>
                    <a:pt x="139" y="71"/>
                  </a:cubicBezTo>
                  <a:cubicBezTo>
                    <a:pt x="138" y="71"/>
                    <a:pt x="136" y="71"/>
                    <a:pt x="135" y="71"/>
                  </a:cubicBezTo>
                  <a:cubicBezTo>
                    <a:pt x="133" y="71"/>
                    <a:pt x="132" y="71"/>
                    <a:pt x="130" y="71"/>
                  </a:cubicBezTo>
                  <a:cubicBezTo>
                    <a:pt x="129" y="71"/>
                    <a:pt x="129" y="70"/>
                    <a:pt x="128" y="70"/>
                  </a:cubicBezTo>
                  <a:cubicBezTo>
                    <a:pt x="127" y="70"/>
                    <a:pt x="126" y="71"/>
                    <a:pt x="125" y="71"/>
                  </a:cubicBezTo>
                  <a:cubicBezTo>
                    <a:pt x="124" y="71"/>
                    <a:pt x="123" y="71"/>
                    <a:pt x="123" y="71"/>
                  </a:cubicBezTo>
                  <a:cubicBezTo>
                    <a:pt x="122" y="70"/>
                    <a:pt x="121" y="70"/>
                    <a:pt x="120" y="70"/>
                  </a:cubicBezTo>
                  <a:cubicBezTo>
                    <a:pt x="119" y="70"/>
                    <a:pt x="118" y="71"/>
                    <a:pt x="117" y="71"/>
                  </a:cubicBezTo>
                  <a:cubicBezTo>
                    <a:pt x="116" y="71"/>
                    <a:pt x="146" y="70"/>
                    <a:pt x="146" y="70"/>
                  </a:cubicBezTo>
                  <a:cubicBezTo>
                    <a:pt x="145" y="70"/>
                    <a:pt x="144" y="71"/>
                    <a:pt x="143" y="71"/>
                  </a:cubicBezTo>
                  <a:cubicBezTo>
                    <a:pt x="141" y="71"/>
                    <a:pt x="140" y="70"/>
                    <a:pt x="138" y="70"/>
                  </a:cubicBezTo>
                  <a:cubicBezTo>
                    <a:pt x="135" y="71"/>
                    <a:pt x="132" y="70"/>
                    <a:pt x="130" y="70"/>
                  </a:cubicBezTo>
                  <a:cubicBezTo>
                    <a:pt x="128" y="70"/>
                    <a:pt x="126" y="70"/>
                    <a:pt x="124" y="70"/>
                  </a:cubicBezTo>
                  <a:cubicBezTo>
                    <a:pt x="120" y="69"/>
                    <a:pt x="116" y="69"/>
                    <a:pt x="113" y="69"/>
                  </a:cubicBezTo>
                  <a:cubicBezTo>
                    <a:pt x="109" y="69"/>
                    <a:pt x="106" y="68"/>
                    <a:pt x="102" y="68"/>
                  </a:cubicBezTo>
                  <a:cubicBezTo>
                    <a:pt x="96" y="68"/>
                    <a:pt x="99" y="68"/>
                    <a:pt x="92" y="67"/>
                  </a:cubicBezTo>
                  <a:cubicBezTo>
                    <a:pt x="86" y="67"/>
                    <a:pt x="79" y="67"/>
                    <a:pt x="73" y="67"/>
                  </a:cubicBezTo>
                  <a:cubicBezTo>
                    <a:pt x="65" y="66"/>
                    <a:pt x="56" y="66"/>
                    <a:pt x="48" y="66"/>
                  </a:cubicBezTo>
                  <a:cubicBezTo>
                    <a:pt x="48" y="66"/>
                    <a:pt x="47" y="66"/>
                    <a:pt x="47" y="66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57" y="65"/>
                    <a:pt x="67" y="65"/>
                    <a:pt x="77" y="65"/>
                  </a:cubicBezTo>
                  <a:cubicBezTo>
                    <a:pt x="86" y="65"/>
                    <a:pt x="86" y="66"/>
                    <a:pt x="94" y="65"/>
                  </a:cubicBezTo>
                  <a:cubicBezTo>
                    <a:pt x="94" y="65"/>
                    <a:pt x="95" y="64"/>
                    <a:pt x="95" y="64"/>
                  </a:cubicBezTo>
                  <a:cubicBezTo>
                    <a:pt x="92" y="64"/>
                    <a:pt x="99" y="64"/>
                    <a:pt x="96" y="64"/>
                  </a:cubicBezTo>
                  <a:cubicBezTo>
                    <a:pt x="84" y="63"/>
                    <a:pt x="72" y="63"/>
                    <a:pt x="61" y="63"/>
                  </a:cubicBezTo>
                  <a:cubicBezTo>
                    <a:pt x="59" y="63"/>
                    <a:pt x="57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7" y="61"/>
                    <a:pt x="78" y="61"/>
                    <a:pt x="90" y="61"/>
                  </a:cubicBezTo>
                  <a:cubicBezTo>
                    <a:pt x="101" y="61"/>
                    <a:pt x="104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90" y="59"/>
                    <a:pt x="43" y="59"/>
                    <a:pt x="18" y="58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52" y="57"/>
                    <a:pt x="77" y="58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88" y="57"/>
                    <a:pt x="73" y="56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62" y="54"/>
                    <a:pt x="66" y="54"/>
                    <a:pt x="78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7" y="53"/>
                    <a:pt x="76" y="53"/>
                  </a:cubicBezTo>
                  <a:cubicBezTo>
                    <a:pt x="68" y="53"/>
                    <a:pt x="69" y="52"/>
                    <a:pt x="60" y="52"/>
                  </a:cubicBezTo>
                  <a:cubicBezTo>
                    <a:pt x="53" y="52"/>
                    <a:pt x="46" y="51"/>
                    <a:pt x="39" y="51"/>
                  </a:cubicBezTo>
                  <a:cubicBezTo>
                    <a:pt x="38" y="51"/>
                    <a:pt x="38" y="51"/>
                    <a:pt x="37" y="51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62" y="50"/>
                    <a:pt x="78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51"/>
                    <a:pt x="99" y="50"/>
                    <a:pt x="97" y="50"/>
                  </a:cubicBezTo>
                  <a:cubicBezTo>
                    <a:pt x="87" y="50"/>
                    <a:pt x="76" y="49"/>
                    <a:pt x="66" y="49"/>
                  </a:cubicBezTo>
                  <a:cubicBezTo>
                    <a:pt x="51" y="48"/>
                    <a:pt x="45" y="48"/>
                    <a:pt x="31" y="47"/>
                  </a:cubicBezTo>
                  <a:cubicBezTo>
                    <a:pt x="30" y="47"/>
                    <a:pt x="29" y="47"/>
                    <a:pt x="28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40" y="46"/>
                    <a:pt x="51" y="47"/>
                    <a:pt x="63" y="47"/>
                  </a:cubicBezTo>
                  <a:cubicBezTo>
                    <a:pt x="68" y="47"/>
                    <a:pt x="65" y="47"/>
                    <a:pt x="71" y="47"/>
                  </a:cubicBezTo>
                  <a:cubicBezTo>
                    <a:pt x="72" y="47"/>
                    <a:pt x="73" y="47"/>
                    <a:pt x="74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68" y="45"/>
                    <a:pt x="62" y="46"/>
                    <a:pt x="57" y="44"/>
                  </a:cubicBezTo>
                  <a:cubicBezTo>
                    <a:pt x="56" y="43"/>
                    <a:pt x="62" y="44"/>
                    <a:pt x="61" y="44"/>
                  </a:cubicBezTo>
                  <a:cubicBezTo>
                    <a:pt x="59" y="43"/>
                    <a:pt x="58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85" y="42"/>
                    <a:pt x="105" y="44"/>
                    <a:pt x="133" y="44"/>
                  </a:cubicBezTo>
                  <a:cubicBezTo>
                    <a:pt x="133" y="43"/>
                    <a:pt x="132" y="43"/>
                    <a:pt x="132" y="43"/>
                  </a:cubicBezTo>
                  <a:cubicBezTo>
                    <a:pt x="121" y="43"/>
                    <a:pt x="111" y="43"/>
                    <a:pt x="100" y="42"/>
                  </a:cubicBezTo>
                  <a:cubicBezTo>
                    <a:pt x="94" y="42"/>
                    <a:pt x="89" y="42"/>
                    <a:pt x="83" y="41"/>
                  </a:cubicBezTo>
                  <a:cubicBezTo>
                    <a:pt x="83" y="41"/>
                    <a:pt x="82" y="41"/>
                    <a:pt x="82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8" y="41"/>
                    <a:pt x="94" y="41"/>
                    <a:pt x="99" y="41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70" y="39"/>
                    <a:pt x="50" y="37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44" y="35"/>
                    <a:pt x="59" y="36"/>
                    <a:pt x="83" y="37"/>
                  </a:cubicBezTo>
                  <a:cubicBezTo>
                    <a:pt x="80" y="36"/>
                    <a:pt x="77" y="36"/>
                    <a:pt x="75" y="36"/>
                  </a:cubicBezTo>
                  <a:cubicBezTo>
                    <a:pt x="63" y="36"/>
                    <a:pt x="60" y="35"/>
                    <a:pt x="49" y="35"/>
                  </a:cubicBezTo>
                  <a:cubicBezTo>
                    <a:pt x="48" y="35"/>
                    <a:pt x="47" y="35"/>
                    <a:pt x="46" y="35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62" y="33"/>
                    <a:pt x="70" y="34"/>
                    <a:pt x="86" y="34"/>
                  </a:cubicBezTo>
                  <a:cubicBezTo>
                    <a:pt x="86" y="34"/>
                    <a:pt x="85" y="34"/>
                    <a:pt x="85" y="34"/>
                  </a:cubicBezTo>
                  <a:cubicBezTo>
                    <a:pt x="73" y="33"/>
                    <a:pt x="70" y="33"/>
                    <a:pt x="58" y="32"/>
                  </a:cubicBezTo>
                  <a:cubicBezTo>
                    <a:pt x="50" y="32"/>
                    <a:pt x="42" y="32"/>
                    <a:pt x="34" y="31"/>
                  </a:cubicBezTo>
                  <a:cubicBezTo>
                    <a:pt x="33" y="31"/>
                    <a:pt x="33" y="31"/>
                    <a:pt x="32" y="31"/>
                  </a:cubicBezTo>
                  <a:cubicBezTo>
                    <a:pt x="33" y="30"/>
                    <a:pt x="34" y="30"/>
                    <a:pt x="35" y="30"/>
                  </a:cubicBezTo>
                  <a:cubicBezTo>
                    <a:pt x="38" y="30"/>
                    <a:pt x="41" y="30"/>
                    <a:pt x="43" y="30"/>
                  </a:cubicBezTo>
                  <a:cubicBezTo>
                    <a:pt x="54" y="30"/>
                    <a:pt x="55" y="30"/>
                    <a:pt x="66" y="30"/>
                  </a:cubicBezTo>
                  <a:cubicBezTo>
                    <a:pt x="94" y="31"/>
                    <a:pt x="120" y="28"/>
                    <a:pt x="148" y="28"/>
                  </a:cubicBezTo>
                  <a:cubicBezTo>
                    <a:pt x="180" y="29"/>
                    <a:pt x="214" y="29"/>
                    <a:pt x="246" y="29"/>
                  </a:cubicBezTo>
                  <a:cubicBezTo>
                    <a:pt x="261" y="28"/>
                    <a:pt x="272" y="31"/>
                    <a:pt x="287" y="30"/>
                  </a:cubicBezTo>
                  <a:cubicBezTo>
                    <a:pt x="290" y="30"/>
                    <a:pt x="295" y="30"/>
                    <a:pt x="297" y="30"/>
                  </a:cubicBezTo>
                  <a:cubicBezTo>
                    <a:pt x="293" y="30"/>
                    <a:pt x="288" y="30"/>
                    <a:pt x="284" y="30"/>
                  </a:cubicBezTo>
                  <a:cubicBezTo>
                    <a:pt x="242" y="30"/>
                    <a:pt x="200" y="30"/>
                    <a:pt x="159" y="29"/>
                  </a:cubicBezTo>
                  <a:cubicBezTo>
                    <a:pt x="135" y="28"/>
                    <a:pt x="112" y="27"/>
                    <a:pt x="89" y="27"/>
                  </a:cubicBezTo>
                  <a:cubicBezTo>
                    <a:pt x="71" y="26"/>
                    <a:pt x="40" y="25"/>
                    <a:pt x="22" y="25"/>
                  </a:cubicBez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3"/>
                    <a:pt x="9" y="23"/>
                  </a:cubicBezTo>
                  <a:cubicBezTo>
                    <a:pt x="9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6" y="23"/>
                    <a:pt x="10" y="23"/>
                    <a:pt x="14" y="23"/>
                  </a:cubicBezTo>
                  <a:cubicBezTo>
                    <a:pt x="32" y="22"/>
                    <a:pt x="50" y="23"/>
                    <a:pt x="68" y="23"/>
                  </a:cubicBezTo>
                  <a:cubicBezTo>
                    <a:pt x="92" y="23"/>
                    <a:pt x="134" y="22"/>
                    <a:pt x="158" y="23"/>
                  </a:cubicBezTo>
                  <a:cubicBezTo>
                    <a:pt x="188" y="24"/>
                    <a:pt x="229" y="22"/>
                    <a:pt x="259" y="24"/>
                  </a:cubicBezTo>
                  <a:cubicBezTo>
                    <a:pt x="262" y="24"/>
                    <a:pt x="257" y="25"/>
                    <a:pt x="260" y="25"/>
                  </a:cubicBezTo>
                  <a:cubicBezTo>
                    <a:pt x="260" y="25"/>
                    <a:pt x="259" y="25"/>
                    <a:pt x="259" y="25"/>
                  </a:cubicBezTo>
                  <a:cubicBezTo>
                    <a:pt x="241" y="24"/>
                    <a:pt x="223" y="24"/>
                    <a:pt x="206" y="24"/>
                  </a:cubicBezTo>
                  <a:cubicBezTo>
                    <a:pt x="190" y="23"/>
                    <a:pt x="174" y="23"/>
                    <a:pt x="158" y="23"/>
                  </a:cubicBezTo>
                  <a:cubicBezTo>
                    <a:pt x="136" y="22"/>
                    <a:pt x="91" y="21"/>
                    <a:pt x="69" y="20"/>
                  </a:cubicBezTo>
                  <a:cubicBezTo>
                    <a:pt x="60" y="19"/>
                    <a:pt x="51" y="19"/>
                    <a:pt x="42" y="19"/>
                  </a:cubicBezTo>
                  <a:cubicBezTo>
                    <a:pt x="39" y="19"/>
                    <a:pt x="35" y="17"/>
                    <a:pt x="31" y="17"/>
                  </a:cubicBezTo>
                  <a:cubicBezTo>
                    <a:pt x="30" y="17"/>
                    <a:pt x="30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3" y="16"/>
                    <a:pt x="36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3" y="15"/>
                    <a:pt x="27" y="15"/>
                    <a:pt x="21" y="15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47" y="14"/>
                    <a:pt x="95" y="15"/>
                    <a:pt x="122" y="15"/>
                  </a:cubicBezTo>
                  <a:cubicBezTo>
                    <a:pt x="119" y="15"/>
                    <a:pt x="116" y="15"/>
                    <a:pt x="113" y="15"/>
                  </a:cubicBezTo>
                  <a:cubicBezTo>
                    <a:pt x="97" y="14"/>
                    <a:pt x="58" y="14"/>
                    <a:pt x="42" y="13"/>
                  </a:cubicBezTo>
                  <a:cubicBezTo>
                    <a:pt x="36" y="13"/>
                    <a:pt x="29" y="12"/>
                    <a:pt x="23" y="12"/>
                  </a:cubicBezTo>
                  <a:cubicBezTo>
                    <a:pt x="23" y="12"/>
                    <a:pt x="23" y="12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5" y="11"/>
                    <a:pt x="26" y="11"/>
                    <a:pt x="28" y="11"/>
                  </a:cubicBezTo>
                  <a:cubicBezTo>
                    <a:pt x="33" y="11"/>
                    <a:pt x="39" y="11"/>
                    <a:pt x="44" y="11"/>
                  </a:cubicBezTo>
                  <a:cubicBezTo>
                    <a:pt x="48" y="11"/>
                    <a:pt x="52" y="11"/>
                    <a:pt x="55" y="11"/>
                  </a:cubicBezTo>
                  <a:cubicBezTo>
                    <a:pt x="54" y="11"/>
                    <a:pt x="52" y="11"/>
                    <a:pt x="50" y="11"/>
                  </a:cubicBezTo>
                  <a:cubicBezTo>
                    <a:pt x="50" y="11"/>
                    <a:pt x="50" y="10"/>
                    <a:pt x="50" y="10"/>
                  </a:cubicBezTo>
                  <a:cubicBezTo>
                    <a:pt x="63" y="9"/>
                    <a:pt x="98" y="10"/>
                    <a:pt x="112" y="11"/>
                  </a:cubicBezTo>
                  <a:cubicBezTo>
                    <a:pt x="125" y="11"/>
                    <a:pt x="139" y="11"/>
                    <a:pt x="152" y="12"/>
                  </a:cubicBezTo>
                  <a:cubicBezTo>
                    <a:pt x="152" y="11"/>
                    <a:pt x="152" y="16"/>
                    <a:pt x="152" y="16"/>
                  </a:cubicBezTo>
                  <a:cubicBezTo>
                    <a:pt x="119" y="14"/>
                    <a:pt x="63" y="8"/>
                    <a:pt x="30" y="7"/>
                  </a:cubicBezTo>
                  <a:cubicBezTo>
                    <a:pt x="30" y="7"/>
                    <a:pt x="30" y="6"/>
                    <a:pt x="30" y="6"/>
                  </a:cubicBezTo>
                  <a:cubicBezTo>
                    <a:pt x="35" y="6"/>
                    <a:pt x="39" y="6"/>
                    <a:pt x="43" y="6"/>
                  </a:cubicBezTo>
                  <a:cubicBezTo>
                    <a:pt x="43" y="6"/>
                    <a:pt x="43" y="6"/>
                    <a:pt x="43" y="5"/>
                  </a:cubicBezTo>
                  <a:cubicBezTo>
                    <a:pt x="43" y="5"/>
                    <a:pt x="42" y="5"/>
                    <a:pt x="41" y="5"/>
                  </a:cubicBezTo>
                  <a:cubicBezTo>
                    <a:pt x="41" y="5"/>
                    <a:pt x="41" y="4"/>
                    <a:pt x="41" y="4"/>
                  </a:cubicBezTo>
                  <a:cubicBezTo>
                    <a:pt x="88" y="4"/>
                    <a:pt x="157" y="12"/>
                    <a:pt x="204" y="12"/>
                  </a:cubicBezTo>
                  <a:cubicBezTo>
                    <a:pt x="186" y="12"/>
                    <a:pt x="168" y="11"/>
                    <a:pt x="151" y="10"/>
                  </a:cubicBezTo>
                  <a:cubicBezTo>
                    <a:pt x="133" y="9"/>
                    <a:pt x="93" y="4"/>
                    <a:pt x="75" y="3"/>
                  </a:cubicBezTo>
                  <a:cubicBezTo>
                    <a:pt x="58" y="2"/>
                    <a:pt x="40" y="1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35" y="0"/>
                    <a:pt x="40" y="0"/>
                  </a:cubicBezTo>
                  <a:cubicBezTo>
                    <a:pt x="59" y="0"/>
                    <a:pt x="100" y="1"/>
                    <a:pt x="119" y="2"/>
                  </a:cubicBezTo>
                  <a:cubicBezTo>
                    <a:pt x="139" y="3"/>
                    <a:pt x="160" y="8"/>
                    <a:pt x="180" y="9"/>
                  </a:cubicBezTo>
                  <a:cubicBezTo>
                    <a:pt x="200" y="10"/>
                    <a:pt x="219" y="10"/>
                    <a:pt x="239" y="10"/>
                  </a:cubicBezTo>
                  <a:cubicBezTo>
                    <a:pt x="255" y="10"/>
                    <a:pt x="272" y="12"/>
                    <a:pt x="288" y="12"/>
                  </a:cubicBezTo>
                  <a:cubicBezTo>
                    <a:pt x="312" y="13"/>
                    <a:pt x="336" y="13"/>
                    <a:pt x="359" y="13"/>
                  </a:cubicBezTo>
                  <a:cubicBezTo>
                    <a:pt x="361" y="13"/>
                    <a:pt x="363" y="12"/>
                    <a:pt x="365" y="12"/>
                  </a:cubicBezTo>
                  <a:cubicBezTo>
                    <a:pt x="365" y="12"/>
                    <a:pt x="366" y="12"/>
                    <a:pt x="366" y="12"/>
                  </a:cubicBezTo>
                  <a:cubicBezTo>
                    <a:pt x="367" y="12"/>
                    <a:pt x="368" y="13"/>
                    <a:pt x="368" y="13"/>
                  </a:cubicBezTo>
                  <a:cubicBezTo>
                    <a:pt x="370" y="13"/>
                    <a:pt x="371" y="13"/>
                    <a:pt x="373" y="13"/>
                  </a:cubicBezTo>
                  <a:cubicBezTo>
                    <a:pt x="388" y="13"/>
                    <a:pt x="404" y="12"/>
                    <a:pt x="419" y="12"/>
                  </a:cubicBezTo>
                  <a:cubicBezTo>
                    <a:pt x="431" y="11"/>
                    <a:pt x="444" y="12"/>
                    <a:pt x="456" y="11"/>
                  </a:cubicBezTo>
                  <a:lnTo>
                    <a:pt x="460" y="12"/>
                  </a:lnTo>
                  <a:close/>
                  <a:moveTo>
                    <a:pt x="213" y="13"/>
                  </a:moveTo>
                  <a:cubicBezTo>
                    <a:pt x="213" y="13"/>
                    <a:pt x="213" y="13"/>
                    <a:pt x="213" y="13"/>
                  </a:cubicBezTo>
                  <a:cubicBezTo>
                    <a:pt x="202" y="13"/>
                    <a:pt x="190" y="12"/>
                    <a:pt x="179" y="12"/>
                  </a:cubicBezTo>
                  <a:cubicBezTo>
                    <a:pt x="179" y="12"/>
                    <a:pt x="179" y="12"/>
                    <a:pt x="179" y="12"/>
                  </a:cubicBezTo>
                  <a:cubicBezTo>
                    <a:pt x="190" y="13"/>
                    <a:pt x="202" y="13"/>
                    <a:pt x="213" y="13"/>
                  </a:cubicBezTo>
                  <a:close/>
                  <a:moveTo>
                    <a:pt x="167" y="12"/>
                  </a:moveTo>
                  <a:cubicBezTo>
                    <a:pt x="167" y="12"/>
                    <a:pt x="167" y="12"/>
                    <a:pt x="167" y="12"/>
                  </a:cubicBezTo>
                  <a:cubicBezTo>
                    <a:pt x="170" y="12"/>
                    <a:pt x="173" y="12"/>
                    <a:pt x="176" y="12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3" y="12"/>
                    <a:pt x="170" y="12"/>
                    <a:pt x="167" y="12"/>
                  </a:cubicBezTo>
                  <a:close/>
                </a:path>
              </a:pathLst>
            </a:custGeom>
            <a:solidFill>
              <a:srgbClr val="FF7F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63;p17">
              <a:extLst>
                <a:ext uri="{FF2B5EF4-FFF2-40B4-BE49-F238E27FC236}">
                  <a16:creationId xmlns:a16="http://schemas.microsoft.com/office/drawing/2014/main" id="{7EA7FC19-052E-4043-AB67-797A8AED2B34}"/>
                </a:ext>
              </a:extLst>
            </p:cNvPr>
            <p:cNvSpPr txBox="1"/>
            <p:nvPr/>
          </p:nvSpPr>
          <p:spPr>
            <a:xfrm>
              <a:off x="1542081" y="2312881"/>
              <a:ext cx="3592241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prstClr val="white"/>
                </a:buClr>
                <a:buSzPts val="3000"/>
                <a:buFont typeface="Montserrat"/>
                <a:buNone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cript MT Bold" panose="03040602040607080904" pitchFamily="66" charset="0"/>
                  <a:cs typeface="Segoe UI Semibold" panose="020B0702040204020203" pitchFamily="34" charset="0"/>
                </a:rPr>
                <a:t>Visualisations: Data Understanding</a:t>
              </a:r>
              <a:endParaRPr dirty="0">
                <a:solidFill>
                  <a:schemeClr val="bg1"/>
                </a:solidFill>
                <a:latin typeface="Script MT Bold" panose="03040602040607080904" pitchFamily="66" charset="0"/>
              </a:endParaRPr>
            </a:p>
          </p:txBody>
        </p:sp>
      </p:grpSp>
      <p:grpSp>
        <p:nvGrpSpPr>
          <p:cNvPr id="15" name="Группа 3">
            <a:extLst>
              <a:ext uri="{FF2B5EF4-FFF2-40B4-BE49-F238E27FC236}">
                <a16:creationId xmlns:a16="http://schemas.microsoft.com/office/drawing/2014/main" id="{3A0764C5-2C2B-4084-BF84-6C8658BAB77E}"/>
              </a:ext>
            </a:extLst>
          </p:cNvPr>
          <p:cNvGrpSpPr/>
          <p:nvPr/>
        </p:nvGrpSpPr>
        <p:grpSpPr>
          <a:xfrm>
            <a:off x="658726" y="4154620"/>
            <a:ext cx="5278612" cy="1222826"/>
            <a:chOff x="866775" y="3833812"/>
            <a:chExt cx="4948237" cy="887412"/>
          </a:xfrm>
        </p:grpSpPr>
        <p:sp>
          <p:nvSpPr>
            <p:cNvPr id="16" name="Google Shape;256;p17">
              <a:extLst>
                <a:ext uri="{FF2B5EF4-FFF2-40B4-BE49-F238E27FC236}">
                  <a16:creationId xmlns:a16="http://schemas.microsoft.com/office/drawing/2014/main" id="{EB2D1594-1518-4EC9-A479-D0ED9B34B23D}"/>
                </a:ext>
              </a:extLst>
            </p:cNvPr>
            <p:cNvSpPr/>
            <p:nvPr/>
          </p:nvSpPr>
          <p:spPr>
            <a:xfrm>
              <a:off x="866775" y="3833812"/>
              <a:ext cx="4948237" cy="887412"/>
            </a:xfrm>
            <a:custGeom>
              <a:avLst/>
              <a:gdLst/>
              <a:ahLst/>
              <a:cxnLst/>
              <a:rect l="l" t="t" r="r" b="b"/>
              <a:pathLst>
                <a:path w="520" h="93" extrusionOk="0">
                  <a:moveTo>
                    <a:pt x="203" y="92"/>
                  </a:moveTo>
                  <a:cubicBezTo>
                    <a:pt x="203" y="91"/>
                    <a:pt x="203" y="91"/>
                    <a:pt x="203" y="91"/>
                  </a:cubicBezTo>
                  <a:cubicBezTo>
                    <a:pt x="203" y="91"/>
                    <a:pt x="202" y="90"/>
                    <a:pt x="201" y="90"/>
                  </a:cubicBezTo>
                  <a:cubicBezTo>
                    <a:pt x="198" y="90"/>
                    <a:pt x="195" y="90"/>
                    <a:pt x="192" y="90"/>
                  </a:cubicBezTo>
                  <a:cubicBezTo>
                    <a:pt x="188" y="90"/>
                    <a:pt x="185" y="90"/>
                    <a:pt x="181" y="90"/>
                  </a:cubicBezTo>
                  <a:cubicBezTo>
                    <a:pt x="181" y="90"/>
                    <a:pt x="181" y="89"/>
                    <a:pt x="181" y="89"/>
                  </a:cubicBezTo>
                  <a:cubicBezTo>
                    <a:pt x="228" y="89"/>
                    <a:pt x="274" y="89"/>
                    <a:pt x="321" y="89"/>
                  </a:cubicBezTo>
                  <a:cubicBezTo>
                    <a:pt x="321" y="89"/>
                    <a:pt x="321" y="89"/>
                    <a:pt x="321" y="88"/>
                  </a:cubicBezTo>
                  <a:cubicBezTo>
                    <a:pt x="262" y="88"/>
                    <a:pt x="203" y="88"/>
                    <a:pt x="144" y="88"/>
                  </a:cubicBezTo>
                  <a:cubicBezTo>
                    <a:pt x="147" y="88"/>
                    <a:pt x="149" y="89"/>
                    <a:pt x="151" y="89"/>
                  </a:cubicBezTo>
                  <a:cubicBezTo>
                    <a:pt x="158" y="89"/>
                    <a:pt x="165" y="89"/>
                    <a:pt x="172" y="89"/>
                  </a:cubicBezTo>
                  <a:cubicBezTo>
                    <a:pt x="174" y="89"/>
                    <a:pt x="174" y="90"/>
                    <a:pt x="174" y="92"/>
                  </a:cubicBezTo>
                  <a:cubicBezTo>
                    <a:pt x="173" y="91"/>
                    <a:pt x="173" y="90"/>
                    <a:pt x="172" y="90"/>
                  </a:cubicBezTo>
                  <a:cubicBezTo>
                    <a:pt x="172" y="90"/>
                    <a:pt x="172" y="91"/>
                    <a:pt x="172" y="92"/>
                  </a:cubicBezTo>
                  <a:cubicBezTo>
                    <a:pt x="171" y="91"/>
                    <a:pt x="171" y="91"/>
                    <a:pt x="170" y="90"/>
                  </a:cubicBezTo>
                  <a:cubicBezTo>
                    <a:pt x="170" y="91"/>
                    <a:pt x="170" y="91"/>
                    <a:pt x="170" y="92"/>
                  </a:cubicBezTo>
                  <a:cubicBezTo>
                    <a:pt x="169" y="91"/>
                    <a:pt x="169" y="91"/>
                    <a:pt x="169" y="90"/>
                  </a:cubicBezTo>
                  <a:cubicBezTo>
                    <a:pt x="168" y="91"/>
                    <a:pt x="168" y="91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67" y="91"/>
                    <a:pt x="166" y="91"/>
                    <a:pt x="166" y="91"/>
                  </a:cubicBezTo>
                  <a:cubicBezTo>
                    <a:pt x="166" y="91"/>
                    <a:pt x="165" y="91"/>
                    <a:pt x="165" y="90"/>
                  </a:cubicBezTo>
                  <a:cubicBezTo>
                    <a:pt x="164" y="92"/>
                    <a:pt x="164" y="91"/>
                    <a:pt x="163" y="90"/>
                  </a:cubicBezTo>
                  <a:cubicBezTo>
                    <a:pt x="162" y="93"/>
                    <a:pt x="162" y="90"/>
                    <a:pt x="161" y="90"/>
                  </a:cubicBezTo>
                  <a:cubicBezTo>
                    <a:pt x="161" y="91"/>
                    <a:pt x="161" y="91"/>
                    <a:pt x="160" y="92"/>
                  </a:cubicBezTo>
                  <a:cubicBezTo>
                    <a:pt x="160" y="91"/>
                    <a:pt x="160" y="91"/>
                    <a:pt x="160" y="90"/>
                  </a:cubicBezTo>
                  <a:cubicBezTo>
                    <a:pt x="159" y="91"/>
                    <a:pt x="159" y="91"/>
                    <a:pt x="159" y="91"/>
                  </a:cubicBezTo>
                  <a:cubicBezTo>
                    <a:pt x="158" y="91"/>
                    <a:pt x="158" y="91"/>
                    <a:pt x="158" y="90"/>
                  </a:cubicBezTo>
                  <a:cubicBezTo>
                    <a:pt x="157" y="91"/>
                    <a:pt x="157" y="91"/>
                    <a:pt x="157" y="91"/>
                  </a:cubicBezTo>
                  <a:cubicBezTo>
                    <a:pt x="156" y="91"/>
                    <a:pt x="156" y="91"/>
                    <a:pt x="156" y="90"/>
                  </a:cubicBezTo>
                  <a:cubicBezTo>
                    <a:pt x="155" y="91"/>
                    <a:pt x="155" y="91"/>
                    <a:pt x="155" y="92"/>
                  </a:cubicBezTo>
                  <a:cubicBezTo>
                    <a:pt x="154" y="91"/>
                    <a:pt x="154" y="90"/>
                    <a:pt x="154" y="90"/>
                  </a:cubicBezTo>
                  <a:cubicBezTo>
                    <a:pt x="154" y="90"/>
                    <a:pt x="154" y="90"/>
                    <a:pt x="154" y="90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2" y="90"/>
                    <a:pt x="150" y="89"/>
                    <a:pt x="149" y="91"/>
                  </a:cubicBezTo>
                  <a:cubicBezTo>
                    <a:pt x="149" y="91"/>
                    <a:pt x="149" y="90"/>
                    <a:pt x="148" y="90"/>
                  </a:cubicBezTo>
                  <a:cubicBezTo>
                    <a:pt x="147" y="90"/>
                    <a:pt x="146" y="89"/>
                    <a:pt x="144" y="89"/>
                  </a:cubicBezTo>
                  <a:cubicBezTo>
                    <a:pt x="139" y="89"/>
                    <a:pt x="134" y="89"/>
                    <a:pt x="129" y="89"/>
                  </a:cubicBezTo>
                  <a:cubicBezTo>
                    <a:pt x="121" y="89"/>
                    <a:pt x="112" y="88"/>
                    <a:pt x="104" y="88"/>
                  </a:cubicBezTo>
                  <a:cubicBezTo>
                    <a:pt x="96" y="88"/>
                    <a:pt x="89" y="88"/>
                    <a:pt x="81" y="87"/>
                  </a:cubicBezTo>
                  <a:cubicBezTo>
                    <a:pt x="81" y="87"/>
                    <a:pt x="80" y="87"/>
                    <a:pt x="80" y="87"/>
                  </a:cubicBezTo>
                  <a:cubicBezTo>
                    <a:pt x="82" y="86"/>
                    <a:pt x="83" y="86"/>
                    <a:pt x="85" y="86"/>
                  </a:cubicBezTo>
                  <a:cubicBezTo>
                    <a:pt x="87" y="86"/>
                    <a:pt x="89" y="86"/>
                    <a:pt x="92" y="86"/>
                  </a:cubicBezTo>
                  <a:cubicBezTo>
                    <a:pt x="92" y="86"/>
                    <a:pt x="92" y="86"/>
                    <a:pt x="93" y="86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7" y="85"/>
                    <a:pt x="82" y="85"/>
                    <a:pt x="77" y="85"/>
                  </a:cubicBezTo>
                  <a:cubicBezTo>
                    <a:pt x="67" y="85"/>
                    <a:pt x="58" y="84"/>
                    <a:pt x="49" y="84"/>
                  </a:cubicBezTo>
                  <a:cubicBezTo>
                    <a:pt x="43" y="84"/>
                    <a:pt x="38" y="84"/>
                    <a:pt x="32" y="83"/>
                  </a:cubicBezTo>
                  <a:cubicBezTo>
                    <a:pt x="29" y="83"/>
                    <a:pt x="26" y="83"/>
                    <a:pt x="23" y="83"/>
                  </a:cubicBezTo>
                  <a:cubicBezTo>
                    <a:pt x="20" y="83"/>
                    <a:pt x="17" y="83"/>
                    <a:pt x="13" y="83"/>
                  </a:cubicBezTo>
                  <a:cubicBezTo>
                    <a:pt x="12" y="83"/>
                    <a:pt x="12" y="83"/>
                    <a:pt x="11" y="83"/>
                  </a:cubicBezTo>
                  <a:cubicBezTo>
                    <a:pt x="11" y="83"/>
                    <a:pt x="11" y="82"/>
                    <a:pt x="11" y="82"/>
                  </a:cubicBezTo>
                  <a:cubicBezTo>
                    <a:pt x="13" y="82"/>
                    <a:pt x="14" y="82"/>
                    <a:pt x="16" y="82"/>
                  </a:cubicBezTo>
                  <a:cubicBezTo>
                    <a:pt x="23" y="82"/>
                    <a:pt x="25" y="81"/>
                    <a:pt x="39" y="80"/>
                  </a:cubicBezTo>
                  <a:cubicBezTo>
                    <a:pt x="44" y="80"/>
                    <a:pt x="51" y="80"/>
                    <a:pt x="56" y="80"/>
                  </a:cubicBezTo>
                  <a:cubicBezTo>
                    <a:pt x="75" y="80"/>
                    <a:pt x="82" y="79"/>
                    <a:pt x="100" y="79"/>
                  </a:cubicBezTo>
                  <a:cubicBezTo>
                    <a:pt x="118" y="80"/>
                    <a:pt x="142" y="81"/>
                    <a:pt x="160" y="81"/>
                  </a:cubicBezTo>
                  <a:cubicBezTo>
                    <a:pt x="193" y="81"/>
                    <a:pt x="225" y="81"/>
                    <a:pt x="258" y="81"/>
                  </a:cubicBezTo>
                  <a:cubicBezTo>
                    <a:pt x="276" y="80"/>
                    <a:pt x="295" y="79"/>
                    <a:pt x="313" y="81"/>
                  </a:cubicBezTo>
                  <a:cubicBezTo>
                    <a:pt x="314" y="81"/>
                    <a:pt x="315" y="81"/>
                    <a:pt x="315" y="81"/>
                  </a:cubicBezTo>
                  <a:cubicBezTo>
                    <a:pt x="316" y="81"/>
                    <a:pt x="317" y="80"/>
                    <a:pt x="317" y="80"/>
                  </a:cubicBezTo>
                  <a:cubicBezTo>
                    <a:pt x="317" y="80"/>
                    <a:pt x="317" y="80"/>
                    <a:pt x="317" y="80"/>
                  </a:cubicBezTo>
                  <a:cubicBezTo>
                    <a:pt x="306" y="80"/>
                    <a:pt x="294" y="81"/>
                    <a:pt x="283" y="81"/>
                  </a:cubicBezTo>
                  <a:cubicBezTo>
                    <a:pt x="279" y="81"/>
                    <a:pt x="275" y="81"/>
                    <a:pt x="271" y="81"/>
                  </a:cubicBezTo>
                  <a:cubicBezTo>
                    <a:pt x="264" y="81"/>
                    <a:pt x="257" y="81"/>
                    <a:pt x="250" y="81"/>
                  </a:cubicBezTo>
                  <a:cubicBezTo>
                    <a:pt x="245" y="81"/>
                    <a:pt x="240" y="81"/>
                    <a:pt x="236" y="81"/>
                  </a:cubicBezTo>
                  <a:cubicBezTo>
                    <a:pt x="234" y="81"/>
                    <a:pt x="232" y="81"/>
                    <a:pt x="230" y="81"/>
                  </a:cubicBezTo>
                  <a:cubicBezTo>
                    <a:pt x="227" y="81"/>
                    <a:pt x="225" y="81"/>
                    <a:pt x="223" y="81"/>
                  </a:cubicBezTo>
                  <a:cubicBezTo>
                    <a:pt x="220" y="81"/>
                    <a:pt x="218" y="81"/>
                    <a:pt x="215" y="81"/>
                  </a:cubicBezTo>
                  <a:cubicBezTo>
                    <a:pt x="212" y="82"/>
                    <a:pt x="209" y="82"/>
                    <a:pt x="207" y="82"/>
                  </a:cubicBezTo>
                  <a:cubicBezTo>
                    <a:pt x="206" y="82"/>
                    <a:pt x="205" y="82"/>
                    <a:pt x="204" y="82"/>
                  </a:cubicBezTo>
                  <a:cubicBezTo>
                    <a:pt x="204" y="82"/>
                    <a:pt x="202" y="81"/>
                    <a:pt x="202" y="82"/>
                  </a:cubicBezTo>
                  <a:cubicBezTo>
                    <a:pt x="201" y="83"/>
                    <a:pt x="201" y="82"/>
                    <a:pt x="200" y="81"/>
                  </a:cubicBezTo>
                  <a:cubicBezTo>
                    <a:pt x="199" y="83"/>
                    <a:pt x="199" y="82"/>
                    <a:pt x="198" y="81"/>
                  </a:cubicBezTo>
                  <a:cubicBezTo>
                    <a:pt x="197" y="83"/>
                    <a:pt x="197" y="82"/>
                    <a:pt x="196" y="81"/>
                  </a:cubicBezTo>
                  <a:cubicBezTo>
                    <a:pt x="196" y="82"/>
                    <a:pt x="196" y="82"/>
                    <a:pt x="195" y="82"/>
                  </a:cubicBezTo>
                  <a:cubicBezTo>
                    <a:pt x="195" y="82"/>
                    <a:pt x="195" y="81"/>
                    <a:pt x="195" y="81"/>
                  </a:cubicBezTo>
                  <a:cubicBezTo>
                    <a:pt x="194" y="81"/>
                    <a:pt x="194" y="82"/>
                    <a:pt x="194" y="82"/>
                  </a:cubicBezTo>
                  <a:cubicBezTo>
                    <a:pt x="193" y="82"/>
                    <a:pt x="193" y="81"/>
                    <a:pt x="193" y="81"/>
                  </a:cubicBezTo>
                  <a:cubicBezTo>
                    <a:pt x="192" y="81"/>
                    <a:pt x="192" y="82"/>
                    <a:pt x="192" y="82"/>
                  </a:cubicBezTo>
                  <a:cubicBezTo>
                    <a:pt x="191" y="82"/>
                    <a:pt x="191" y="81"/>
                    <a:pt x="191" y="81"/>
                  </a:cubicBezTo>
                  <a:cubicBezTo>
                    <a:pt x="190" y="83"/>
                    <a:pt x="189" y="81"/>
                    <a:pt x="189" y="81"/>
                  </a:cubicBezTo>
                  <a:cubicBezTo>
                    <a:pt x="188" y="81"/>
                    <a:pt x="188" y="81"/>
                    <a:pt x="187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186" y="81"/>
                    <a:pt x="185" y="81"/>
                    <a:pt x="184" y="81"/>
                  </a:cubicBezTo>
                  <a:cubicBezTo>
                    <a:pt x="183" y="81"/>
                    <a:pt x="182" y="81"/>
                    <a:pt x="181" y="81"/>
                  </a:cubicBezTo>
                  <a:cubicBezTo>
                    <a:pt x="180" y="81"/>
                    <a:pt x="178" y="81"/>
                    <a:pt x="176" y="82"/>
                  </a:cubicBezTo>
                  <a:cubicBezTo>
                    <a:pt x="175" y="82"/>
                    <a:pt x="173" y="81"/>
                    <a:pt x="172" y="81"/>
                  </a:cubicBezTo>
                  <a:cubicBezTo>
                    <a:pt x="170" y="81"/>
                    <a:pt x="169" y="82"/>
                    <a:pt x="167" y="82"/>
                  </a:cubicBezTo>
                  <a:cubicBezTo>
                    <a:pt x="166" y="82"/>
                    <a:pt x="164" y="81"/>
                    <a:pt x="163" y="81"/>
                  </a:cubicBezTo>
                  <a:cubicBezTo>
                    <a:pt x="161" y="81"/>
                    <a:pt x="160" y="82"/>
                    <a:pt x="158" y="82"/>
                  </a:cubicBezTo>
                  <a:cubicBezTo>
                    <a:pt x="156" y="82"/>
                    <a:pt x="153" y="82"/>
                    <a:pt x="151" y="82"/>
                  </a:cubicBezTo>
                  <a:cubicBezTo>
                    <a:pt x="150" y="82"/>
                    <a:pt x="149" y="82"/>
                    <a:pt x="149" y="82"/>
                  </a:cubicBezTo>
                  <a:cubicBezTo>
                    <a:pt x="148" y="82"/>
                    <a:pt x="147" y="81"/>
                    <a:pt x="146" y="81"/>
                  </a:cubicBezTo>
                  <a:cubicBezTo>
                    <a:pt x="145" y="82"/>
                    <a:pt x="144" y="81"/>
                    <a:pt x="142" y="81"/>
                  </a:cubicBezTo>
                  <a:cubicBezTo>
                    <a:pt x="142" y="81"/>
                    <a:pt x="141" y="81"/>
                    <a:pt x="140" y="82"/>
                  </a:cubicBezTo>
                  <a:cubicBezTo>
                    <a:pt x="139" y="82"/>
                    <a:pt x="138" y="81"/>
                    <a:pt x="137" y="81"/>
                  </a:cubicBezTo>
                  <a:cubicBezTo>
                    <a:pt x="136" y="81"/>
                    <a:pt x="135" y="81"/>
                    <a:pt x="134" y="81"/>
                  </a:cubicBezTo>
                  <a:cubicBezTo>
                    <a:pt x="133" y="81"/>
                    <a:pt x="132" y="81"/>
                    <a:pt x="131" y="81"/>
                  </a:cubicBezTo>
                  <a:cubicBezTo>
                    <a:pt x="130" y="82"/>
                    <a:pt x="130" y="81"/>
                    <a:pt x="129" y="81"/>
                  </a:cubicBezTo>
                  <a:cubicBezTo>
                    <a:pt x="129" y="81"/>
                    <a:pt x="129" y="81"/>
                    <a:pt x="128" y="82"/>
                  </a:cubicBezTo>
                  <a:cubicBezTo>
                    <a:pt x="128" y="81"/>
                    <a:pt x="128" y="81"/>
                    <a:pt x="127" y="81"/>
                  </a:cubicBezTo>
                  <a:cubicBezTo>
                    <a:pt x="127" y="81"/>
                    <a:pt x="127" y="81"/>
                    <a:pt x="126" y="81"/>
                  </a:cubicBezTo>
                  <a:cubicBezTo>
                    <a:pt x="126" y="81"/>
                    <a:pt x="125" y="81"/>
                    <a:pt x="125" y="81"/>
                  </a:cubicBezTo>
                  <a:cubicBezTo>
                    <a:pt x="124" y="81"/>
                    <a:pt x="123" y="81"/>
                    <a:pt x="122" y="81"/>
                  </a:cubicBezTo>
                  <a:cubicBezTo>
                    <a:pt x="122" y="81"/>
                    <a:pt x="121" y="81"/>
                    <a:pt x="121" y="81"/>
                  </a:cubicBezTo>
                  <a:cubicBezTo>
                    <a:pt x="120" y="81"/>
                    <a:pt x="120" y="81"/>
                    <a:pt x="119" y="81"/>
                  </a:cubicBezTo>
                  <a:cubicBezTo>
                    <a:pt x="119" y="81"/>
                    <a:pt x="119" y="81"/>
                    <a:pt x="119" y="82"/>
                  </a:cubicBezTo>
                  <a:cubicBezTo>
                    <a:pt x="119" y="81"/>
                    <a:pt x="118" y="81"/>
                    <a:pt x="118" y="80"/>
                  </a:cubicBezTo>
                  <a:cubicBezTo>
                    <a:pt x="118" y="81"/>
                    <a:pt x="117" y="81"/>
                    <a:pt x="117" y="82"/>
                  </a:cubicBezTo>
                  <a:cubicBezTo>
                    <a:pt x="117" y="81"/>
                    <a:pt x="117" y="81"/>
                    <a:pt x="116" y="80"/>
                  </a:cubicBezTo>
                  <a:cubicBezTo>
                    <a:pt x="116" y="81"/>
                    <a:pt x="116" y="81"/>
                    <a:pt x="115" y="81"/>
                  </a:cubicBezTo>
                  <a:cubicBezTo>
                    <a:pt x="115" y="81"/>
                    <a:pt x="115" y="81"/>
                    <a:pt x="114" y="80"/>
                  </a:cubicBezTo>
                  <a:cubicBezTo>
                    <a:pt x="114" y="81"/>
                    <a:pt x="114" y="81"/>
                    <a:pt x="113" y="81"/>
                  </a:cubicBezTo>
                  <a:cubicBezTo>
                    <a:pt x="113" y="81"/>
                    <a:pt x="113" y="81"/>
                    <a:pt x="113" y="80"/>
                  </a:cubicBezTo>
                  <a:cubicBezTo>
                    <a:pt x="112" y="81"/>
                    <a:pt x="112" y="81"/>
                    <a:pt x="112" y="81"/>
                  </a:cubicBezTo>
                  <a:cubicBezTo>
                    <a:pt x="111" y="81"/>
                    <a:pt x="111" y="81"/>
                    <a:pt x="111" y="80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09" y="81"/>
                    <a:pt x="109" y="80"/>
                    <a:pt x="109" y="80"/>
                  </a:cubicBezTo>
                  <a:cubicBezTo>
                    <a:pt x="108" y="80"/>
                    <a:pt x="108" y="81"/>
                    <a:pt x="108" y="81"/>
                  </a:cubicBezTo>
                  <a:cubicBezTo>
                    <a:pt x="108" y="81"/>
                    <a:pt x="107" y="80"/>
                    <a:pt x="107" y="80"/>
                  </a:cubicBezTo>
                  <a:cubicBezTo>
                    <a:pt x="107" y="80"/>
                    <a:pt x="106" y="81"/>
                    <a:pt x="106" y="81"/>
                  </a:cubicBezTo>
                  <a:cubicBezTo>
                    <a:pt x="105" y="80"/>
                    <a:pt x="105" y="80"/>
                    <a:pt x="104" y="81"/>
                  </a:cubicBezTo>
                  <a:cubicBezTo>
                    <a:pt x="104" y="80"/>
                    <a:pt x="103" y="81"/>
                    <a:pt x="102" y="81"/>
                  </a:cubicBezTo>
                  <a:cubicBezTo>
                    <a:pt x="101" y="81"/>
                    <a:pt x="99" y="80"/>
                    <a:pt x="97" y="80"/>
                  </a:cubicBezTo>
                  <a:cubicBezTo>
                    <a:pt x="93" y="80"/>
                    <a:pt x="89" y="80"/>
                    <a:pt x="85" y="80"/>
                  </a:cubicBezTo>
                  <a:cubicBezTo>
                    <a:pt x="76" y="79"/>
                    <a:pt x="67" y="79"/>
                    <a:pt x="58" y="78"/>
                  </a:cubicBezTo>
                  <a:cubicBezTo>
                    <a:pt x="51" y="78"/>
                    <a:pt x="45" y="78"/>
                    <a:pt x="38" y="78"/>
                  </a:cubicBezTo>
                  <a:cubicBezTo>
                    <a:pt x="34" y="78"/>
                    <a:pt x="29" y="77"/>
                    <a:pt x="25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77"/>
                    <a:pt x="24" y="76"/>
                    <a:pt x="25" y="76"/>
                  </a:cubicBezTo>
                  <a:cubicBezTo>
                    <a:pt x="28" y="76"/>
                    <a:pt x="32" y="77"/>
                    <a:pt x="35" y="77"/>
                  </a:cubicBezTo>
                  <a:cubicBezTo>
                    <a:pt x="42" y="77"/>
                    <a:pt x="48" y="77"/>
                    <a:pt x="55" y="77"/>
                  </a:cubicBezTo>
                  <a:cubicBezTo>
                    <a:pt x="59" y="77"/>
                    <a:pt x="63" y="77"/>
                    <a:pt x="68" y="77"/>
                  </a:cubicBezTo>
                  <a:cubicBezTo>
                    <a:pt x="57" y="76"/>
                    <a:pt x="46" y="76"/>
                    <a:pt x="36" y="75"/>
                  </a:cubicBezTo>
                  <a:cubicBezTo>
                    <a:pt x="30" y="75"/>
                    <a:pt x="24" y="75"/>
                    <a:pt x="19" y="75"/>
                  </a:cubicBezTo>
                  <a:cubicBezTo>
                    <a:pt x="18" y="75"/>
                    <a:pt x="18" y="75"/>
                    <a:pt x="17" y="74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0" y="74"/>
                    <a:pt x="22" y="74"/>
                    <a:pt x="24" y="74"/>
                  </a:cubicBezTo>
                  <a:cubicBezTo>
                    <a:pt x="27" y="73"/>
                    <a:pt x="31" y="73"/>
                    <a:pt x="35" y="73"/>
                  </a:cubicBezTo>
                  <a:cubicBezTo>
                    <a:pt x="46" y="73"/>
                    <a:pt x="59" y="70"/>
                    <a:pt x="69" y="70"/>
                  </a:cubicBezTo>
                  <a:cubicBezTo>
                    <a:pt x="104" y="71"/>
                    <a:pt x="137" y="71"/>
                    <a:pt x="172" y="72"/>
                  </a:cubicBezTo>
                  <a:cubicBezTo>
                    <a:pt x="221" y="72"/>
                    <a:pt x="268" y="71"/>
                    <a:pt x="319" y="72"/>
                  </a:cubicBezTo>
                  <a:cubicBezTo>
                    <a:pt x="321" y="72"/>
                    <a:pt x="322" y="72"/>
                    <a:pt x="323" y="71"/>
                  </a:cubicBezTo>
                  <a:cubicBezTo>
                    <a:pt x="323" y="71"/>
                    <a:pt x="323" y="71"/>
                    <a:pt x="323" y="71"/>
                  </a:cubicBezTo>
                  <a:cubicBezTo>
                    <a:pt x="319" y="71"/>
                    <a:pt x="314" y="71"/>
                    <a:pt x="309" y="71"/>
                  </a:cubicBezTo>
                  <a:cubicBezTo>
                    <a:pt x="305" y="71"/>
                    <a:pt x="300" y="71"/>
                    <a:pt x="296" y="71"/>
                  </a:cubicBezTo>
                  <a:cubicBezTo>
                    <a:pt x="281" y="71"/>
                    <a:pt x="266" y="72"/>
                    <a:pt x="252" y="72"/>
                  </a:cubicBezTo>
                  <a:cubicBezTo>
                    <a:pt x="244" y="72"/>
                    <a:pt x="237" y="72"/>
                    <a:pt x="229" y="72"/>
                  </a:cubicBezTo>
                  <a:cubicBezTo>
                    <a:pt x="219" y="72"/>
                    <a:pt x="210" y="72"/>
                    <a:pt x="200" y="72"/>
                  </a:cubicBezTo>
                  <a:cubicBezTo>
                    <a:pt x="195" y="72"/>
                    <a:pt x="191" y="72"/>
                    <a:pt x="186" y="72"/>
                  </a:cubicBezTo>
                  <a:cubicBezTo>
                    <a:pt x="181" y="72"/>
                    <a:pt x="177" y="72"/>
                    <a:pt x="172" y="72"/>
                  </a:cubicBezTo>
                  <a:cubicBezTo>
                    <a:pt x="168" y="72"/>
                    <a:pt x="164" y="72"/>
                    <a:pt x="160" y="72"/>
                  </a:cubicBezTo>
                  <a:cubicBezTo>
                    <a:pt x="157" y="72"/>
                    <a:pt x="154" y="72"/>
                    <a:pt x="152" y="72"/>
                  </a:cubicBezTo>
                  <a:cubicBezTo>
                    <a:pt x="150" y="72"/>
                    <a:pt x="147" y="72"/>
                    <a:pt x="145" y="72"/>
                  </a:cubicBezTo>
                  <a:cubicBezTo>
                    <a:pt x="143" y="72"/>
                    <a:pt x="141" y="71"/>
                    <a:pt x="139" y="71"/>
                  </a:cubicBezTo>
                  <a:cubicBezTo>
                    <a:pt x="136" y="71"/>
                    <a:pt x="134" y="71"/>
                    <a:pt x="132" y="71"/>
                  </a:cubicBezTo>
                  <a:cubicBezTo>
                    <a:pt x="130" y="71"/>
                    <a:pt x="129" y="71"/>
                    <a:pt x="127" y="71"/>
                  </a:cubicBezTo>
                  <a:cubicBezTo>
                    <a:pt x="126" y="71"/>
                    <a:pt x="124" y="71"/>
                    <a:pt x="123" y="71"/>
                  </a:cubicBezTo>
                  <a:cubicBezTo>
                    <a:pt x="122" y="71"/>
                    <a:pt x="121" y="71"/>
                    <a:pt x="120" y="71"/>
                  </a:cubicBezTo>
                  <a:cubicBezTo>
                    <a:pt x="119" y="71"/>
                    <a:pt x="118" y="71"/>
                    <a:pt x="118" y="71"/>
                  </a:cubicBezTo>
                  <a:cubicBezTo>
                    <a:pt x="117" y="71"/>
                    <a:pt x="116" y="71"/>
                    <a:pt x="115" y="71"/>
                  </a:cubicBezTo>
                  <a:cubicBezTo>
                    <a:pt x="114" y="71"/>
                    <a:pt x="114" y="71"/>
                    <a:pt x="113" y="71"/>
                  </a:cubicBezTo>
                  <a:cubicBezTo>
                    <a:pt x="112" y="71"/>
                    <a:pt x="111" y="71"/>
                    <a:pt x="110" y="71"/>
                  </a:cubicBezTo>
                  <a:cubicBezTo>
                    <a:pt x="109" y="71"/>
                    <a:pt x="108" y="71"/>
                    <a:pt x="107" y="71"/>
                  </a:cubicBezTo>
                  <a:cubicBezTo>
                    <a:pt x="106" y="71"/>
                    <a:pt x="105" y="71"/>
                    <a:pt x="104" y="71"/>
                  </a:cubicBezTo>
                  <a:cubicBezTo>
                    <a:pt x="103" y="71"/>
                    <a:pt x="101" y="71"/>
                    <a:pt x="100" y="71"/>
                  </a:cubicBezTo>
                  <a:cubicBezTo>
                    <a:pt x="97" y="71"/>
                    <a:pt x="94" y="70"/>
                    <a:pt x="91" y="71"/>
                  </a:cubicBezTo>
                  <a:cubicBezTo>
                    <a:pt x="89" y="71"/>
                    <a:pt x="88" y="70"/>
                    <a:pt x="86" y="70"/>
                  </a:cubicBezTo>
                  <a:cubicBezTo>
                    <a:pt x="82" y="70"/>
                    <a:pt x="78" y="70"/>
                    <a:pt x="74" y="70"/>
                  </a:cubicBezTo>
                  <a:cubicBezTo>
                    <a:pt x="71" y="69"/>
                    <a:pt x="68" y="69"/>
                    <a:pt x="64" y="69"/>
                  </a:cubicBezTo>
                  <a:cubicBezTo>
                    <a:pt x="58" y="68"/>
                    <a:pt x="52" y="68"/>
                    <a:pt x="45" y="68"/>
                  </a:cubicBezTo>
                  <a:cubicBezTo>
                    <a:pt x="39" y="68"/>
                    <a:pt x="32" y="68"/>
                    <a:pt x="26" y="67"/>
                  </a:cubicBezTo>
                  <a:cubicBezTo>
                    <a:pt x="18" y="67"/>
                    <a:pt x="9" y="67"/>
                    <a:pt x="1" y="67"/>
                  </a:cubicBezTo>
                  <a:cubicBezTo>
                    <a:pt x="1" y="67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0" y="66"/>
                    <a:pt x="20" y="66"/>
                    <a:pt x="30" y="66"/>
                  </a:cubicBezTo>
                  <a:cubicBezTo>
                    <a:pt x="39" y="66"/>
                    <a:pt x="92" y="66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99" y="65"/>
                    <a:pt x="96" y="65"/>
                    <a:pt x="94" y="65"/>
                  </a:cubicBezTo>
                  <a:cubicBezTo>
                    <a:pt x="82" y="64"/>
                    <a:pt x="70" y="64"/>
                    <a:pt x="58" y="64"/>
                  </a:cubicBezTo>
                  <a:cubicBezTo>
                    <a:pt x="56" y="64"/>
                    <a:pt x="55" y="63"/>
                    <a:pt x="53" y="63"/>
                  </a:cubicBezTo>
                  <a:cubicBezTo>
                    <a:pt x="53" y="63"/>
                    <a:pt x="53" y="63"/>
                    <a:pt x="53" y="62"/>
                  </a:cubicBezTo>
                  <a:cubicBezTo>
                    <a:pt x="64" y="62"/>
                    <a:pt x="76" y="62"/>
                    <a:pt x="87" y="62"/>
                  </a:cubicBezTo>
                  <a:cubicBezTo>
                    <a:pt x="99" y="62"/>
                    <a:pt x="66" y="62"/>
                    <a:pt x="77" y="62"/>
                  </a:cubicBezTo>
                  <a:cubicBezTo>
                    <a:pt x="77" y="62"/>
                    <a:pt x="77" y="62"/>
                    <a:pt x="77" y="62"/>
                  </a:cubicBezTo>
                  <a:cubicBezTo>
                    <a:pt x="52" y="60"/>
                    <a:pt x="71" y="60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80" y="58"/>
                    <a:pt x="70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80" y="58"/>
                    <a:pt x="101" y="57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90" y="55"/>
                    <a:pt x="58" y="55"/>
                    <a:pt x="71" y="55"/>
                  </a:cubicBezTo>
                  <a:cubicBezTo>
                    <a:pt x="71" y="55"/>
                    <a:pt x="71" y="54"/>
                    <a:pt x="71" y="54"/>
                  </a:cubicBezTo>
                  <a:cubicBezTo>
                    <a:pt x="70" y="54"/>
                    <a:pt x="70" y="54"/>
                    <a:pt x="69" y="54"/>
                  </a:cubicBezTo>
                  <a:cubicBezTo>
                    <a:pt x="61" y="54"/>
                    <a:pt x="97" y="53"/>
                    <a:pt x="89" y="53"/>
                  </a:cubicBezTo>
                  <a:cubicBezTo>
                    <a:pt x="82" y="53"/>
                    <a:pt x="74" y="53"/>
                    <a:pt x="67" y="52"/>
                  </a:cubicBezTo>
                  <a:cubicBezTo>
                    <a:pt x="67" y="52"/>
                    <a:pt x="66" y="52"/>
                    <a:pt x="65" y="52"/>
                  </a:cubicBezTo>
                  <a:cubicBezTo>
                    <a:pt x="65" y="52"/>
                    <a:pt x="65" y="51"/>
                    <a:pt x="65" y="51"/>
                  </a:cubicBezTo>
                  <a:cubicBezTo>
                    <a:pt x="90" y="52"/>
                    <a:pt x="71" y="52"/>
                    <a:pt x="96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3" y="52"/>
                    <a:pt x="91" y="52"/>
                    <a:pt x="89" y="52"/>
                  </a:cubicBezTo>
                  <a:cubicBezTo>
                    <a:pt x="79" y="51"/>
                    <a:pt x="113" y="51"/>
                    <a:pt x="103" y="50"/>
                  </a:cubicBezTo>
                  <a:cubicBezTo>
                    <a:pt x="88" y="50"/>
                    <a:pt x="74" y="49"/>
                    <a:pt x="59" y="48"/>
                  </a:cubicBezTo>
                  <a:cubicBezTo>
                    <a:pt x="58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68" y="48"/>
                    <a:pt x="80" y="48"/>
                    <a:pt x="91" y="48"/>
                  </a:cubicBezTo>
                  <a:cubicBezTo>
                    <a:pt x="97" y="48"/>
                    <a:pt x="58" y="48"/>
                    <a:pt x="63" y="48"/>
                  </a:cubicBezTo>
                  <a:cubicBezTo>
                    <a:pt x="64" y="48"/>
                    <a:pt x="65" y="48"/>
                    <a:pt x="66" y="48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7"/>
                    <a:pt x="66" y="47"/>
                    <a:pt x="65" y="47"/>
                  </a:cubicBezTo>
                  <a:cubicBezTo>
                    <a:pt x="60" y="46"/>
                    <a:pt x="100" y="47"/>
                    <a:pt x="95" y="45"/>
                  </a:cubicBezTo>
                  <a:cubicBezTo>
                    <a:pt x="93" y="45"/>
                    <a:pt x="91" y="45"/>
                    <a:pt x="89" y="45"/>
                  </a:cubicBezTo>
                  <a:cubicBezTo>
                    <a:pt x="88" y="45"/>
                    <a:pt x="86" y="45"/>
                    <a:pt x="85" y="45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113" y="43"/>
                    <a:pt x="97" y="45"/>
                    <a:pt x="125" y="45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14" y="44"/>
                    <a:pt x="103" y="44"/>
                    <a:pt x="93" y="44"/>
                  </a:cubicBezTo>
                  <a:cubicBezTo>
                    <a:pt x="87" y="44"/>
                    <a:pt x="81" y="43"/>
                    <a:pt x="76" y="4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80" y="42"/>
                    <a:pt x="86" y="42"/>
                    <a:pt x="92" y="42"/>
                  </a:cubicBezTo>
                  <a:cubicBezTo>
                    <a:pt x="92" y="42"/>
                    <a:pt x="92" y="42"/>
                    <a:pt x="92" y="41"/>
                  </a:cubicBezTo>
                  <a:cubicBezTo>
                    <a:pt x="63" y="40"/>
                    <a:pt x="78" y="39"/>
                    <a:pt x="49" y="38"/>
                  </a:cubicBezTo>
                  <a:cubicBezTo>
                    <a:pt x="49" y="38"/>
                    <a:pt x="49" y="38"/>
                    <a:pt x="49" y="37"/>
                  </a:cubicBezTo>
                  <a:cubicBezTo>
                    <a:pt x="73" y="37"/>
                    <a:pt x="52" y="38"/>
                    <a:pt x="75" y="38"/>
                  </a:cubicBezTo>
                  <a:cubicBezTo>
                    <a:pt x="73" y="38"/>
                    <a:pt x="70" y="38"/>
                    <a:pt x="67" y="38"/>
                  </a:cubicBezTo>
                  <a:cubicBezTo>
                    <a:pt x="56" y="37"/>
                    <a:pt x="89" y="37"/>
                    <a:pt x="77" y="37"/>
                  </a:cubicBezTo>
                  <a:cubicBezTo>
                    <a:pt x="76" y="37"/>
                    <a:pt x="75" y="36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91" y="35"/>
                    <a:pt x="62" y="36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66" y="35"/>
                    <a:pt x="98" y="34"/>
                    <a:pt x="86" y="34"/>
                  </a:cubicBezTo>
                  <a:cubicBezTo>
                    <a:pt x="78" y="34"/>
                    <a:pt x="70" y="33"/>
                    <a:pt x="62" y="33"/>
                  </a:cubicBezTo>
                  <a:cubicBezTo>
                    <a:pt x="62" y="33"/>
                    <a:pt x="61" y="33"/>
                    <a:pt x="61" y="32"/>
                  </a:cubicBezTo>
                  <a:cubicBezTo>
                    <a:pt x="61" y="32"/>
                    <a:pt x="62" y="32"/>
                    <a:pt x="63" y="32"/>
                  </a:cubicBezTo>
                  <a:cubicBezTo>
                    <a:pt x="66" y="32"/>
                    <a:pt x="69" y="32"/>
                    <a:pt x="72" y="32"/>
                  </a:cubicBezTo>
                  <a:cubicBezTo>
                    <a:pt x="82" y="32"/>
                    <a:pt x="92" y="32"/>
                    <a:pt x="103" y="32"/>
                  </a:cubicBezTo>
                  <a:cubicBezTo>
                    <a:pt x="131" y="33"/>
                    <a:pt x="113" y="30"/>
                    <a:pt x="141" y="30"/>
                  </a:cubicBezTo>
                  <a:cubicBezTo>
                    <a:pt x="172" y="31"/>
                    <a:pt x="207" y="31"/>
                    <a:pt x="238" y="30"/>
                  </a:cubicBezTo>
                  <a:cubicBezTo>
                    <a:pt x="253" y="30"/>
                    <a:pt x="267" y="33"/>
                    <a:pt x="282" y="32"/>
                  </a:cubicBezTo>
                  <a:cubicBezTo>
                    <a:pt x="285" y="32"/>
                    <a:pt x="287" y="32"/>
                    <a:pt x="290" y="32"/>
                  </a:cubicBezTo>
                  <a:cubicBezTo>
                    <a:pt x="286" y="32"/>
                    <a:pt x="281" y="32"/>
                    <a:pt x="276" y="32"/>
                  </a:cubicBezTo>
                  <a:cubicBezTo>
                    <a:pt x="235" y="32"/>
                    <a:pt x="193" y="32"/>
                    <a:pt x="151" y="31"/>
                  </a:cubicBezTo>
                  <a:cubicBezTo>
                    <a:pt x="128" y="30"/>
                    <a:pt x="105" y="29"/>
                    <a:pt x="82" y="28"/>
                  </a:cubicBezTo>
                  <a:cubicBezTo>
                    <a:pt x="64" y="28"/>
                    <a:pt x="90" y="27"/>
                    <a:pt x="72" y="26"/>
                  </a:cubicBezTo>
                  <a:cubicBezTo>
                    <a:pt x="68" y="26"/>
                    <a:pt x="64" y="26"/>
                    <a:pt x="61" y="26"/>
                  </a:cubicBezTo>
                  <a:cubicBezTo>
                    <a:pt x="60" y="26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5"/>
                    <a:pt x="25" y="25"/>
                    <a:pt x="29" y="25"/>
                  </a:cubicBezTo>
                  <a:cubicBezTo>
                    <a:pt x="47" y="24"/>
                    <a:pt x="65" y="25"/>
                    <a:pt x="83" y="25"/>
                  </a:cubicBezTo>
                  <a:cubicBezTo>
                    <a:pt x="107" y="25"/>
                    <a:pt x="126" y="24"/>
                    <a:pt x="151" y="25"/>
                  </a:cubicBezTo>
                  <a:cubicBezTo>
                    <a:pt x="180" y="26"/>
                    <a:pt x="215" y="25"/>
                    <a:pt x="244" y="27"/>
                  </a:cubicBezTo>
                  <a:cubicBezTo>
                    <a:pt x="247" y="27"/>
                    <a:pt x="250" y="27"/>
                    <a:pt x="253" y="27"/>
                  </a:cubicBezTo>
                  <a:cubicBezTo>
                    <a:pt x="252" y="26"/>
                    <a:pt x="252" y="26"/>
                    <a:pt x="251" y="26"/>
                  </a:cubicBezTo>
                  <a:cubicBezTo>
                    <a:pt x="234" y="26"/>
                    <a:pt x="216" y="26"/>
                    <a:pt x="198" y="26"/>
                  </a:cubicBezTo>
                  <a:cubicBezTo>
                    <a:pt x="182" y="25"/>
                    <a:pt x="166" y="25"/>
                    <a:pt x="151" y="25"/>
                  </a:cubicBezTo>
                  <a:cubicBezTo>
                    <a:pt x="128" y="24"/>
                    <a:pt x="106" y="23"/>
                    <a:pt x="84" y="22"/>
                  </a:cubicBezTo>
                  <a:cubicBezTo>
                    <a:pt x="75" y="22"/>
                    <a:pt x="66" y="21"/>
                    <a:pt x="57" y="21"/>
                  </a:cubicBezTo>
                  <a:cubicBezTo>
                    <a:pt x="53" y="21"/>
                    <a:pt x="49" y="19"/>
                    <a:pt x="45" y="19"/>
                  </a:cubicBezTo>
                  <a:cubicBezTo>
                    <a:pt x="45" y="19"/>
                    <a:pt x="44" y="19"/>
                    <a:pt x="44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8" y="19"/>
                    <a:pt x="51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48" y="18"/>
                    <a:pt x="42" y="17"/>
                    <a:pt x="35" y="17"/>
                  </a:cubicBezTo>
                  <a:cubicBezTo>
                    <a:pt x="35" y="17"/>
                    <a:pt x="35" y="16"/>
                    <a:pt x="35" y="16"/>
                  </a:cubicBezTo>
                  <a:cubicBezTo>
                    <a:pt x="62" y="16"/>
                    <a:pt x="88" y="18"/>
                    <a:pt x="114" y="18"/>
                  </a:cubicBezTo>
                  <a:cubicBezTo>
                    <a:pt x="112" y="17"/>
                    <a:pt x="109" y="17"/>
                    <a:pt x="106" y="17"/>
                  </a:cubicBezTo>
                  <a:cubicBezTo>
                    <a:pt x="89" y="16"/>
                    <a:pt x="73" y="16"/>
                    <a:pt x="56" y="15"/>
                  </a:cubicBezTo>
                  <a:cubicBezTo>
                    <a:pt x="50" y="15"/>
                    <a:pt x="44" y="15"/>
                    <a:pt x="38" y="14"/>
                  </a:cubicBezTo>
                  <a:cubicBezTo>
                    <a:pt x="38" y="14"/>
                    <a:pt x="37" y="14"/>
                    <a:pt x="37" y="14"/>
                  </a:cubicBezTo>
                  <a:cubicBezTo>
                    <a:pt x="37" y="13"/>
                    <a:pt x="38" y="13"/>
                    <a:pt x="38" y="13"/>
                  </a:cubicBezTo>
                  <a:cubicBezTo>
                    <a:pt x="40" y="13"/>
                    <a:pt x="41" y="13"/>
                    <a:pt x="43" y="13"/>
                  </a:cubicBezTo>
                  <a:cubicBezTo>
                    <a:pt x="48" y="13"/>
                    <a:pt x="53" y="14"/>
                    <a:pt x="59" y="14"/>
                  </a:cubicBezTo>
                  <a:cubicBezTo>
                    <a:pt x="63" y="14"/>
                    <a:pt x="66" y="14"/>
                    <a:pt x="70" y="14"/>
                  </a:cubicBezTo>
                  <a:cubicBezTo>
                    <a:pt x="68" y="13"/>
                    <a:pt x="66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78" y="12"/>
                    <a:pt x="91" y="13"/>
                    <a:pt x="104" y="13"/>
                  </a:cubicBezTo>
                  <a:cubicBezTo>
                    <a:pt x="118" y="13"/>
                    <a:pt x="131" y="14"/>
                    <a:pt x="145" y="14"/>
                  </a:cubicBezTo>
                  <a:cubicBezTo>
                    <a:pt x="145" y="14"/>
                    <a:pt x="145" y="14"/>
                    <a:pt x="145" y="14"/>
                  </a:cubicBezTo>
                  <a:cubicBezTo>
                    <a:pt x="111" y="12"/>
                    <a:pt x="78" y="11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9"/>
                    <a:pt x="54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7" y="8"/>
                    <a:pt x="56" y="8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103" y="7"/>
                    <a:pt x="150" y="10"/>
                    <a:pt x="196" y="10"/>
                  </a:cubicBezTo>
                  <a:cubicBezTo>
                    <a:pt x="179" y="10"/>
                    <a:pt x="161" y="9"/>
                    <a:pt x="143" y="8"/>
                  </a:cubicBezTo>
                  <a:cubicBezTo>
                    <a:pt x="125" y="7"/>
                    <a:pt x="108" y="7"/>
                    <a:pt x="90" y="6"/>
                  </a:cubicBezTo>
                  <a:cubicBezTo>
                    <a:pt x="72" y="5"/>
                    <a:pt x="55" y="4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8" y="2"/>
                    <a:pt x="38" y="2"/>
                  </a:cubicBezTo>
                  <a:cubicBezTo>
                    <a:pt x="44" y="2"/>
                    <a:pt x="49" y="2"/>
                    <a:pt x="55" y="2"/>
                  </a:cubicBezTo>
                  <a:cubicBezTo>
                    <a:pt x="74" y="3"/>
                    <a:pt x="92" y="4"/>
                    <a:pt x="111" y="5"/>
                  </a:cubicBezTo>
                  <a:cubicBezTo>
                    <a:pt x="132" y="5"/>
                    <a:pt x="152" y="6"/>
                    <a:pt x="173" y="7"/>
                  </a:cubicBezTo>
                  <a:cubicBezTo>
                    <a:pt x="192" y="8"/>
                    <a:pt x="212" y="8"/>
                    <a:pt x="231" y="8"/>
                  </a:cubicBezTo>
                  <a:cubicBezTo>
                    <a:pt x="248" y="8"/>
                    <a:pt x="264" y="8"/>
                    <a:pt x="281" y="8"/>
                  </a:cubicBezTo>
                  <a:cubicBezTo>
                    <a:pt x="305" y="8"/>
                    <a:pt x="328" y="8"/>
                    <a:pt x="352" y="9"/>
                  </a:cubicBezTo>
                  <a:cubicBezTo>
                    <a:pt x="354" y="9"/>
                    <a:pt x="356" y="8"/>
                    <a:pt x="357" y="8"/>
                  </a:cubicBezTo>
                  <a:cubicBezTo>
                    <a:pt x="358" y="8"/>
                    <a:pt x="358" y="8"/>
                    <a:pt x="359" y="8"/>
                  </a:cubicBezTo>
                  <a:cubicBezTo>
                    <a:pt x="360" y="8"/>
                    <a:pt x="360" y="9"/>
                    <a:pt x="361" y="9"/>
                  </a:cubicBezTo>
                  <a:cubicBezTo>
                    <a:pt x="362" y="9"/>
                    <a:pt x="364" y="9"/>
                    <a:pt x="366" y="9"/>
                  </a:cubicBezTo>
                  <a:cubicBezTo>
                    <a:pt x="381" y="8"/>
                    <a:pt x="396" y="8"/>
                    <a:pt x="412" y="7"/>
                  </a:cubicBezTo>
                  <a:cubicBezTo>
                    <a:pt x="424" y="7"/>
                    <a:pt x="436" y="6"/>
                    <a:pt x="448" y="5"/>
                  </a:cubicBezTo>
                  <a:cubicBezTo>
                    <a:pt x="458" y="4"/>
                    <a:pt x="453" y="3"/>
                    <a:pt x="462" y="3"/>
                  </a:cubicBezTo>
                  <a:cubicBezTo>
                    <a:pt x="472" y="2"/>
                    <a:pt x="477" y="1"/>
                    <a:pt x="488" y="1"/>
                  </a:cubicBezTo>
                  <a:cubicBezTo>
                    <a:pt x="494" y="0"/>
                    <a:pt x="501" y="0"/>
                    <a:pt x="507" y="0"/>
                  </a:cubicBezTo>
                  <a:cubicBezTo>
                    <a:pt x="508" y="0"/>
                    <a:pt x="519" y="0"/>
                    <a:pt x="520" y="0"/>
                  </a:cubicBezTo>
                  <a:cubicBezTo>
                    <a:pt x="520" y="1"/>
                    <a:pt x="520" y="1"/>
                    <a:pt x="520" y="1"/>
                  </a:cubicBezTo>
                  <a:cubicBezTo>
                    <a:pt x="519" y="1"/>
                    <a:pt x="519" y="2"/>
                    <a:pt x="518" y="2"/>
                  </a:cubicBezTo>
                  <a:cubicBezTo>
                    <a:pt x="514" y="3"/>
                    <a:pt x="501" y="5"/>
                    <a:pt x="496" y="6"/>
                  </a:cubicBezTo>
                  <a:cubicBezTo>
                    <a:pt x="493" y="6"/>
                    <a:pt x="489" y="7"/>
                    <a:pt x="486" y="7"/>
                  </a:cubicBezTo>
                  <a:cubicBezTo>
                    <a:pt x="485" y="7"/>
                    <a:pt x="485" y="8"/>
                    <a:pt x="484" y="8"/>
                  </a:cubicBezTo>
                  <a:cubicBezTo>
                    <a:pt x="484" y="8"/>
                    <a:pt x="484" y="8"/>
                    <a:pt x="484" y="8"/>
                  </a:cubicBezTo>
                  <a:cubicBezTo>
                    <a:pt x="485" y="8"/>
                    <a:pt x="485" y="8"/>
                    <a:pt x="486" y="8"/>
                  </a:cubicBezTo>
                  <a:cubicBezTo>
                    <a:pt x="491" y="9"/>
                    <a:pt x="496" y="9"/>
                    <a:pt x="502" y="9"/>
                  </a:cubicBezTo>
                  <a:cubicBezTo>
                    <a:pt x="502" y="9"/>
                    <a:pt x="503" y="9"/>
                    <a:pt x="503" y="9"/>
                  </a:cubicBezTo>
                  <a:cubicBezTo>
                    <a:pt x="503" y="9"/>
                    <a:pt x="503" y="10"/>
                    <a:pt x="503" y="10"/>
                  </a:cubicBezTo>
                  <a:cubicBezTo>
                    <a:pt x="503" y="10"/>
                    <a:pt x="502" y="10"/>
                    <a:pt x="501" y="10"/>
                  </a:cubicBezTo>
                  <a:cubicBezTo>
                    <a:pt x="497" y="11"/>
                    <a:pt x="492" y="11"/>
                    <a:pt x="488" y="11"/>
                  </a:cubicBezTo>
                  <a:cubicBezTo>
                    <a:pt x="487" y="11"/>
                    <a:pt x="486" y="11"/>
                    <a:pt x="486" y="13"/>
                  </a:cubicBezTo>
                  <a:cubicBezTo>
                    <a:pt x="486" y="13"/>
                    <a:pt x="485" y="13"/>
                    <a:pt x="485" y="13"/>
                  </a:cubicBezTo>
                  <a:cubicBezTo>
                    <a:pt x="484" y="13"/>
                    <a:pt x="483" y="14"/>
                    <a:pt x="482" y="14"/>
                  </a:cubicBezTo>
                  <a:cubicBezTo>
                    <a:pt x="470" y="16"/>
                    <a:pt x="464" y="17"/>
                    <a:pt x="452" y="18"/>
                  </a:cubicBezTo>
                  <a:cubicBezTo>
                    <a:pt x="451" y="18"/>
                    <a:pt x="449" y="19"/>
                    <a:pt x="448" y="20"/>
                  </a:cubicBezTo>
                  <a:cubicBezTo>
                    <a:pt x="449" y="20"/>
                    <a:pt x="451" y="20"/>
                    <a:pt x="452" y="20"/>
                  </a:cubicBezTo>
                  <a:cubicBezTo>
                    <a:pt x="457" y="19"/>
                    <a:pt x="462" y="19"/>
                    <a:pt x="467" y="19"/>
                  </a:cubicBezTo>
                  <a:cubicBezTo>
                    <a:pt x="476" y="18"/>
                    <a:pt x="479" y="18"/>
                    <a:pt x="488" y="18"/>
                  </a:cubicBezTo>
                  <a:cubicBezTo>
                    <a:pt x="489" y="18"/>
                    <a:pt x="489" y="18"/>
                    <a:pt x="490" y="18"/>
                  </a:cubicBezTo>
                  <a:cubicBezTo>
                    <a:pt x="490" y="18"/>
                    <a:pt x="490" y="18"/>
                    <a:pt x="490" y="18"/>
                  </a:cubicBezTo>
                  <a:cubicBezTo>
                    <a:pt x="489" y="19"/>
                    <a:pt x="489" y="19"/>
                    <a:pt x="488" y="19"/>
                  </a:cubicBezTo>
                  <a:cubicBezTo>
                    <a:pt x="484" y="20"/>
                    <a:pt x="485" y="21"/>
                    <a:pt x="481" y="21"/>
                  </a:cubicBezTo>
                  <a:cubicBezTo>
                    <a:pt x="470" y="22"/>
                    <a:pt x="460" y="23"/>
                    <a:pt x="450" y="24"/>
                  </a:cubicBezTo>
                  <a:cubicBezTo>
                    <a:pt x="440" y="25"/>
                    <a:pt x="445" y="26"/>
                    <a:pt x="435" y="26"/>
                  </a:cubicBezTo>
                  <a:cubicBezTo>
                    <a:pt x="425" y="27"/>
                    <a:pt x="416" y="27"/>
                    <a:pt x="406" y="29"/>
                  </a:cubicBezTo>
                  <a:cubicBezTo>
                    <a:pt x="404" y="29"/>
                    <a:pt x="403" y="30"/>
                    <a:pt x="401" y="30"/>
                  </a:cubicBezTo>
                  <a:cubicBezTo>
                    <a:pt x="401" y="30"/>
                    <a:pt x="401" y="30"/>
                    <a:pt x="401" y="30"/>
                  </a:cubicBezTo>
                  <a:cubicBezTo>
                    <a:pt x="402" y="30"/>
                    <a:pt x="403" y="30"/>
                    <a:pt x="404" y="30"/>
                  </a:cubicBezTo>
                  <a:cubicBezTo>
                    <a:pt x="408" y="30"/>
                    <a:pt x="412" y="29"/>
                    <a:pt x="416" y="29"/>
                  </a:cubicBezTo>
                  <a:cubicBezTo>
                    <a:pt x="420" y="28"/>
                    <a:pt x="425" y="28"/>
                    <a:pt x="430" y="27"/>
                  </a:cubicBezTo>
                  <a:cubicBezTo>
                    <a:pt x="434" y="27"/>
                    <a:pt x="438" y="27"/>
                    <a:pt x="442" y="26"/>
                  </a:cubicBezTo>
                  <a:cubicBezTo>
                    <a:pt x="447" y="26"/>
                    <a:pt x="439" y="25"/>
                    <a:pt x="445" y="25"/>
                  </a:cubicBezTo>
                  <a:cubicBezTo>
                    <a:pt x="452" y="25"/>
                    <a:pt x="458" y="25"/>
                    <a:pt x="465" y="24"/>
                  </a:cubicBezTo>
                  <a:cubicBezTo>
                    <a:pt x="465" y="24"/>
                    <a:pt x="466" y="25"/>
                    <a:pt x="466" y="25"/>
                  </a:cubicBezTo>
                  <a:cubicBezTo>
                    <a:pt x="466" y="25"/>
                    <a:pt x="466" y="25"/>
                    <a:pt x="466" y="25"/>
                  </a:cubicBezTo>
                  <a:cubicBezTo>
                    <a:pt x="466" y="25"/>
                    <a:pt x="465" y="26"/>
                    <a:pt x="464" y="26"/>
                  </a:cubicBezTo>
                  <a:cubicBezTo>
                    <a:pt x="462" y="26"/>
                    <a:pt x="469" y="27"/>
                    <a:pt x="466" y="27"/>
                  </a:cubicBezTo>
                  <a:cubicBezTo>
                    <a:pt x="465" y="27"/>
                    <a:pt x="465" y="28"/>
                    <a:pt x="465" y="29"/>
                  </a:cubicBezTo>
                  <a:cubicBezTo>
                    <a:pt x="465" y="29"/>
                    <a:pt x="466" y="29"/>
                    <a:pt x="466" y="29"/>
                  </a:cubicBezTo>
                  <a:cubicBezTo>
                    <a:pt x="471" y="29"/>
                    <a:pt x="476" y="28"/>
                    <a:pt x="481" y="28"/>
                  </a:cubicBezTo>
                  <a:cubicBezTo>
                    <a:pt x="482" y="28"/>
                    <a:pt x="482" y="28"/>
                    <a:pt x="483" y="28"/>
                  </a:cubicBezTo>
                  <a:cubicBezTo>
                    <a:pt x="484" y="29"/>
                    <a:pt x="485" y="29"/>
                    <a:pt x="487" y="29"/>
                  </a:cubicBezTo>
                  <a:cubicBezTo>
                    <a:pt x="487" y="29"/>
                    <a:pt x="488" y="29"/>
                    <a:pt x="489" y="29"/>
                  </a:cubicBezTo>
                  <a:cubicBezTo>
                    <a:pt x="489" y="30"/>
                    <a:pt x="489" y="30"/>
                    <a:pt x="489" y="30"/>
                  </a:cubicBezTo>
                  <a:cubicBezTo>
                    <a:pt x="487" y="30"/>
                    <a:pt x="491" y="31"/>
                    <a:pt x="490" y="31"/>
                  </a:cubicBezTo>
                  <a:cubicBezTo>
                    <a:pt x="480" y="32"/>
                    <a:pt x="485" y="33"/>
                    <a:pt x="475" y="34"/>
                  </a:cubicBezTo>
                  <a:cubicBezTo>
                    <a:pt x="457" y="35"/>
                    <a:pt x="439" y="37"/>
                    <a:pt x="422" y="39"/>
                  </a:cubicBezTo>
                  <a:cubicBezTo>
                    <a:pt x="420" y="40"/>
                    <a:pt x="418" y="40"/>
                    <a:pt x="417" y="40"/>
                  </a:cubicBezTo>
                  <a:cubicBezTo>
                    <a:pt x="417" y="41"/>
                    <a:pt x="418" y="41"/>
                    <a:pt x="418" y="41"/>
                  </a:cubicBezTo>
                  <a:cubicBezTo>
                    <a:pt x="424" y="40"/>
                    <a:pt x="429" y="40"/>
                    <a:pt x="435" y="39"/>
                  </a:cubicBezTo>
                  <a:cubicBezTo>
                    <a:pt x="440" y="39"/>
                    <a:pt x="444" y="39"/>
                    <a:pt x="449" y="39"/>
                  </a:cubicBezTo>
                  <a:cubicBezTo>
                    <a:pt x="458" y="38"/>
                    <a:pt x="468" y="37"/>
                    <a:pt x="478" y="37"/>
                  </a:cubicBezTo>
                  <a:cubicBezTo>
                    <a:pt x="479" y="37"/>
                    <a:pt x="481" y="37"/>
                    <a:pt x="482" y="37"/>
                  </a:cubicBezTo>
                  <a:cubicBezTo>
                    <a:pt x="482" y="37"/>
                    <a:pt x="483" y="37"/>
                    <a:pt x="483" y="37"/>
                  </a:cubicBezTo>
                  <a:cubicBezTo>
                    <a:pt x="486" y="37"/>
                    <a:pt x="488" y="37"/>
                    <a:pt x="491" y="37"/>
                  </a:cubicBezTo>
                  <a:cubicBezTo>
                    <a:pt x="495" y="36"/>
                    <a:pt x="483" y="36"/>
                    <a:pt x="487" y="36"/>
                  </a:cubicBezTo>
                  <a:cubicBezTo>
                    <a:pt x="488" y="35"/>
                    <a:pt x="488" y="36"/>
                    <a:pt x="489" y="36"/>
                  </a:cubicBezTo>
                  <a:cubicBezTo>
                    <a:pt x="489" y="36"/>
                    <a:pt x="489" y="36"/>
                    <a:pt x="489" y="36"/>
                  </a:cubicBezTo>
                  <a:cubicBezTo>
                    <a:pt x="488" y="37"/>
                    <a:pt x="488" y="37"/>
                    <a:pt x="487" y="37"/>
                  </a:cubicBezTo>
                  <a:cubicBezTo>
                    <a:pt x="484" y="37"/>
                    <a:pt x="497" y="38"/>
                    <a:pt x="494" y="38"/>
                  </a:cubicBezTo>
                  <a:cubicBezTo>
                    <a:pt x="488" y="39"/>
                    <a:pt x="483" y="40"/>
                    <a:pt x="477" y="41"/>
                  </a:cubicBezTo>
                  <a:cubicBezTo>
                    <a:pt x="473" y="42"/>
                    <a:pt x="468" y="42"/>
                    <a:pt x="464" y="43"/>
                  </a:cubicBezTo>
                  <a:cubicBezTo>
                    <a:pt x="467" y="43"/>
                    <a:pt x="470" y="42"/>
                    <a:pt x="473" y="42"/>
                  </a:cubicBezTo>
                  <a:cubicBezTo>
                    <a:pt x="479" y="42"/>
                    <a:pt x="484" y="41"/>
                    <a:pt x="490" y="41"/>
                  </a:cubicBezTo>
                  <a:cubicBezTo>
                    <a:pt x="491" y="40"/>
                    <a:pt x="491" y="41"/>
                    <a:pt x="492" y="41"/>
                  </a:cubicBezTo>
                  <a:cubicBezTo>
                    <a:pt x="492" y="41"/>
                    <a:pt x="492" y="41"/>
                    <a:pt x="492" y="41"/>
                  </a:cubicBezTo>
                  <a:cubicBezTo>
                    <a:pt x="491" y="42"/>
                    <a:pt x="490" y="42"/>
                    <a:pt x="488" y="42"/>
                  </a:cubicBezTo>
                  <a:cubicBezTo>
                    <a:pt x="477" y="43"/>
                    <a:pt x="466" y="45"/>
                    <a:pt x="456" y="46"/>
                  </a:cubicBezTo>
                  <a:cubicBezTo>
                    <a:pt x="447" y="47"/>
                    <a:pt x="439" y="48"/>
                    <a:pt x="431" y="49"/>
                  </a:cubicBezTo>
                  <a:cubicBezTo>
                    <a:pt x="428" y="49"/>
                    <a:pt x="425" y="50"/>
                    <a:pt x="423" y="50"/>
                  </a:cubicBezTo>
                  <a:cubicBezTo>
                    <a:pt x="423" y="50"/>
                    <a:pt x="424" y="50"/>
                    <a:pt x="425" y="50"/>
                  </a:cubicBezTo>
                  <a:cubicBezTo>
                    <a:pt x="428" y="50"/>
                    <a:pt x="431" y="49"/>
                    <a:pt x="434" y="50"/>
                  </a:cubicBezTo>
                  <a:cubicBezTo>
                    <a:pt x="435" y="51"/>
                    <a:pt x="437" y="50"/>
                    <a:pt x="438" y="50"/>
                  </a:cubicBezTo>
                  <a:cubicBezTo>
                    <a:pt x="449" y="49"/>
                    <a:pt x="460" y="48"/>
                    <a:pt x="470" y="47"/>
                  </a:cubicBezTo>
                  <a:cubicBezTo>
                    <a:pt x="475" y="46"/>
                    <a:pt x="481" y="46"/>
                    <a:pt x="486" y="45"/>
                  </a:cubicBezTo>
                  <a:cubicBezTo>
                    <a:pt x="487" y="45"/>
                    <a:pt x="488" y="45"/>
                    <a:pt x="489" y="46"/>
                  </a:cubicBezTo>
                  <a:cubicBezTo>
                    <a:pt x="472" y="50"/>
                    <a:pt x="456" y="51"/>
                    <a:pt x="439" y="54"/>
                  </a:cubicBezTo>
                  <a:cubicBezTo>
                    <a:pt x="441" y="54"/>
                    <a:pt x="443" y="54"/>
                    <a:pt x="446" y="55"/>
                  </a:cubicBezTo>
                  <a:cubicBezTo>
                    <a:pt x="439" y="57"/>
                    <a:pt x="468" y="57"/>
                    <a:pt x="461" y="58"/>
                  </a:cubicBezTo>
                  <a:cubicBezTo>
                    <a:pt x="462" y="59"/>
                    <a:pt x="462" y="59"/>
                    <a:pt x="463" y="59"/>
                  </a:cubicBezTo>
                  <a:cubicBezTo>
                    <a:pt x="471" y="58"/>
                    <a:pt x="441" y="58"/>
                    <a:pt x="449" y="57"/>
                  </a:cubicBezTo>
                  <a:cubicBezTo>
                    <a:pt x="455" y="56"/>
                    <a:pt x="460" y="55"/>
                    <a:pt x="466" y="55"/>
                  </a:cubicBezTo>
                  <a:cubicBezTo>
                    <a:pt x="467" y="55"/>
                    <a:pt x="468" y="55"/>
                    <a:pt x="468" y="55"/>
                  </a:cubicBezTo>
                  <a:cubicBezTo>
                    <a:pt x="468" y="55"/>
                    <a:pt x="468" y="55"/>
                    <a:pt x="468" y="55"/>
                  </a:cubicBezTo>
                  <a:cubicBezTo>
                    <a:pt x="468" y="56"/>
                    <a:pt x="467" y="56"/>
                    <a:pt x="467" y="56"/>
                  </a:cubicBezTo>
                  <a:cubicBezTo>
                    <a:pt x="464" y="57"/>
                    <a:pt x="461" y="57"/>
                    <a:pt x="458" y="58"/>
                  </a:cubicBezTo>
                  <a:cubicBezTo>
                    <a:pt x="450" y="59"/>
                    <a:pt x="479" y="61"/>
                    <a:pt x="471" y="62"/>
                  </a:cubicBezTo>
                  <a:cubicBezTo>
                    <a:pt x="471" y="62"/>
                    <a:pt x="470" y="63"/>
                    <a:pt x="470" y="63"/>
                  </a:cubicBezTo>
                  <a:cubicBezTo>
                    <a:pt x="469" y="65"/>
                    <a:pt x="468" y="64"/>
                    <a:pt x="467" y="65"/>
                  </a:cubicBezTo>
                  <a:cubicBezTo>
                    <a:pt x="463" y="66"/>
                    <a:pt x="465" y="67"/>
                    <a:pt x="461" y="67"/>
                  </a:cubicBezTo>
                  <a:cubicBezTo>
                    <a:pt x="458" y="68"/>
                    <a:pt x="455" y="69"/>
                    <a:pt x="451" y="69"/>
                  </a:cubicBezTo>
                  <a:cubicBezTo>
                    <a:pt x="449" y="70"/>
                    <a:pt x="446" y="70"/>
                    <a:pt x="444" y="70"/>
                  </a:cubicBezTo>
                  <a:cubicBezTo>
                    <a:pt x="448" y="70"/>
                    <a:pt x="453" y="70"/>
                    <a:pt x="458" y="69"/>
                  </a:cubicBezTo>
                  <a:cubicBezTo>
                    <a:pt x="463" y="69"/>
                    <a:pt x="468" y="68"/>
                    <a:pt x="473" y="67"/>
                  </a:cubicBezTo>
                  <a:cubicBezTo>
                    <a:pt x="473" y="67"/>
                    <a:pt x="474" y="67"/>
                    <a:pt x="475" y="67"/>
                  </a:cubicBezTo>
                  <a:cubicBezTo>
                    <a:pt x="475" y="68"/>
                    <a:pt x="475" y="68"/>
                    <a:pt x="475" y="68"/>
                  </a:cubicBezTo>
                  <a:cubicBezTo>
                    <a:pt x="474" y="68"/>
                    <a:pt x="474" y="69"/>
                    <a:pt x="473" y="69"/>
                  </a:cubicBezTo>
                  <a:cubicBezTo>
                    <a:pt x="470" y="69"/>
                    <a:pt x="467" y="70"/>
                    <a:pt x="464" y="70"/>
                  </a:cubicBezTo>
                  <a:cubicBezTo>
                    <a:pt x="462" y="71"/>
                    <a:pt x="460" y="71"/>
                    <a:pt x="458" y="71"/>
                  </a:cubicBezTo>
                  <a:cubicBezTo>
                    <a:pt x="459" y="72"/>
                    <a:pt x="460" y="72"/>
                    <a:pt x="460" y="71"/>
                  </a:cubicBezTo>
                  <a:cubicBezTo>
                    <a:pt x="469" y="70"/>
                    <a:pt x="477" y="69"/>
                    <a:pt x="486" y="68"/>
                  </a:cubicBezTo>
                  <a:cubicBezTo>
                    <a:pt x="487" y="68"/>
                    <a:pt x="488" y="68"/>
                    <a:pt x="489" y="68"/>
                  </a:cubicBezTo>
                  <a:cubicBezTo>
                    <a:pt x="489" y="69"/>
                    <a:pt x="489" y="69"/>
                    <a:pt x="489" y="69"/>
                  </a:cubicBezTo>
                  <a:cubicBezTo>
                    <a:pt x="488" y="69"/>
                    <a:pt x="487" y="70"/>
                    <a:pt x="486" y="70"/>
                  </a:cubicBezTo>
                  <a:cubicBezTo>
                    <a:pt x="479" y="71"/>
                    <a:pt x="471" y="73"/>
                    <a:pt x="464" y="74"/>
                  </a:cubicBezTo>
                  <a:cubicBezTo>
                    <a:pt x="461" y="75"/>
                    <a:pt x="457" y="76"/>
                    <a:pt x="454" y="78"/>
                  </a:cubicBezTo>
                  <a:cubicBezTo>
                    <a:pt x="453" y="79"/>
                    <a:pt x="451" y="79"/>
                    <a:pt x="449" y="80"/>
                  </a:cubicBezTo>
                  <a:cubicBezTo>
                    <a:pt x="444" y="80"/>
                    <a:pt x="472" y="81"/>
                    <a:pt x="466" y="81"/>
                  </a:cubicBezTo>
                  <a:cubicBezTo>
                    <a:pt x="461" y="81"/>
                    <a:pt x="456" y="84"/>
                    <a:pt x="451" y="84"/>
                  </a:cubicBezTo>
                  <a:cubicBezTo>
                    <a:pt x="451" y="84"/>
                    <a:pt x="452" y="85"/>
                    <a:pt x="452" y="85"/>
                  </a:cubicBezTo>
                  <a:cubicBezTo>
                    <a:pt x="458" y="84"/>
                    <a:pt x="465" y="84"/>
                    <a:pt x="471" y="84"/>
                  </a:cubicBezTo>
                  <a:cubicBezTo>
                    <a:pt x="476" y="84"/>
                    <a:pt x="482" y="83"/>
                    <a:pt x="487" y="83"/>
                  </a:cubicBezTo>
                  <a:cubicBezTo>
                    <a:pt x="488" y="83"/>
                    <a:pt x="489" y="83"/>
                    <a:pt x="490" y="83"/>
                  </a:cubicBezTo>
                  <a:cubicBezTo>
                    <a:pt x="490" y="83"/>
                    <a:pt x="490" y="83"/>
                    <a:pt x="490" y="83"/>
                  </a:cubicBezTo>
                  <a:cubicBezTo>
                    <a:pt x="489" y="84"/>
                    <a:pt x="488" y="84"/>
                    <a:pt x="487" y="84"/>
                  </a:cubicBezTo>
                  <a:cubicBezTo>
                    <a:pt x="483" y="85"/>
                    <a:pt x="479" y="85"/>
                    <a:pt x="475" y="85"/>
                  </a:cubicBezTo>
                  <a:cubicBezTo>
                    <a:pt x="474" y="86"/>
                    <a:pt x="473" y="86"/>
                    <a:pt x="472" y="86"/>
                  </a:cubicBezTo>
                  <a:cubicBezTo>
                    <a:pt x="473" y="86"/>
                    <a:pt x="473" y="86"/>
                    <a:pt x="473" y="86"/>
                  </a:cubicBezTo>
                  <a:cubicBezTo>
                    <a:pt x="474" y="86"/>
                    <a:pt x="476" y="86"/>
                    <a:pt x="477" y="86"/>
                  </a:cubicBezTo>
                  <a:cubicBezTo>
                    <a:pt x="478" y="87"/>
                    <a:pt x="478" y="87"/>
                    <a:pt x="478" y="87"/>
                  </a:cubicBezTo>
                  <a:cubicBezTo>
                    <a:pt x="477" y="87"/>
                    <a:pt x="476" y="88"/>
                    <a:pt x="475" y="88"/>
                  </a:cubicBezTo>
                  <a:cubicBezTo>
                    <a:pt x="468" y="89"/>
                    <a:pt x="460" y="90"/>
                    <a:pt x="453" y="90"/>
                  </a:cubicBezTo>
                  <a:cubicBezTo>
                    <a:pt x="443" y="91"/>
                    <a:pt x="433" y="92"/>
                    <a:pt x="423" y="92"/>
                  </a:cubicBezTo>
                  <a:cubicBezTo>
                    <a:pt x="413" y="92"/>
                    <a:pt x="313" y="92"/>
                    <a:pt x="303" y="92"/>
                  </a:cubicBezTo>
                  <a:cubicBezTo>
                    <a:pt x="293" y="91"/>
                    <a:pt x="283" y="91"/>
                    <a:pt x="272" y="91"/>
                  </a:cubicBezTo>
                  <a:cubicBezTo>
                    <a:pt x="265" y="91"/>
                    <a:pt x="258" y="91"/>
                    <a:pt x="251" y="91"/>
                  </a:cubicBezTo>
                  <a:cubicBezTo>
                    <a:pt x="248" y="92"/>
                    <a:pt x="245" y="92"/>
                    <a:pt x="242" y="92"/>
                  </a:cubicBezTo>
                  <a:cubicBezTo>
                    <a:pt x="241" y="92"/>
                    <a:pt x="240" y="92"/>
                    <a:pt x="239" y="92"/>
                  </a:cubicBezTo>
                  <a:cubicBezTo>
                    <a:pt x="237" y="92"/>
                    <a:pt x="236" y="91"/>
                    <a:pt x="235" y="91"/>
                  </a:cubicBezTo>
                  <a:cubicBezTo>
                    <a:pt x="234" y="91"/>
                    <a:pt x="233" y="92"/>
                    <a:pt x="233" y="92"/>
                  </a:cubicBezTo>
                  <a:cubicBezTo>
                    <a:pt x="232" y="91"/>
                    <a:pt x="232" y="91"/>
                    <a:pt x="231" y="92"/>
                  </a:cubicBezTo>
                  <a:cubicBezTo>
                    <a:pt x="231" y="91"/>
                    <a:pt x="230" y="91"/>
                    <a:pt x="229" y="92"/>
                  </a:cubicBezTo>
                  <a:cubicBezTo>
                    <a:pt x="229" y="92"/>
                    <a:pt x="229" y="92"/>
                    <a:pt x="229" y="91"/>
                  </a:cubicBezTo>
                  <a:cubicBezTo>
                    <a:pt x="229" y="92"/>
                    <a:pt x="228" y="92"/>
                    <a:pt x="227" y="92"/>
                  </a:cubicBezTo>
                  <a:cubicBezTo>
                    <a:pt x="227" y="91"/>
                    <a:pt x="226" y="91"/>
                    <a:pt x="226" y="92"/>
                  </a:cubicBezTo>
                  <a:cubicBezTo>
                    <a:pt x="218" y="92"/>
                    <a:pt x="211" y="92"/>
                    <a:pt x="203" y="92"/>
                  </a:cubicBezTo>
                  <a:close/>
                  <a:moveTo>
                    <a:pt x="367" y="44"/>
                  </a:moveTo>
                  <a:cubicBezTo>
                    <a:pt x="356" y="44"/>
                    <a:pt x="331" y="45"/>
                    <a:pt x="321" y="45"/>
                  </a:cubicBezTo>
                  <a:cubicBezTo>
                    <a:pt x="314" y="45"/>
                    <a:pt x="308" y="45"/>
                    <a:pt x="301" y="45"/>
                  </a:cubicBezTo>
                  <a:cubicBezTo>
                    <a:pt x="292" y="45"/>
                    <a:pt x="280" y="45"/>
                    <a:pt x="271" y="45"/>
                  </a:cubicBezTo>
                  <a:cubicBezTo>
                    <a:pt x="256" y="45"/>
                    <a:pt x="239" y="45"/>
                    <a:pt x="224" y="45"/>
                  </a:cubicBezTo>
                  <a:cubicBezTo>
                    <a:pt x="208" y="45"/>
                    <a:pt x="200" y="45"/>
                    <a:pt x="184" y="45"/>
                  </a:cubicBezTo>
                  <a:cubicBezTo>
                    <a:pt x="178" y="45"/>
                    <a:pt x="167" y="43"/>
                    <a:pt x="161" y="43"/>
                  </a:cubicBezTo>
                  <a:cubicBezTo>
                    <a:pt x="174" y="46"/>
                    <a:pt x="363" y="46"/>
                    <a:pt x="387" y="43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79" y="42"/>
                    <a:pt x="375" y="44"/>
                    <a:pt x="367" y="44"/>
                  </a:cubicBezTo>
                  <a:close/>
                  <a:moveTo>
                    <a:pt x="273" y="63"/>
                  </a:moveTo>
                  <a:cubicBezTo>
                    <a:pt x="245" y="63"/>
                    <a:pt x="217" y="64"/>
                    <a:pt x="189" y="64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217" y="65"/>
                    <a:pt x="245" y="64"/>
                    <a:pt x="273" y="63"/>
                  </a:cubicBezTo>
                  <a:close/>
                  <a:moveTo>
                    <a:pt x="362" y="26"/>
                  </a:moveTo>
                  <a:cubicBezTo>
                    <a:pt x="374" y="26"/>
                    <a:pt x="386" y="26"/>
                    <a:pt x="398" y="23"/>
                  </a:cubicBezTo>
                  <a:cubicBezTo>
                    <a:pt x="386" y="24"/>
                    <a:pt x="374" y="25"/>
                    <a:pt x="362" y="26"/>
                  </a:cubicBezTo>
                  <a:close/>
                  <a:moveTo>
                    <a:pt x="190" y="38"/>
                  </a:moveTo>
                  <a:cubicBezTo>
                    <a:pt x="190" y="38"/>
                    <a:pt x="190" y="38"/>
                    <a:pt x="190" y="38"/>
                  </a:cubicBezTo>
                  <a:cubicBezTo>
                    <a:pt x="208" y="38"/>
                    <a:pt x="226" y="38"/>
                    <a:pt x="245" y="38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26" y="38"/>
                    <a:pt x="208" y="38"/>
                    <a:pt x="190" y="38"/>
                  </a:cubicBezTo>
                  <a:close/>
                  <a:moveTo>
                    <a:pt x="378" y="33"/>
                  </a:moveTo>
                  <a:cubicBezTo>
                    <a:pt x="378" y="32"/>
                    <a:pt x="378" y="32"/>
                    <a:pt x="378" y="32"/>
                  </a:cubicBezTo>
                  <a:cubicBezTo>
                    <a:pt x="369" y="31"/>
                    <a:pt x="361" y="33"/>
                    <a:pt x="352" y="33"/>
                  </a:cubicBezTo>
                  <a:cubicBezTo>
                    <a:pt x="361" y="33"/>
                    <a:pt x="369" y="33"/>
                    <a:pt x="378" y="33"/>
                  </a:cubicBezTo>
                  <a:close/>
                  <a:moveTo>
                    <a:pt x="324" y="62"/>
                  </a:moveTo>
                  <a:cubicBezTo>
                    <a:pt x="324" y="62"/>
                    <a:pt x="324" y="62"/>
                    <a:pt x="324" y="61"/>
                  </a:cubicBezTo>
                  <a:cubicBezTo>
                    <a:pt x="318" y="61"/>
                    <a:pt x="312" y="61"/>
                    <a:pt x="306" y="61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12" y="62"/>
                    <a:pt x="318" y="62"/>
                    <a:pt x="324" y="62"/>
                  </a:cubicBezTo>
                  <a:close/>
                  <a:moveTo>
                    <a:pt x="206" y="15"/>
                  </a:moveTo>
                  <a:cubicBezTo>
                    <a:pt x="206" y="15"/>
                    <a:pt x="206" y="15"/>
                    <a:pt x="206" y="15"/>
                  </a:cubicBezTo>
                  <a:cubicBezTo>
                    <a:pt x="194" y="15"/>
                    <a:pt x="183" y="15"/>
                    <a:pt x="171" y="14"/>
                  </a:cubicBezTo>
                  <a:cubicBezTo>
                    <a:pt x="171" y="14"/>
                    <a:pt x="171" y="15"/>
                    <a:pt x="171" y="15"/>
                  </a:cubicBezTo>
                  <a:cubicBezTo>
                    <a:pt x="183" y="15"/>
                    <a:pt x="194" y="15"/>
                    <a:pt x="206" y="15"/>
                  </a:cubicBezTo>
                  <a:close/>
                  <a:moveTo>
                    <a:pt x="154" y="64"/>
                  </a:moveTo>
                  <a:cubicBezTo>
                    <a:pt x="154" y="64"/>
                    <a:pt x="154" y="64"/>
                    <a:pt x="154" y="64"/>
                  </a:cubicBezTo>
                  <a:cubicBezTo>
                    <a:pt x="164" y="64"/>
                    <a:pt x="174" y="64"/>
                    <a:pt x="183" y="64"/>
                  </a:cubicBezTo>
                  <a:cubicBezTo>
                    <a:pt x="183" y="64"/>
                    <a:pt x="183" y="64"/>
                    <a:pt x="183" y="64"/>
                  </a:cubicBezTo>
                  <a:cubicBezTo>
                    <a:pt x="174" y="64"/>
                    <a:pt x="164" y="64"/>
                    <a:pt x="154" y="64"/>
                  </a:cubicBezTo>
                  <a:close/>
                  <a:moveTo>
                    <a:pt x="278" y="38"/>
                  </a:moveTo>
                  <a:cubicBezTo>
                    <a:pt x="278" y="38"/>
                    <a:pt x="278" y="38"/>
                    <a:pt x="278" y="38"/>
                  </a:cubicBezTo>
                  <a:cubicBezTo>
                    <a:pt x="270" y="38"/>
                    <a:pt x="262" y="38"/>
                    <a:pt x="255" y="38"/>
                  </a:cubicBezTo>
                  <a:cubicBezTo>
                    <a:pt x="255" y="38"/>
                    <a:pt x="255" y="38"/>
                    <a:pt x="255" y="38"/>
                  </a:cubicBezTo>
                  <a:cubicBezTo>
                    <a:pt x="262" y="38"/>
                    <a:pt x="270" y="38"/>
                    <a:pt x="278" y="38"/>
                  </a:cubicBezTo>
                  <a:close/>
                  <a:moveTo>
                    <a:pt x="381" y="54"/>
                  </a:moveTo>
                  <a:cubicBezTo>
                    <a:pt x="379" y="53"/>
                    <a:pt x="376" y="53"/>
                    <a:pt x="371" y="54"/>
                  </a:cubicBezTo>
                  <a:cubicBezTo>
                    <a:pt x="374" y="54"/>
                    <a:pt x="378" y="54"/>
                    <a:pt x="381" y="54"/>
                  </a:cubicBezTo>
                  <a:close/>
                  <a:moveTo>
                    <a:pt x="160" y="14"/>
                  </a:moveTo>
                  <a:cubicBezTo>
                    <a:pt x="160" y="14"/>
                    <a:pt x="160" y="14"/>
                    <a:pt x="160" y="14"/>
                  </a:cubicBezTo>
                  <a:cubicBezTo>
                    <a:pt x="163" y="14"/>
                    <a:pt x="166" y="14"/>
                    <a:pt x="169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6" y="14"/>
                    <a:pt x="163" y="14"/>
                    <a:pt x="160" y="14"/>
                  </a:cubicBezTo>
                  <a:close/>
                </a:path>
              </a:pathLst>
            </a:custGeom>
            <a:solidFill>
              <a:srgbClr val="E342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64;p17">
              <a:extLst>
                <a:ext uri="{FF2B5EF4-FFF2-40B4-BE49-F238E27FC236}">
                  <a16:creationId xmlns:a16="http://schemas.microsoft.com/office/drawing/2014/main" id="{11EFEA15-0A83-49BF-8299-EDE2C82A832E}"/>
                </a:ext>
              </a:extLst>
            </p:cNvPr>
            <p:cNvSpPr txBox="1"/>
            <p:nvPr/>
          </p:nvSpPr>
          <p:spPr>
            <a:xfrm>
              <a:off x="2232025" y="3971925"/>
              <a:ext cx="2157412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prstClr val="white"/>
                </a:buClr>
                <a:buSzPts val="3000"/>
                <a:buFont typeface="Montserrat"/>
                <a:buNone/>
              </a:pPr>
              <a:endParaRPr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8" name="Группа 4">
            <a:extLst>
              <a:ext uri="{FF2B5EF4-FFF2-40B4-BE49-F238E27FC236}">
                <a16:creationId xmlns:a16="http://schemas.microsoft.com/office/drawing/2014/main" id="{852B42C0-FA65-4C33-A4A2-A8B2B40DCD34}"/>
              </a:ext>
            </a:extLst>
          </p:cNvPr>
          <p:cNvGrpSpPr/>
          <p:nvPr/>
        </p:nvGrpSpPr>
        <p:grpSpPr>
          <a:xfrm>
            <a:off x="876498" y="5745822"/>
            <a:ext cx="4843066" cy="939198"/>
            <a:chOff x="914400" y="5302250"/>
            <a:chExt cx="4778375" cy="887412"/>
          </a:xfrm>
        </p:grpSpPr>
        <p:sp>
          <p:nvSpPr>
            <p:cNvPr id="19" name="Google Shape;257;p17">
              <a:extLst>
                <a:ext uri="{FF2B5EF4-FFF2-40B4-BE49-F238E27FC236}">
                  <a16:creationId xmlns:a16="http://schemas.microsoft.com/office/drawing/2014/main" id="{830ABEB6-EF34-4986-BAF7-ED057257DB64}"/>
                </a:ext>
              </a:extLst>
            </p:cNvPr>
            <p:cNvSpPr/>
            <p:nvPr/>
          </p:nvSpPr>
          <p:spPr>
            <a:xfrm>
              <a:off x="914400" y="5302250"/>
              <a:ext cx="4778375" cy="887412"/>
            </a:xfrm>
            <a:custGeom>
              <a:avLst/>
              <a:gdLst/>
              <a:ahLst/>
              <a:cxnLst/>
              <a:rect l="l" t="t" r="r" b="b"/>
              <a:pathLst>
                <a:path w="502" h="93" extrusionOk="0">
                  <a:moveTo>
                    <a:pt x="307" y="92"/>
                  </a:moveTo>
                  <a:cubicBezTo>
                    <a:pt x="306" y="92"/>
                    <a:pt x="306" y="92"/>
                    <a:pt x="305" y="93"/>
                  </a:cubicBezTo>
                  <a:cubicBezTo>
                    <a:pt x="305" y="92"/>
                    <a:pt x="304" y="92"/>
                    <a:pt x="304" y="92"/>
                  </a:cubicBezTo>
                  <a:cubicBezTo>
                    <a:pt x="304" y="93"/>
                    <a:pt x="304" y="93"/>
                    <a:pt x="304" y="93"/>
                  </a:cubicBezTo>
                  <a:cubicBezTo>
                    <a:pt x="303" y="92"/>
                    <a:pt x="302" y="92"/>
                    <a:pt x="302" y="93"/>
                  </a:cubicBezTo>
                  <a:cubicBezTo>
                    <a:pt x="301" y="92"/>
                    <a:pt x="301" y="92"/>
                    <a:pt x="300" y="93"/>
                  </a:cubicBezTo>
                  <a:cubicBezTo>
                    <a:pt x="300" y="93"/>
                    <a:pt x="299" y="92"/>
                    <a:pt x="298" y="92"/>
                  </a:cubicBezTo>
                  <a:cubicBezTo>
                    <a:pt x="297" y="92"/>
                    <a:pt x="296" y="93"/>
                    <a:pt x="295" y="93"/>
                  </a:cubicBezTo>
                  <a:cubicBezTo>
                    <a:pt x="293" y="93"/>
                    <a:pt x="292" y="93"/>
                    <a:pt x="291" y="93"/>
                  </a:cubicBezTo>
                  <a:cubicBezTo>
                    <a:pt x="288" y="93"/>
                    <a:pt x="286" y="92"/>
                    <a:pt x="283" y="92"/>
                  </a:cubicBezTo>
                  <a:cubicBezTo>
                    <a:pt x="276" y="92"/>
                    <a:pt x="270" y="92"/>
                    <a:pt x="263" y="92"/>
                  </a:cubicBezTo>
                  <a:cubicBezTo>
                    <a:pt x="253" y="92"/>
                    <a:pt x="243" y="92"/>
                    <a:pt x="234" y="92"/>
                  </a:cubicBezTo>
                  <a:cubicBezTo>
                    <a:pt x="225" y="92"/>
                    <a:pt x="129" y="93"/>
                    <a:pt x="120" y="93"/>
                  </a:cubicBezTo>
                  <a:cubicBezTo>
                    <a:pt x="111" y="92"/>
                    <a:pt x="102" y="92"/>
                    <a:pt x="92" y="91"/>
                  </a:cubicBezTo>
                  <a:cubicBezTo>
                    <a:pt x="85" y="91"/>
                    <a:pt x="78" y="89"/>
                    <a:pt x="71" y="88"/>
                  </a:cubicBezTo>
                  <a:cubicBezTo>
                    <a:pt x="70" y="88"/>
                    <a:pt x="69" y="88"/>
                    <a:pt x="69" y="88"/>
                  </a:cubicBezTo>
                  <a:cubicBezTo>
                    <a:pt x="69" y="88"/>
                    <a:pt x="69" y="87"/>
                    <a:pt x="69" y="87"/>
                  </a:cubicBezTo>
                  <a:cubicBezTo>
                    <a:pt x="70" y="87"/>
                    <a:pt x="72" y="87"/>
                    <a:pt x="74" y="87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3" y="87"/>
                    <a:pt x="72" y="86"/>
                    <a:pt x="72" y="86"/>
                  </a:cubicBezTo>
                  <a:cubicBezTo>
                    <a:pt x="68" y="86"/>
                    <a:pt x="64" y="85"/>
                    <a:pt x="60" y="85"/>
                  </a:cubicBezTo>
                  <a:cubicBezTo>
                    <a:pt x="59" y="85"/>
                    <a:pt x="58" y="85"/>
                    <a:pt x="57" y="84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4"/>
                    <a:pt x="59" y="83"/>
                    <a:pt x="60" y="83"/>
                  </a:cubicBezTo>
                  <a:cubicBezTo>
                    <a:pt x="65" y="84"/>
                    <a:pt x="70" y="84"/>
                    <a:pt x="75" y="85"/>
                  </a:cubicBezTo>
                  <a:cubicBezTo>
                    <a:pt x="81" y="85"/>
                    <a:pt x="87" y="85"/>
                    <a:pt x="93" y="85"/>
                  </a:cubicBezTo>
                  <a:cubicBezTo>
                    <a:pt x="93" y="85"/>
                    <a:pt x="94" y="85"/>
                    <a:pt x="94" y="85"/>
                  </a:cubicBezTo>
                  <a:cubicBezTo>
                    <a:pt x="89" y="84"/>
                    <a:pt x="84" y="82"/>
                    <a:pt x="79" y="82"/>
                  </a:cubicBezTo>
                  <a:cubicBezTo>
                    <a:pt x="74" y="82"/>
                    <a:pt x="100" y="81"/>
                    <a:pt x="96" y="80"/>
                  </a:cubicBezTo>
                  <a:cubicBezTo>
                    <a:pt x="94" y="80"/>
                    <a:pt x="92" y="80"/>
                    <a:pt x="91" y="78"/>
                  </a:cubicBezTo>
                  <a:cubicBezTo>
                    <a:pt x="88" y="76"/>
                    <a:pt x="68" y="76"/>
                    <a:pt x="65" y="75"/>
                  </a:cubicBezTo>
                  <a:cubicBezTo>
                    <a:pt x="58" y="73"/>
                    <a:pt x="30" y="72"/>
                    <a:pt x="23" y="71"/>
                  </a:cubicBezTo>
                  <a:cubicBezTo>
                    <a:pt x="22" y="70"/>
                    <a:pt x="22" y="70"/>
                    <a:pt x="21" y="70"/>
                  </a:cubicBezTo>
                  <a:cubicBezTo>
                    <a:pt x="21" y="70"/>
                    <a:pt x="21" y="69"/>
                    <a:pt x="21" y="69"/>
                  </a:cubicBezTo>
                  <a:cubicBezTo>
                    <a:pt x="22" y="69"/>
                    <a:pt x="22" y="69"/>
                    <a:pt x="23" y="69"/>
                  </a:cubicBezTo>
                  <a:cubicBezTo>
                    <a:pt x="31" y="70"/>
                    <a:pt x="40" y="71"/>
                    <a:pt x="48" y="72"/>
                  </a:cubicBezTo>
                  <a:cubicBezTo>
                    <a:pt x="48" y="72"/>
                    <a:pt x="49" y="72"/>
                    <a:pt x="49" y="72"/>
                  </a:cubicBezTo>
                  <a:cubicBezTo>
                    <a:pt x="48" y="72"/>
                    <a:pt x="46" y="71"/>
                    <a:pt x="45" y="71"/>
                  </a:cubicBezTo>
                  <a:cubicBezTo>
                    <a:pt x="42" y="71"/>
                    <a:pt x="39" y="70"/>
                    <a:pt x="36" y="69"/>
                  </a:cubicBezTo>
                  <a:cubicBezTo>
                    <a:pt x="35" y="69"/>
                    <a:pt x="34" y="69"/>
                    <a:pt x="34" y="69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4" y="68"/>
                    <a:pt x="35" y="68"/>
                    <a:pt x="36" y="68"/>
                  </a:cubicBezTo>
                  <a:cubicBezTo>
                    <a:pt x="41" y="69"/>
                    <a:pt x="45" y="69"/>
                    <a:pt x="50" y="70"/>
                  </a:cubicBezTo>
                  <a:cubicBezTo>
                    <a:pt x="54" y="71"/>
                    <a:pt x="59" y="71"/>
                    <a:pt x="63" y="71"/>
                  </a:cubicBezTo>
                  <a:cubicBezTo>
                    <a:pt x="61" y="71"/>
                    <a:pt x="58" y="70"/>
                    <a:pt x="56" y="70"/>
                  </a:cubicBezTo>
                  <a:cubicBezTo>
                    <a:pt x="53" y="69"/>
                    <a:pt x="50" y="69"/>
                    <a:pt x="47" y="68"/>
                  </a:cubicBezTo>
                  <a:cubicBezTo>
                    <a:pt x="43" y="67"/>
                    <a:pt x="45" y="66"/>
                    <a:pt x="42" y="65"/>
                  </a:cubicBezTo>
                  <a:cubicBezTo>
                    <a:pt x="40" y="65"/>
                    <a:pt x="39" y="65"/>
                    <a:pt x="39" y="64"/>
                  </a:cubicBezTo>
                  <a:cubicBezTo>
                    <a:pt x="39" y="63"/>
                    <a:pt x="38" y="63"/>
                    <a:pt x="37" y="63"/>
                  </a:cubicBezTo>
                  <a:cubicBezTo>
                    <a:pt x="30" y="61"/>
                    <a:pt x="57" y="60"/>
                    <a:pt x="50" y="58"/>
                  </a:cubicBezTo>
                  <a:cubicBezTo>
                    <a:pt x="47" y="58"/>
                    <a:pt x="44" y="57"/>
                    <a:pt x="42" y="57"/>
                  </a:cubicBezTo>
                  <a:cubicBezTo>
                    <a:pt x="41" y="57"/>
                    <a:pt x="40" y="56"/>
                    <a:pt x="40" y="56"/>
                  </a:cubicBezTo>
                  <a:cubicBezTo>
                    <a:pt x="40" y="56"/>
                    <a:pt x="40" y="56"/>
                    <a:pt x="40" y="55"/>
                  </a:cubicBezTo>
                  <a:cubicBezTo>
                    <a:pt x="41" y="55"/>
                    <a:pt x="41" y="55"/>
                    <a:pt x="42" y="55"/>
                  </a:cubicBezTo>
                  <a:cubicBezTo>
                    <a:pt x="47" y="56"/>
                    <a:pt x="53" y="57"/>
                    <a:pt x="58" y="57"/>
                  </a:cubicBezTo>
                  <a:cubicBezTo>
                    <a:pt x="65" y="58"/>
                    <a:pt x="38" y="59"/>
                    <a:pt x="45" y="60"/>
                  </a:cubicBezTo>
                  <a:cubicBezTo>
                    <a:pt x="46" y="60"/>
                    <a:pt x="46" y="59"/>
                    <a:pt x="47" y="59"/>
                  </a:cubicBezTo>
                  <a:cubicBezTo>
                    <a:pt x="40" y="58"/>
                    <a:pt x="68" y="57"/>
                    <a:pt x="61" y="55"/>
                  </a:cubicBezTo>
                  <a:cubicBezTo>
                    <a:pt x="64" y="54"/>
                    <a:pt x="66" y="55"/>
                    <a:pt x="68" y="55"/>
                  </a:cubicBezTo>
                  <a:cubicBezTo>
                    <a:pt x="52" y="52"/>
                    <a:pt x="24" y="50"/>
                    <a:pt x="8" y="47"/>
                  </a:cubicBezTo>
                  <a:cubicBezTo>
                    <a:pt x="9" y="45"/>
                    <a:pt x="10" y="46"/>
                    <a:pt x="11" y="46"/>
                  </a:cubicBezTo>
                  <a:cubicBezTo>
                    <a:pt x="16" y="46"/>
                    <a:pt x="21" y="47"/>
                    <a:pt x="26" y="48"/>
                  </a:cubicBezTo>
                  <a:cubicBezTo>
                    <a:pt x="36" y="49"/>
                    <a:pt x="46" y="50"/>
                    <a:pt x="56" y="51"/>
                  </a:cubicBezTo>
                  <a:cubicBezTo>
                    <a:pt x="57" y="51"/>
                    <a:pt x="59" y="51"/>
                    <a:pt x="60" y="51"/>
                  </a:cubicBezTo>
                  <a:cubicBezTo>
                    <a:pt x="63" y="50"/>
                    <a:pt x="66" y="51"/>
                    <a:pt x="68" y="51"/>
                  </a:cubicBezTo>
                  <a:cubicBezTo>
                    <a:pt x="69" y="51"/>
                    <a:pt x="70" y="51"/>
                    <a:pt x="71" y="51"/>
                  </a:cubicBezTo>
                  <a:cubicBezTo>
                    <a:pt x="68" y="50"/>
                    <a:pt x="65" y="50"/>
                    <a:pt x="62" y="49"/>
                  </a:cubicBezTo>
                  <a:cubicBezTo>
                    <a:pt x="55" y="48"/>
                    <a:pt x="47" y="47"/>
                    <a:pt x="40" y="46"/>
                  </a:cubicBezTo>
                  <a:cubicBezTo>
                    <a:pt x="29" y="45"/>
                    <a:pt x="19" y="44"/>
                    <a:pt x="8" y="43"/>
                  </a:cubicBezTo>
                  <a:cubicBezTo>
                    <a:pt x="7" y="43"/>
                    <a:pt x="6" y="42"/>
                    <a:pt x="5" y="42"/>
                  </a:cubicBezTo>
                  <a:cubicBezTo>
                    <a:pt x="5" y="42"/>
                    <a:pt x="5" y="41"/>
                    <a:pt x="5" y="41"/>
                  </a:cubicBezTo>
                  <a:cubicBezTo>
                    <a:pt x="6" y="41"/>
                    <a:pt x="6" y="41"/>
                    <a:pt x="7" y="41"/>
                  </a:cubicBezTo>
                  <a:cubicBezTo>
                    <a:pt x="12" y="42"/>
                    <a:pt x="18" y="42"/>
                    <a:pt x="23" y="43"/>
                  </a:cubicBezTo>
                  <a:cubicBezTo>
                    <a:pt x="26" y="43"/>
                    <a:pt x="29" y="43"/>
                    <a:pt x="32" y="43"/>
                  </a:cubicBezTo>
                  <a:cubicBezTo>
                    <a:pt x="27" y="42"/>
                    <a:pt x="23" y="42"/>
                    <a:pt x="19" y="41"/>
                  </a:cubicBezTo>
                  <a:cubicBezTo>
                    <a:pt x="14" y="40"/>
                    <a:pt x="8" y="39"/>
                    <a:pt x="3" y="39"/>
                  </a:cubicBezTo>
                  <a:cubicBezTo>
                    <a:pt x="0" y="38"/>
                    <a:pt x="12" y="38"/>
                    <a:pt x="10" y="37"/>
                  </a:cubicBezTo>
                  <a:cubicBezTo>
                    <a:pt x="9" y="37"/>
                    <a:pt x="8" y="37"/>
                    <a:pt x="8" y="37"/>
                  </a:cubicBezTo>
                  <a:cubicBezTo>
                    <a:pt x="8" y="37"/>
                    <a:pt x="8" y="36"/>
                    <a:pt x="8" y="36"/>
                  </a:cubicBezTo>
                  <a:cubicBezTo>
                    <a:pt x="8" y="36"/>
                    <a:pt x="9" y="36"/>
                    <a:pt x="10" y="36"/>
                  </a:cubicBezTo>
                  <a:cubicBezTo>
                    <a:pt x="14" y="36"/>
                    <a:pt x="3" y="37"/>
                    <a:pt x="6" y="37"/>
                  </a:cubicBezTo>
                  <a:cubicBezTo>
                    <a:pt x="9" y="37"/>
                    <a:pt x="11" y="37"/>
                    <a:pt x="14" y="38"/>
                  </a:cubicBezTo>
                  <a:cubicBezTo>
                    <a:pt x="14" y="38"/>
                    <a:pt x="14" y="38"/>
                    <a:pt x="15" y="38"/>
                  </a:cubicBezTo>
                  <a:cubicBezTo>
                    <a:pt x="16" y="37"/>
                    <a:pt x="17" y="37"/>
                    <a:pt x="18" y="37"/>
                  </a:cubicBezTo>
                  <a:cubicBezTo>
                    <a:pt x="28" y="38"/>
                    <a:pt x="37" y="39"/>
                    <a:pt x="46" y="39"/>
                  </a:cubicBezTo>
                  <a:cubicBezTo>
                    <a:pt x="50" y="40"/>
                    <a:pt x="55" y="40"/>
                    <a:pt x="59" y="40"/>
                  </a:cubicBezTo>
                  <a:cubicBezTo>
                    <a:pt x="64" y="40"/>
                    <a:pt x="70" y="41"/>
                    <a:pt x="75" y="41"/>
                  </a:cubicBezTo>
                  <a:cubicBezTo>
                    <a:pt x="75" y="41"/>
                    <a:pt x="76" y="41"/>
                    <a:pt x="76" y="41"/>
                  </a:cubicBezTo>
                  <a:cubicBezTo>
                    <a:pt x="75" y="41"/>
                    <a:pt x="73" y="40"/>
                    <a:pt x="72" y="40"/>
                  </a:cubicBezTo>
                  <a:cubicBezTo>
                    <a:pt x="55" y="37"/>
                    <a:pt x="38" y="36"/>
                    <a:pt x="21" y="35"/>
                  </a:cubicBezTo>
                  <a:cubicBezTo>
                    <a:pt x="11" y="34"/>
                    <a:pt x="33" y="32"/>
                    <a:pt x="24" y="31"/>
                  </a:cubicBezTo>
                  <a:cubicBezTo>
                    <a:pt x="22" y="31"/>
                    <a:pt x="26" y="31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30"/>
                    <a:pt x="26" y="29"/>
                    <a:pt x="27" y="29"/>
                  </a:cubicBezTo>
                  <a:cubicBezTo>
                    <a:pt x="28" y="29"/>
                    <a:pt x="50" y="30"/>
                    <a:pt x="51" y="29"/>
                  </a:cubicBezTo>
                  <a:cubicBezTo>
                    <a:pt x="52" y="28"/>
                    <a:pt x="52" y="28"/>
                    <a:pt x="53" y="28"/>
                  </a:cubicBezTo>
                  <a:cubicBezTo>
                    <a:pt x="58" y="29"/>
                    <a:pt x="42" y="29"/>
                    <a:pt x="46" y="29"/>
                  </a:cubicBezTo>
                  <a:cubicBezTo>
                    <a:pt x="47" y="29"/>
                    <a:pt x="47" y="29"/>
                    <a:pt x="48" y="29"/>
                  </a:cubicBezTo>
                  <a:cubicBezTo>
                    <a:pt x="48" y="28"/>
                    <a:pt x="68" y="28"/>
                    <a:pt x="67" y="27"/>
                  </a:cubicBezTo>
                  <a:cubicBezTo>
                    <a:pt x="65" y="27"/>
                    <a:pt x="71" y="27"/>
                    <a:pt x="69" y="26"/>
                  </a:cubicBezTo>
                  <a:cubicBezTo>
                    <a:pt x="68" y="26"/>
                    <a:pt x="68" y="26"/>
                    <a:pt x="67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5" y="25"/>
                    <a:pt x="81" y="25"/>
                    <a:pt x="87" y="25"/>
                  </a:cubicBezTo>
                  <a:cubicBezTo>
                    <a:pt x="92" y="26"/>
                    <a:pt x="97" y="26"/>
                    <a:pt x="103" y="27"/>
                  </a:cubicBezTo>
                  <a:cubicBezTo>
                    <a:pt x="106" y="27"/>
                    <a:pt x="110" y="27"/>
                    <a:pt x="114" y="28"/>
                  </a:cubicBezTo>
                  <a:cubicBezTo>
                    <a:pt x="118" y="28"/>
                    <a:pt x="123" y="29"/>
                    <a:pt x="127" y="29"/>
                  </a:cubicBezTo>
                  <a:cubicBezTo>
                    <a:pt x="131" y="30"/>
                    <a:pt x="114" y="30"/>
                    <a:pt x="117" y="30"/>
                  </a:cubicBezTo>
                  <a:cubicBezTo>
                    <a:pt x="118" y="31"/>
                    <a:pt x="119" y="31"/>
                    <a:pt x="120" y="31"/>
                  </a:cubicBezTo>
                  <a:cubicBezTo>
                    <a:pt x="120" y="31"/>
                    <a:pt x="120" y="30"/>
                    <a:pt x="120" y="30"/>
                  </a:cubicBezTo>
                  <a:cubicBezTo>
                    <a:pt x="119" y="30"/>
                    <a:pt x="117" y="30"/>
                    <a:pt x="116" y="29"/>
                  </a:cubicBezTo>
                  <a:cubicBezTo>
                    <a:pt x="106" y="28"/>
                    <a:pt x="118" y="27"/>
                    <a:pt x="109" y="27"/>
                  </a:cubicBezTo>
                  <a:cubicBezTo>
                    <a:pt x="100" y="26"/>
                    <a:pt x="91" y="25"/>
                    <a:pt x="82" y="24"/>
                  </a:cubicBezTo>
                  <a:cubicBezTo>
                    <a:pt x="73" y="24"/>
                    <a:pt x="63" y="23"/>
                    <a:pt x="53" y="21"/>
                  </a:cubicBezTo>
                  <a:cubicBezTo>
                    <a:pt x="49" y="21"/>
                    <a:pt x="63" y="20"/>
                    <a:pt x="59" y="19"/>
                  </a:cubicBezTo>
                  <a:cubicBezTo>
                    <a:pt x="58" y="19"/>
                    <a:pt x="58" y="19"/>
                    <a:pt x="57" y="19"/>
                  </a:cubicBezTo>
                  <a:cubicBezTo>
                    <a:pt x="57" y="19"/>
                    <a:pt x="57" y="18"/>
                    <a:pt x="57" y="18"/>
                  </a:cubicBezTo>
                  <a:cubicBezTo>
                    <a:pt x="58" y="18"/>
                    <a:pt x="58" y="18"/>
                    <a:pt x="59" y="18"/>
                  </a:cubicBezTo>
                  <a:cubicBezTo>
                    <a:pt x="67" y="18"/>
                    <a:pt x="70" y="19"/>
                    <a:pt x="79" y="19"/>
                  </a:cubicBezTo>
                  <a:cubicBezTo>
                    <a:pt x="84" y="19"/>
                    <a:pt x="76" y="20"/>
                    <a:pt x="80" y="20"/>
                  </a:cubicBezTo>
                  <a:cubicBezTo>
                    <a:pt x="81" y="20"/>
                    <a:pt x="83" y="20"/>
                    <a:pt x="84" y="20"/>
                  </a:cubicBezTo>
                  <a:cubicBezTo>
                    <a:pt x="83" y="19"/>
                    <a:pt x="94" y="18"/>
                    <a:pt x="92" y="18"/>
                  </a:cubicBezTo>
                  <a:cubicBezTo>
                    <a:pt x="81" y="17"/>
                    <a:pt x="76" y="16"/>
                    <a:pt x="65" y="14"/>
                  </a:cubicBezTo>
                  <a:cubicBezTo>
                    <a:pt x="64" y="14"/>
                    <a:pt x="63" y="14"/>
                    <a:pt x="62" y="13"/>
                  </a:cubicBezTo>
                  <a:cubicBezTo>
                    <a:pt x="62" y="13"/>
                    <a:pt x="61" y="13"/>
                    <a:pt x="61" y="13"/>
                  </a:cubicBezTo>
                  <a:cubicBezTo>
                    <a:pt x="61" y="11"/>
                    <a:pt x="60" y="12"/>
                    <a:pt x="59" y="12"/>
                  </a:cubicBezTo>
                  <a:cubicBezTo>
                    <a:pt x="55" y="11"/>
                    <a:pt x="50" y="11"/>
                    <a:pt x="46" y="11"/>
                  </a:cubicBezTo>
                  <a:cubicBezTo>
                    <a:pt x="46" y="11"/>
                    <a:pt x="45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9"/>
                    <a:pt x="46" y="9"/>
                    <a:pt x="46" y="9"/>
                  </a:cubicBezTo>
                  <a:cubicBezTo>
                    <a:pt x="51" y="9"/>
                    <a:pt x="56" y="9"/>
                    <a:pt x="61" y="9"/>
                  </a:cubicBezTo>
                  <a:cubicBezTo>
                    <a:pt x="61" y="9"/>
                    <a:pt x="62" y="9"/>
                    <a:pt x="63" y="9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2" y="8"/>
                    <a:pt x="62" y="8"/>
                    <a:pt x="61" y="7"/>
                  </a:cubicBezTo>
                  <a:cubicBezTo>
                    <a:pt x="58" y="7"/>
                    <a:pt x="54" y="7"/>
                    <a:pt x="51" y="6"/>
                  </a:cubicBezTo>
                  <a:cubicBezTo>
                    <a:pt x="47" y="5"/>
                    <a:pt x="34" y="3"/>
                    <a:pt x="30" y="2"/>
                  </a:cubicBezTo>
                  <a:cubicBezTo>
                    <a:pt x="30" y="2"/>
                    <a:pt x="29" y="2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40" y="0"/>
                    <a:pt x="41" y="0"/>
                  </a:cubicBezTo>
                  <a:cubicBezTo>
                    <a:pt x="47" y="0"/>
                    <a:pt x="53" y="1"/>
                    <a:pt x="59" y="1"/>
                  </a:cubicBezTo>
                  <a:cubicBezTo>
                    <a:pt x="69" y="2"/>
                    <a:pt x="74" y="2"/>
                    <a:pt x="84" y="3"/>
                  </a:cubicBezTo>
                  <a:cubicBezTo>
                    <a:pt x="92" y="4"/>
                    <a:pt x="88" y="4"/>
                    <a:pt x="96" y="5"/>
                  </a:cubicBezTo>
                  <a:cubicBezTo>
                    <a:pt x="108" y="6"/>
                    <a:pt x="119" y="7"/>
                    <a:pt x="131" y="8"/>
                  </a:cubicBezTo>
                  <a:cubicBezTo>
                    <a:pt x="146" y="8"/>
                    <a:pt x="160" y="8"/>
                    <a:pt x="175" y="9"/>
                  </a:cubicBezTo>
                  <a:cubicBezTo>
                    <a:pt x="176" y="9"/>
                    <a:pt x="178" y="9"/>
                    <a:pt x="179" y="9"/>
                  </a:cubicBezTo>
                  <a:cubicBezTo>
                    <a:pt x="180" y="9"/>
                    <a:pt x="180" y="8"/>
                    <a:pt x="181" y="8"/>
                  </a:cubicBezTo>
                  <a:cubicBezTo>
                    <a:pt x="182" y="8"/>
                    <a:pt x="182" y="8"/>
                    <a:pt x="182" y="8"/>
                  </a:cubicBezTo>
                  <a:cubicBezTo>
                    <a:pt x="184" y="8"/>
                    <a:pt x="186" y="9"/>
                    <a:pt x="188" y="9"/>
                  </a:cubicBezTo>
                  <a:cubicBezTo>
                    <a:pt x="210" y="9"/>
                    <a:pt x="232" y="9"/>
                    <a:pt x="255" y="8"/>
                  </a:cubicBezTo>
                  <a:cubicBezTo>
                    <a:pt x="270" y="8"/>
                    <a:pt x="286" y="8"/>
                    <a:pt x="302" y="8"/>
                  </a:cubicBezTo>
                  <a:cubicBezTo>
                    <a:pt x="320" y="8"/>
                    <a:pt x="339" y="8"/>
                    <a:pt x="357" y="7"/>
                  </a:cubicBezTo>
                  <a:cubicBezTo>
                    <a:pt x="376" y="7"/>
                    <a:pt x="396" y="6"/>
                    <a:pt x="415" y="5"/>
                  </a:cubicBezTo>
                  <a:cubicBezTo>
                    <a:pt x="433" y="4"/>
                    <a:pt x="451" y="3"/>
                    <a:pt x="468" y="3"/>
                  </a:cubicBezTo>
                  <a:cubicBezTo>
                    <a:pt x="474" y="2"/>
                    <a:pt x="479" y="3"/>
                    <a:pt x="485" y="3"/>
                  </a:cubicBezTo>
                  <a:cubicBezTo>
                    <a:pt x="485" y="3"/>
                    <a:pt x="485" y="3"/>
                    <a:pt x="485" y="3"/>
                  </a:cubicBezTo>
                  <a:cubicBezTo>
                    <a:pt x="485" y="3"/>
                    <a:pt x="485" y="3"/>
                    <a:pt x="485" y="3"/>
                  </a:cubicBezTo>
                  <a:cubicBezTo>
                    <a:pt x="469" y="4"/>
                    <a:pt x="452" y="5"/>
                    <a:pt x="435" y="6"/>
                  </a:cubicBezTo>
                  <a:cubicBezTo>
                    <a:pt x="419" y="7"/>
                    <a:pt x="402" y="8"/>
                    <a:pt x="385" y="8"/>
                  </a:cubicBezTo>
                  <a:cubicBezTo>
                    <a:pt x="368" y="9"/>
                    <a:pt x="351" y="10"/>
                    <a:pt x="335" y="11"/>
                  </a:cubicBezTo>
                  <a:cubicBezTo>
                    <a:pt x="379" y="10"/>
                    <a:pt x="423" y="7"/>
                    <a:pt x="468" y="7"/>
                  </a:cubicBezTo>
                  <a:cubicBezTo>
                    <a:pt x="468" y="7"/>
                    <a:pt x="468" y="7"/>
                    <a:pt x="468" y="8"/>
                  </a:cubicBezTo>
                  <a:cubicBezTo>
                    <a:pt x="467" y="8"/>
                    <a:pt x="466" y="8"/>
                    <a:pt x="466" y="8"/>
                  </a:cubicBezTo>
                  <a:cubicBezTo>
                    <a:pt x="466" y="8"/>
                    <a:pt x="466" y="9"/>
                    <a:pt x="466" y="9"/>
                  </a:cubicBezTo>
                  <a:cubicBezTo>
                    <a:pt x="470" y="9"/>
                    <a:pt x="474" y="9"/>
                    <a:pt x="478" y="9"/>
                  </a:cubicBezTo>
                  <a:cubicBezTo>
                    <a:pt x="478" y="9"/>
                    <a:pt x="478" y="9"/>
                    <a:pt x="478" y="10"/>
                  </a:cubicBezTo>
                  <a:cubicBezTo>
                    <a:pt x="447" y="11"/>
                    <a:pt x="415" y="12"/>
                    <a:pt x="384" y="14"/>
                  </a:cubicBezTo>
                  <a:cubicBezTo>
                    <a:pt x="384" y="14"/>
                    <a:pt x="384" y="14"/>
                    <a:pt x="384" y="14"/>
                  </a:cubicBezTo>
                  <a:cubicBezTo>
                    <a:pt x="396" y="14"/>
                    <a:pt x="409" y="13"/>
                    <a:pt x="422" y="13"/>
                  </a:cubicBezTo>
                  <a:cubicBezTo>
                    <a:pt x="434" y="13"/>
                    <a:pt x="430" y="12"/>
                    <a:pt x="443" y="13"/>
                  </a:cubicBezTo>
                  <a:cubicBezTo>
                    <a:pt x="443" y="13"/>
                    <a:pt x="443" y="13"/>
                    <a:pt x="443" y="13"/>
                  </a:cubicBezTo>
                  <a:cubicBezTo>
                    <a:pt x="441" y="13"/>
                    <a:pt x="456" y="14"/>
                    <a:pt x="454" y="14"/>
                  </a:cubicBezTo>
                  <a:cubicBezTo>
                    <a:pt x="458" y="14"/>
                    <a:pt x="445" y="14"/>
                    <a:pt x="448" y="14"/>
                  </a:cubicBezTo>
                  <a:cubicBezTo>
                    <a:pt x="453" y="14"/>
                    <a:pt x="458" y="14"/>
                    <a:pt x="463" y="14"/>
                  </a:cubicBezTo>
                  <a:cubicBezTo>
                    <a:pt x="465" y="13"/>
                    <a:pt x="466" y="13"/>
                    <a:pt x="468" y="13"/>
                  </a:cubicBezTo>
                  <a:cubicBezTo>
                    <a:pt x="468" y="13"/>
                    <a:pt x="468" y="14"/>
                    <a:pt x="469" y="14"/>
                  </a:cubicBezTo>
                  <a:cubicBezTo>
                    <a:pt x="468" y="14"/>
                    <a:pt x="468" y="15"/>
                    <a:pt x="468" y="15"/>
                  </a:cubicBezTo>
                  <a:cubicBezTo>
                    <a:pt x="462" y="15"/>
                    <a:pt x="456" y="15"/>
                    <a:pt x="451" y="15"/>
                  </a:cubicBezTo>
                  <a:cubicBezTo>
                    <a:pt x="435" y="16"/>
                    <a:pt x="436" y="17"/>
                    <a:pt x="420" y="17"/>
                  </a:cubicBezTo>
                  <a:cubicBezTo>
                    <a:pt x="418" y="18"/>
                    <a:pt x="415" y="18"/>
                    <a:pt x="412" y="18"/>
                  </a:cubicBezTo>
                  <a:cubicBezTo>
                    <a:pt x="437" y="18"/>
                    <a:pt x="445" y="16"/>
                    <a:pt x="470" y="16"/>
                  </a:cubicBezTo>
                  <a:cubicBezTo>
                    <a:pt x="470" y="17"/>
                    <a:pt x="470" y="17"/>
                    <a:pt x="470" y="17"/>
                  </a:cubicBezTo>
                  <a:cubicBezTo>
                    <a:pt x="464" y="18"/>
                    <a:pt x="458" y="18"/>
                    <a:pt x="452" y="18"/>
                  </a:cubicBezTo>
                  <a:cubicBezTo>
                    <a:pt x="452" y="18"/>
                    <a:pt x="452" y="18"/>
                    <a:pt x="452" y="18"/>
                  </a:cubicBezTo>
                  <a:cubicBezTo>
                    <a:pt x="456" y="19"/>
                    <a:pt x="459" y="19"/>
                    <a:pt x="462" y="19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62" y="19"/>
                    <a:pt x="461" y="20"/>
                    <a:pt x="461" y="20"/>
                  </a:cubicBezTo>
                  <a:cubicBezTo>
                    <a:pt x="457" y="19"/>
                    <a:pt x="453" y="21"/>
                    <a:pt x="450" y="21"/>
                  </a:cubicBezTo>
                  <a:cubicBezTo>
                    <a:pt x="441" y="22"/>
                    <a:pt x="450" y="22"/>
                    <a:pt x="441" y="22"/>
                  </a:cubicBezTo>
                  <a:cubicBezTo>
                    <a:pt x="420" y="23"/>
                    <a:pt x="399" y="24"/>
                    <a:pt x="378" y="25"/>
                  </a:cubicBezTo>
                  <a:cubicBezTo>
                    <a:pt x="363" y="26"/>
                    <a:pt x="348" y="26"/>
                    <a:pt x="333" y="26"/>
                  </a:cubicBezTo>
                  <a:cubicBezTo>
                    <a:pt x="316" y="26"/>
                    <a:pt x="299" y="27"/>
                    <a:pt x="283" y="27"/>
                  </a:cubicBezTo>
                  <a:cubicBezTo>
                    <a:pt x="282" y="27"/>
                    <a:pt x="282" y="27"/>
                    <a:pt x="281" y="27"/>
                  </a:cubicBezTo>
                  <a:cubicBezTo>
                    <a:pt x="284" y="27"/>
                    <a:pt x="287" y="27"/>
                    <a:pt x="289" y="27"/>
                  </a:cubicBezTo>
                  <a:cubicBezTo>
                    <a:pt x="317" y="24"/>
                    <a:pt x="350" y="26"/>
                    <a:pt x="378" y="25"/>
                  </a:cubicBezTo>
                  <a:cubicBezTo>
                    <a:pt x="401" y="24"/>
                    <a:pt x="419" y="25"/>
                    <a:pt x="442" y="25"/>
                  </a:cubicBezTo>
                  <a:cubicBezTo>
                    <a:pt x="459" y="25"/>
                    <a:pt x="430" y="25"/>
                    <a:pt x="448" y="25"/>
                  </a:cubicBezTo>
                  <a:cubicBezTo>
                    <a:pt x="451" y="25"/>
                    <a:pt x="439" y="25"/>
                    <a:pt x="442" y="25"/>
                  </a:cubicBezTo>
                  <a:cubicBezTo>
                    <a:pt x="443" y="25"/>
                    <a:pt x="443" y="25"/>
                    <a:pt x="444" y="25"/>
                  </a:cubicBezTo>
                  <a:cubicBezTo>
                    <a:pt x="444" y="25"/>
                    <a:pt x="444" y="25"/>
                    <a:pt x="444" y="26"/>
                  </a:cubicBezTo>
                  <a:cubicBezTo>
                    <a:pt x="444" y="26"/>
                    <a:pt x="443" y="26"/>
                    <a:pt x="443" y="26"/>
                  </a:cubicBezTo>
                  <a:cubicBezTo>
                    <a:pt x="439" y="26"/>
                    <a:pt x="452" y="27"/>
                    <a:pt x="448" y="27"/>
                  </a:cubicBezTo>
                  <a:cubicBezTo>
                    <a:pt x="431" y="28"/>
                    <a:pt x="460" y="28"/>
                    <a:pt x="443" y="29"/>
                  </a:cubicBezTo>
                  <a:cubicBezTo>
                    <a:pt x="421" y="30"/>
                    <a:pt x="399" y="30"/>
                    <a:pt x="377" y="31"/>
                  </a:cubicBezTo>
                  <a:cubicBezTo>
                    <a:pt x="338" y="32"/>
                    <a:pt x="299" y="32"/>
                    <a:pt x="259" y="32"/>
                  </a:cubicBezTo>
                  <a:cubicBezTo>
                    <a:pt x="255" y="32"/>
                    <a:pt x="250" y="32"/>
                    <a:pt x="247" y="32"/>
                  </a:cubicBezTo>
                  <a:cubicBezTo>
                    <a:pt x="249" y="32"/>
                    <a:pt x="254" y="32"/>
                    <a:pt x="257" y="32"/>
                  </a:cubicBezTo>
                  <a:cubicBezTo>
                    <a:pt x="271" y="33"/>
                    <a:pt x="281" y="31"/>
                    <a:pt x="295" y="31"/>
                  </a:cubicBezTo>
                  <a:cubicBezTo>
                    <a:pt x="325" y="32"/>
                    <a:pt x="357" y="31"/>
                    <a:pt x="387" y="31"/>
                  </a:cubicBezTo>
                  <a:cubicBezTo>
                    <a:pt x="414" y="30"/>
                    <a:pt x="393" y="33"/>
                    <a:pt x="420" y="33"/>
                  </a:cubicBezTo>
                  <a:cubicBezTo>
                    <a:pt x="429" y="32"/>
                    <a:pt x="439" y="33"/>
                    <a:pt x="449" y="32"/>
                  </a:cubicBezTo>
                  <a:cubicBezTo>
                    <a:pt x="452" y="32"/>
                    <a:pt x="454" y="32"/>
                    <a:pt x="457" y="32"/>
                  </a:cubicBezTo>
                  <a:cubicBezTo>
                    <a:pt x="458" y="32"/>
                    <a:pt x="459" y="32"/>
                    <a:pt x="459" y="33"/>
                  </a:cubicBezTo>
                  <a:cubicBezTo>
                    <a:pt x="459" y="33"/>
                    <a:pt x="458" y="33"/>
                    <a:pt x="458" y="33"/>
                  </a:cubicBezTo>
                  <a:cubicBezTo>
                    <a:pt x="450" y="34"/>
                    <a:pt x="443" y="34"/>
                    <a:pt x="435" y="34"/>
                  </a:cubicBezTo>
                  <a:cubicBezTo>
                    <a:pt x="424" y="35"/>
                    <a:pt x="412" y="35"/>
                    <a:pt x="401" y="36"/>
                  </a:cubicBezTo>
                  <a:cubicBezTo>
                    <a:pt x="401" y="36"/>
                    <a:pt x="401" y="36"/>
                    <a:pt x="400" y="36"/>
                  </a:cubicBezTo>
                  <a:cubicBezTo>
                    <a:pt x="416" y="37"/>
                    <a:pt x="431" y="35"/>
                    <a:pt x="446" y="36"/>
                  </a:cubicBezTo>
                  <a:cubicBezTo>
                    <a:pt x="446" y="36"/>
                    <a:pt x="446" y="37"/>
                    <a:pt x="446" y="37"/>
                  </a:cubicBezTo>
                  <a:cubicBezTo>
                    <a:pt x="446" y="37"/>
                    <a:pt x="445" y="37"/>
                    <a:pt x="444" y="37"/>
                  </a:cubicBezTo>
                  <a:cubicBezTo>
                    <a:pt x="433" y="37"/>
                    <a:pt x="422" y="38"/>
                    <a:pt x="411" y="38"/>
                  </a:cubicBezTo>
                  <a:cubicBezTo>
                    <a:pt x="408" y="38"/>
                    <a:pt x="406" y="38"/>
                    <a:pt x="403" y="39"/>
                  </a:cubicBezTo>
                  <a:cubicBezTo>
                    <a:pt x="426" y="38"/>
                    <a:pt x="448" y="37"/>
                    <a:pt x="470" y="38"/>
                  </a:cubicBezTo>
                  <a:cubicBezTo>
                    <a:pt x="470" y="38"/>
                    <a:pt x="470" y="38"/>
                    <a:pt x="470" y="38"/>
                  </a:cubicBezTo>
                  <a:cubicBezTo>
                    <a:pt x="443" y="40"/>
                    <a:pt x="461" y="41"/>
                    <a:pt x="434" y="42"/>
                  </a:cubicBezTo>
                  <a:cubicBezTo>
                    <a:pt x="434" y="42"/>
                    <a:pt x="434" y="42"/>
                    <a:pt x="434" y="43"/>
                  </a:cubicBezTo>
                  <a:cubicBezTo>
                    <a:pt x="439" y="43"/>
                    <a:pt x="398" y="43"/>
                    <a:pt x="404" y="43"/>
                  </a:cubicBezTo>
                  <a:cubicBezTo>
                    <a:pt x="404" y="43"/>
                    <a:pt x="404" y="43"/>
                    <a:pt x="404" y="43"/>
                  </a:cubicBezTo>
                  <a:cubicBezTo>
                    <a:pt x="404" y="43"/>
                    <a:pt x="403" y="43"/>
                    <a:pt x="403" y="43"/>
                  </a:cubicBezTo>
                  <a:cubicBezTo>
                    <a:pt x="398" y="44"/>
                    <a:pt x="438" y="44"/>
                    <a:pt x="433" y="44"/>
                  </a:cubicBezTo>
                  <a:cubicBezTo>
                    <a:pt x="423" y="45"/>
                    <a:pt x="413" y="45"/>
                    <a:pt x="403" y="45"/>
                  </a:cubicBezTo>
                  <a:cubicBezTo>
                    <a:pt x="402" y="45"/>
                    <a:pt x="402" y="45"/>
                    <a:pt x="402" y="45"/>
                  </a:cubicBezTo>
                  <a:cubicBezTo>
                    <a:pt x="429" y="45"/>
                    <a:pt x="409" y="44"/>
                    <a:pt x="436" y="44"/>
                  </a:cubicBezTo>
                  <a:cubicBezTo>
                    <a:pt x="436" y="45"/>
                    <a:pt x="436" y="45"/>
                    <a:pt x="436" y="45"/>
                  </a:cubicBezTo>
                  <a:cubicBezTo>
                    <a:pt x="435" y="45"/>
                    <a:pt x="434" y="45"/>
                    <a:pt x="433" y="45"/>
                  </a:cubicBezTo>
                  <a:cubicBezTo>
                    <a:pt x="431" y="46"/>
                    <a:pt x="429" y="45"/>
                    <a:pt x="427" y="46"/>
                  </a:cubicBezTo>
                  <a:cubicBezTo>
                    <a:pt x="422" y="48"/>
                    <a:pt x="418" y="47"/>
                    <a:pt x="413" y="47"/>
                  </a:cubicBezTo>
                  <a:cubicBezTo>
                    <a:pt x="412" y="48"/>
                    <a:pt x="412" y="48"/>
                    <a:pt x="412" y="48"/>
                  </a:cubicBezTo>
                  <a:cubicBezTo>
                    <a:pt x="412" y="48"/>
                    <a:pt x="412" y="48"/>
                    <a:pt x="412" y="48"/>
                  </a:cubicBezTo>
                  <a:cubicBezTo>
                    <a:pt x="413" y="48"/>
                    <a:pt x="414" y="49"/>
                    <a:pt x="415" y="49"/>
                  </a:cubicBezTo>
                  <a:cubicBezTo>
                    <a:pt x="420" y="49"/>
                    <a:pt x="425" y="49"/>
                    <a:pt x="431" y="48"/>
                  </a:cubicBezTo>
                  <a:cubicBezTo>
                    <a:pt x="441" y="48"/>
                    <a:pt x="452" y="48"/>
                    <a:pt x="463" y="48"/>
                  </a:cubicBezTo>
                  <a:cubicBezTo>
                    <a:pt x="463" y="48"/>
                    <a:pt x="463" y="48"/>
                    <a:pt x="463" y="49"/>
                  </a:cubicBezTo>
                  <a:cubicBezTo>
                    <a:pt x="462" y="49"/>
                    <a:pt x="462" y="49"/>
                    <a:pt x="461" y="49"/>
                  </a:cubicBezTo>
                  <a:cubicBezTo>
                    <a:pt x="447" y="50"/>
                    <a:pt x="433" y="50"/>
                    <a:pt x="419" y="51"/>
                  </a:cubicBezTo>
                  <a:cubicBezTo>
                    <a:pt x="409" y="51"/>
                    <a:pt x="446" y="52"/>
                    <a:pt x="436" y="52"/>
                  </a:cubicBezTo>
                  <a:cubicBezTo>
                    <a:pt x="434" y="52"/>
                    <a:pt x="432" y="52"/>
                    <a:pt x="430" y="53"/>
                  </a:cubicBezTo>
                  <a:cubicBezTo>
                    <a:pt x="430" y="53"/>
                    <a:pt x="430" y="53"/>
                    <a:pt x="430" y="53"/>
                  </a:cubicBezTo>
                  <a:cubicBezTo>
                    <a:pt x="454" y="53"/>
                    <a:pt x="431" y="52"/>
                    <a:pt x="455" y="52"/>
                  </a:cubicBezTo>
                  <a:cubicBezTo>
                    <a:pt x="455" y="52"/>
                    <a:pt x="455" y="52"/>
                    <a:pt x="455" y="52"/>
                  </a:cubicBezTo>
                  <a:cubicBezTo>
                    <a:pt x="454" y="53"/>
                    <a:pt x="454" y="53"/>
                    <a:pt x="453" y="53"/>
                  </a:cubicBezTo>
                  <a:cubicBezTo>
                    <a:pt x="446" y="53"/>
                    <a:pt x="440" y="53"/>
                    <a:pt x="433" y="54"/>
                  </a:cubicBezTo>
                  <a:cubicBezTo>
                    <a:pt x="425" y="54"/>
                    <a:pt x="417" y="54"/>
                    <a:pt x="409" y="55"/>
                  </a:cubicBezTo>
                  <a:cubicBezTo>
                    <a:pt x="409" y="55"/>
                    <a:pt x="408" y="55"/>
                    <a:pt x="408" y="55"/>
                  </a:cubicBezTo>
                  <a:cubicBezTo>
                    <a:pt x="408" y="55"/>
                    <a:pt x="408" y="55"/>
                    <a:pt x="408" y="55"/>
                  </a:cubicBezTo>
                  <a:cubicBezTo>
                    <a:pt x="419" y="56"/>
                    <a:pt x="431" y="56"/>
                    <a:pt x="443" y="56"/>
                  </a:cubicBezTo>
                  <a:cubicBezTo>
                    <a:pt x="443" y="56"/>
                    <a:pt x="443" y="57"/>
                    <a:pt x="443" y="57"/>
                  </a:cubicBezTo>
                  <a:cubicBezTo>
                    <a:pt x="421" y="58"/>
                    <a:pt x="444" y="59"/>
                    <a:pt x="422" y="59"/>
                  </a:cubicBezTo>
                  <a:cubicBezTo>
                    <a:pt x="422" y="60"/>
                    <a:pt x="422" y="60"/>
                    <a:pt x="422" y="60"/>
                  </a:cubicBezTo>
                  <a:cubicBezTo>
                    <a:pt x="454" y="59"/>
                    <a:pt x="441" y="59"/>
                    <a:pt x="473" y="58"/>
                  </a:cubicBezTo>
                  <a:cubicBezTo>
                    <a:pt x="473" y="59"/>
                    <a:pt x="473" y="59"/>
                    <a:pt x="473" y="59"/>
                  </a:cubicBezTo>
                  <a:cubicBezTo>
                    <a:pt x="449" y="61"/>
                    <a:pt x="425" y="61"/>
                    <a:pt x="401" y="62"/>
                  </a:cubicBezTo>
                  <a:cubicBezTo>
                    <a:pt x="401" y="63"/>
                    <a:pt x="401" y="63"/>
                    <a:pt x="401" y="63"/>
                  </a:cubicBezTo>
                  <a:cubicBezTo>
                    <a:pt x="412" y="63"/>
                    <a:pt x="423" y="62"/>
                    <a:pt x="434" y="62"/>
                  </a:cubicBezTo>
                  <a:cubicBezTo>
                    <a:pt x="445" y="62"/>
                    <a:pt x="456" y="63"/>
                    <a:pt x="467" y="63"/>
                  </a:cubicBezTo>
                  <a:cubicBezTo>
                    <a:pt x="467" y="63"/>
                    <a:pt x="467" y="64"/>
                    <a:pt x="467" y="64"/>
                  </a:cubicBezTo>
                  <a:cubicBezTo>
                    <a:pt x="465" y="64"/>
                    <a:pt x="463" y="64"/>
                    <a:pt x="462" y="64"/>
                  </a:cubicBezTo>
                  <a:cubicBezTo>
                    <a:pt x="451" y="65"/>
                    <a:pt x="439" y="65"/>
                    <a:pt x="428" y="65"/>
                  </a:cubicBezTo>
                  <a:cubicBezTo>
                    <a:pt x="426" y="65"/>
                    <a:pt x="423" y="65"/>
                    <a:pt x="421" y="66"/>
                  </a:cubicBezTo>
                  <a:cubicBezTo>
                    <a:pt x="421" y="66"/>
                    <a:pt x="422" y="66"/>
                    <a:pt x="422" y="66"/>
                  </a:cubicBezTo>
                  <a:cubicBezTo>
                    <a:pt x="430" y="67"/>
                    <a:pt x="438" y="67"/>
                    <a:pt x="446" y="67"/>
                  </a:cubicBezTo>
                  <a:cubicBezTo>
                    <a:pt x="455" y="66"/>
                    <a:pt x="465" y="67"/>
                    <a:pt x="474" y="66"/>
                  </a:cubicBezTo>
                  <a:cubicBezTo>
                    <a:pt x="474" y="66"/>
                    <a:pt x="475" y="67"/>
                    <a:pt x="475" y="67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66" y="68"/>
                    <a:pt x="458" y="68"/>
                    <a:pt x="450" y="68"/>
                  </a:cubicBezTo>
                  <a:cubicBezTo>
                    <a:pt x="444" y="68"/>
                    <a:pt x="438" y="68"/>
                    <a:pt x="432" y="69"/>
                  </a:cubicBezTo>
                  <a:cubicBezTo>
                    <a:pt x="426" y="69"/>
                    <a:pt x="420" y="69"/>
                    <a:pt x="414" y="70"/>
                  </a:cubicBezTo>
                  <a:cubicBezTo>
                    <a:pt x="411" y="70"/>
                    <a:pt x="407" y="70"/>
                    <a:pt x="404" y="70"/>
                  </a:cubicBezTo>
                  <a:cubicBezTo>
                    <a:pt x="401" y="71"/>
                    <a:pt x="443" y="71"/>
                    <a:pt x="439" y="71"/>
                  </a:cubicBezTo>
                  <a:cubicBezTo>
                    <a:pt x="438" y="71"/>
                    <a:pt x="436" y="71"/>
                    <a:pt x="434" y="71"/>
                  </a:cubicBezTo>
                  <a:cubicBezTo>
                    <a:pt x="431" y="71"/>
                    <a:pt x="429" y="72"/>
                    <a:pt x="426" y="71"/>
                  </a:cubicBezTo>
                  <a:cubicBezTo>
                    <a:pt x="425" y="71"/>
                    <a:pt x="423" y="72"/>
                    <a:pt x="422" y="72"/>
                  </a:cubicBezTo>
                  <a:cubicBezTo>
                    <a:pt x="421" y="72"/>
                    <a:pt x="420" y="71"/>
                    <a:pt x="419" y="71"/>
                  </a:cubicBezTo>
                  <a:cubicBezTo>
                    <a:pt x="418" y="71"/>
                    <a:pt x="417" y="72"/>
                    <a:pt x="417" y="72"/>
                  </a:cubicBezTo>
                  <a:cubicBezTo>
                    <a:pt x="416" y="72"/>
                    <a:pt x="415" y="72"/>
                    <a:pt x="414" y="72"/>
                  </a:cubicBezTo>
                  <a:cubicBezTo>
                    <a:pt x="413" y="72"/>
                    <a:pt x="412" y="72"/>
                    <a:pt x="411" y="72"/>
                  </a:cubicBezTo>
                  <a:cubicBezTo>
                    <a:pt x="411" y="72"/>
                    <a:pt x="410" y="72"/>
                    <a:pt x="409" y="72"/>
                  </a:cubicBezTo>
                  <a:cubicBezTo>
                    <a:pt x="408" y="72"/>
                    <a:pt x="408" y="72"/>
                    <a:pt x="407" y="72"/>
                  </a:cubicBezTo>
                  <a:cubicBezTo>
                    <a:pt x="406" y="72"/>
                    <a:pt x="405" y="72"/>
                    <a:pt x="404" y="72"/>
                  </a:cubicBezTo>
                  <a:cubicBezTo>
                    <a:pt x="403" y="72"/>
                    <a:pt x="401" y="72"/>
                    <a:pt x="400" y="72"/>
                  </a:cubicBezTo>
                  <a:cubicBezTo>
                    <a:pt x="399" y="72"/>
                    <a:pt x="397" y="72"/>
                    <a:pt x="396" y="72"/>
                  </a:cubicBezTo>
                  <a:cubicBezTo>
                    <a:pt x="394" y="72"/>
                    <a:pt x="391" y="72"/>
                    <a:pt x="389" y="72"/>
                  </a:cubicBezTo>
                  <a:cubicBezTo>
                    <a:pt x="387" y="72"/>
                    <a:pt x="385" y="72"/>
                    <a:pt x="383" y="72"/>
                  </a:cubicBezTo>
                  <a:cubicBezTo>
                    <a:pt x="381" y="72"/>
                    <a:pt x="379" y="72"/>
                    <a:pt x="377" y="72"/>
                  </a:cubicBezTo>
                  <a:cubicBezTo>
                    <a:pt x="374" y="72"/>
                    <a:pt x="372" y="72"/>
                    <a:pt x="369" y="72"/>
                  </a:cubicBezTo>
                  <a:cubicBezTo>
                    <a:pt x="365" y="72"/>
                    <a:pt x="362" y="73"/>
                    <a:pt x="358" y="73"/>
                  </a:cubicBezTo>
                  <a:cubicBezTo>
                    <a:pt x="353" y="73"/>
                    <a:pt x="349" y="73"/>
                    <a:pt x="345" y="73"/>
                  </a:cubicBezTo>
                  <a:cubicBezTo>
                    <a:pt x="340" y="73"/>
                    <a:pt x="336" y="73"/>
                    <a:pt x="331" y="73"/>
                  </a:cubicBezTo>
                  <a:cubicBezTo>
                    <a:pt x="322" y="73"/>
                    <a:pt x="313" y="73"/>
                    <a:pt x="304" y="73"/>
                  </a:cubicBezTo>
                  <a:cubicBezTo>
                    <a:pt x="297" y="73"/>
                    <a:pt x="290" y="72"/>
                    <a:pt x="282" y="72"/>
                  </a:cubicBezTo>
                  <a:cubicBezTo>
                    <a:pt x="269" y="72"/>
                    <a:pt x="255" y="72"/>
                    <a:pt x="241" y="72"/>
                  </a:cubicBezTo>
                  <a:cubicBezTo>
                    <a:pt x="237" y="72"/>
                    <a:pt x="232" y="72"/>
                    <a:pt x="228" y="72"/>
                  </a:cubicBezTo>
                  <a:cubicBezTo>
                    <a:pt x="224" y="72"/>
                    <a:pt x="219" y="72"/>
                    <a:pt x="215" y="72"/>
                  </a:cubicBezTo>
                  <a:cubicBezTo>
                    <a:pt x="215" y="72"/>
                    <a:pt x="216" y="71"/>
                    <a:pt x="216" y="72"/>
                  </a:cubicBezTo>
                  <a:cubicBezTo>
                    <a:pt x="217" y="72"/>
                    <a:pt x="219" y="71"/>
                    <a:pt x="220" y="72"/>
                  </a:cubicBezTo>
                  <a:cubicBezTo>
                    <a:pt x="269" y="71"/>
                    <a:pt x="311" y="73"/>
                    <a:pt x="358" y="73"/>
                  </a:cubicBezTo>
                  <a:cubicBezTo>
                    <a:pt x="391" y="72"/>
                    <a:pt x="376" y="71"/>
                    <a:pt x="409" y="71"/>
                  </a:cubicBezTo>
                  <a:cubicBezTo>
                    <a:pt x="419" y="70"/>
                    <a:pt x="477" y="73"/>
                    <a:pt x="487" y="73"/>
                  </a:cubicBezTo>
                  <a:cubicBezTo>
                    <a:pt x="491" y="73"/>
                    <a:pt x="486" y="74"/>
                    <a:pt x="490" y="74"/>
                  </a:cubicBezTo>
                  <a:cubicBezTo>
                    <a:pt x="491" y="75"/>
                    <a:pt x="493" y="75"/>
                    <a:pt x="495" y="75"/>
                  </a:cubicBezTo>
                  <a:cubicBezTo>
                    <a:pt x="495" y="75"/>
                    <a:pt x="495" y="75"/>
                    <a:pt x="496" y="75"/>
                  </a:cubicBezTo>
                  <a:cubicBezTo>
                    <a:pt x="495" y="75"/>
                    <a:pt x="495" y="76"/>
                    <a:pt x="494" y="76"/>
                  </a:cubicBezTo>
                  <a:cubicBezTo>
                    <a:pt x="489" y="76"/>
                    <a:pt x="492" y="76"/>
                    <a:pt x="487" y="76"/>
                  </a:cubicBezTo>
                  <a:cubicBezTo>
                    <a:pt x="477" y="76"/>
                    <a:pt x="467" y="77"/>
                    <a:pt x="456" y="78"/>
                  </a:cubicBezTo>
                  <a:cubicBezTo>
                    <a:pt x="460" y="78"/>
                    <a:pt x="465" y="78"/>
                    <a:pt x="469" y="78"/>
                  </a:cubicBezTo>
                  <a:cubicBezTo>
                    <a:pt x="475" y="77"/>
                    <a:pt x="481" y="77"/>
                    <a:pt x="487" y="77"/>
                  </a:cubicBezTo>
                  <a:cubicBezTo>
                    <a:pt x="491" y="77"/>
                    <a:pt x="485" y="77"/>
                    <a:pt x="489" y="77"/>
                  </a:cubicBezTo>
                  <a:cubicBezTo>
                    <a:pt x="489" y="77"/>
                    <a:pt x="489" y="77"/>
                    <a:pt x="490" y="78"/>
                  </a:cubicBezTo>
                  <a:cubicBezTo>
                    <a:pt x="489" y="78"/>
                    <a:pt x="489" y="78"/>
                    <a:pt x="489" y="78"/>
                  </a:cubicBezTo>
                  <a:cubicBezTo>
                    <a:pt x="484" y="78"/>
                    <a:pt x="489" y="78"/>
                    <a:pt x="485" y="79"/>
                  </a:cubicBezTo>
                  <a:cubicBezTo>
                    <a:pt x="478" y="79"/>
                    <a:pt x="472" y="79"/>
                    <a:pt x="466" y="79"/>
                  </a:cubicBezTo>
                  <a:cubicBezTo>
                    <a:pt x="457" y="80"/>
                    <a:pt x="448" y="80"/>
                    <a:pt x="440" y="80"/>
                  </a:cubicBezTo>
                  <a:cubicBezTo>
                    <a:pt x="436" y="80"/>
                    <a:pt x="432" y="80"/>
                    <a:pt x="428" y="81"/>
                  </a:cubicBezTo>
                  <a:cubicBezTo>
                    <a:pt x="427" y="81"/>
                    <a:pt x="425" y="81"/>
                    <a:pt x="424" y="81"/>
                  </a:cubicBezTo>
                  <a:cubicBezTo>
                    <a:pt x="423" y="81"/>
                    <a:pt x="422" y="81"/>
                    <a:pt x="422" y="82"/>
                  </a:cubicBezTo>
                  <a:cubicBezTo>
                    <a:pt x="421" y="81"/>
                    <a:pt x="421" y="81"/>
                    <a:pt x="420" y="82"/>
                  </a:cubicBezTo>
                  <a:cubicBezTo>
                    <a:pt x="420" y="82"/>
                    <a:pt x="420" y="81"/>
                    <a:pt x="419" y="81"/>
                  </a:cubicBezTo>
                  <a:cubicBezTo>
                    <a:pt x="419" y="81"/>
                    <a:pt x="419" y="82"/>
                    <a:pt x="419" y="82"/>
                  </a:cubicBezTo>
                  <a:cubicBezTo>
                    <a:pt x="418" y="82"/>
                    <a:pt x="418" y="81"/>
                    <a:pt x="417" y="81"/>
                  </a:cubicBezTo>
                  <a:cubicBezTo>
                    <a:pt x="417" y="81"/>
                    <a:pt x="417" y="82"/>
                    <a:pt x="417" y="82"/>
                  </a:cubicBezTo>
                  <a:cubicBezTo>
                    <a:pt x="416" y="82"/>
                    <a:pt x="416" y="81"/>
                    <a:pt x="416" y="81"/>
                  </a:cubicBezTo>
                  <a:cubicBezTo>
                    <a:pt x="415" y="81"/>
                    <a:pt x="415" y="82"/>
                    <a:pt x="415" y="82"/>
                  </a:cubicBezTo>
                  <a:cubicBezTo>
                    <a:pt x="415" y="82"/>
                    <a:pt x="414" y="81"/>
                    <a:pt x="414" y="81"/>
                  </a:cubicBezTo>
                  <a:cubicBezTo>
                    <a:pt x="414" y="81"/>
                    <a:pt x="413" y="82"/>
                    <a:pt x="413" y="82"/>
                  </a:cubicBezTo>
                  <a:cubicBezTo>
                    <a:pt x="413" y="82"/>
                    <a:pt x="413" y="82"/>
                    <a:pt x="412" y="81"/>
                  </a:cubicBezTo>
                  <a:cubicBezTo>
                    <a:pt x="412" y="81"/>
                    <a:pt x="412" y="82"/>
                    <a:pt x="411" y="82"/>
                  </a:cubicBezTo>
                  <a:cubicBezTo>
                    <a:pt x="411" y="82"/>
                    <a:pt x="411" y="82"/>
                    <a:pt x="410" y="81"/>
                  </a:cubicBezTo>
                  <a:cubicBezTo>
                    <a:pt x="410" y="81"/>
                    <a:pt x="410" y="82"/>
                    <a:pt x="410" y="82"/>
                  </a:cubicBezTo>
                  <a:cubicBezTo>
                    <a:pt x="409" y="82"/>
                    <a:pt x="409" y="82"/>
                    <a:pt x="409" y="81"/>
                  </a:cubicBezTo>
                  <a:cubicBezTo>
                    <a:pt x="408" y="82"/>
                    <a:pt x="408" y="82"/>
                    <a:pt x="408" y="82"/>
                  </a:cubicBezTo>
                  <a:cubicBezTo>
                    <a:pt x="408" y="82"/>
                    <a:pt x="408" y="82"/>
                    <a:pt x="408" y="82"/>
                  </a:cubicBezTo>
                  <a:cubicBezTo>
                    <a:pt x="407" y="82"/>
                    <a:pt x="407" y="82"/>
                    <a:pt x="406" y="82"/>
                  </a:cubicBezTo>
                  <a:cubicBezTo>
                    <a:pt x="406" y="82"/>
                    <a:pt x="405" y="82"/>
                    <a:pt x="405" y="82"/>
                  </a:cubicBezTo>
                  <a:cubicBezTo>
                    <a:pt x="404" y="82"/>
                    <a:pt x="403" y="81"/>
                    <a:pt x="402" y="82"/>
                  </a:cubicBezTo>
                  <a:cubicBezTo>
                    <a:pt x="402" y="81"/>
                    <a:pt x="401" y="82"/>
                    <a:pt x="401" y="82"/>
                  </a:cubicBezTo>
                  <a:cubicBezTo>
                    <a:pt x="401" y="82"/>
                    <a:pt x="400" y="82"/>
                    <a:pt x="400" y="82"/>
                  </a:cubicBezTo>
                  <a:cubicBezTo>
                    <a:pt x="400" y="82"/>
                    <a:pt x="399" y="82"/>
                    <a:pt x="399" y="82"/>
                  </a:cubicBezTo>
                  <a:cubicBezTo>
                    <a:pt x="399" y="82"/>
                    <a:pt x="399" y="82"/>
                    <a:pt x="398" y="81"/>
                  </a:cubicBezTo>
                  <a:cubicBezTo>
                    <a:pt x="398" y="82"/>
                    <a:pt x="397" y="83"/>
                    <a:pt x="397" y="82"/>
                  </a:cubicBezTo>
                  <a:cubicBezTo>
                    <a:pt x="395" y="82"/>
                    <a:pt x="394" y="82"/>
                    <a:pt x="393" y="82"/>
                  </a:cubicBezTo>
                  <a:cubicBezTo>
                    <a:pt x="392" y="82"/>
                    <a:pt x="392" y="82"/>
                    <a:pt x="391" y="82"/>
                  </a:cubicBezTo>
                  <a:cubicBezTo>
                    <a:pt x="390" y="82"/>
                    <a:pt x="389" y="82"/>
                    <a:pt x="388" y="82"/>
                  </a:cubicBezTo>
                  <a:cubicBezTo>
                    <a:pt x="387" y="82"/>
                    <a:pt x="386" y="82"/>
                    <a:pt x="386" y="82"/>
                  </a:cubicBezTo>
                  <a:cubicBezTo>
                    <a:pt x="385" y="82"/>
                    <a:pt x="384" y="82"/>
                    <a:pt x="382" y="82"/>
                  </a:cubicBezTo>
                  <a:cubicBezTo>
                    <a:pt x="382" y="82"/>
                    <a:pt x="381" y="82"/>
                    <a:pt x="380" y="82"/>
                  </a:cubicBezTo>
                  <a:cubicBezTo>
                    <a:pt x="379" y="82"/>
                    <a:pt x="378" y="82"/>
                    <a:pt x="378" y="82"/>
                  </a:cubicBezTo>
                  <a:cubicBezTo>
                    <a:pt x="375" y="83"/>
                    <a:pt x="373" y="83"/>
                    <a:pt x="371" y="82"/>
                  </a:cubicBezTo>
                  <a:cubicBezTo>
                    <a:pt x="369" y="82"/>
                    <a:pt x="368" y="82"/>
                    <a:pt x="367" y="82"/>
                  </a:cubicBezTo>
                  <a:cubicBezTo>
                    <a:pt x="365" y="82"/>
                    <a:pt x="364" y="82"/>
                    <a:pt x="362" y="82"/>
                  </a:cubicBezTo>
                  <a:cubicBezTo>
                    <a:pt x="361" y="82"/>
                    <a:pt x="359" y="82"/>
                    <a:pt x="358" y="82"/>
                  </a:cubicBezTo>
                  <a:cubicBezTo>
                    <a:pt x="356" y="82"/>
                    <a:pt x="355" y="82"/>
                    <a:pt x="354" y="82"/>
                  </a:cubicBezTo>
                  <a:cubicBezTo>
                    <a:pt x="352" y="82"/>
                    <a:pt x="351" y="82"/>
                    <a:pt x="349" y="82"/>
                  </a:cubicBezTo>
                  <a:cubicBezTo>
                    <a:pt x="348" y="82"/>
                    <a:pt x="347" y="82"/>
                    <a:pt x="347" y="82"/>
                  </a:cubicBezTo>
                  <a:cubicBezTo>
                    <a:pt x="346" y="82"/>
                    <a:pt x="345" y="82"/>
                    <a:pt x="344" y="82"/>
                  </a:cubicBezTo>
                  <a:cubicBezTo>
                    <a:pt x="344" y="82"/>
                    <a:pt x="343" y="82"/>
                    <a:pt x="343" y="82"/>
                  </a:cubicBezTo>
                  <a:cubicBezTo>
                    <a:pt x="343" y="82"/>
                    <a:pt x="342" y="82"/>
                    <a:pt x="342" y="82"/>
                  </a:cubicBezTo>
                  <a:cubicBezTo>
                    <a:pt x="341" y="82"/>
                    <a:pt x="341" y="84"/>
                    <a:pt x="340" y="82"/>
                  </a:cubicBezTo>
                  <a:cubicBezTo>
                    <a:pt x="340" y="82"/>
                    <a:pt x="339" y="83"/>
                    <a:pt x="339" y="83"/>
                  </a:cubicBezTo>
                  <a:cubicBezTo>
                    <a:pt x="339" y="83"/>
                    <a:pt x="339" y="82"/>
                    <a:pt x="338" y="82"/>
                  </a:cubicBezTo>
                  <a:cubicBezTo>
                    <a:pt x="338" y="82"/>
                    <a:pt x="338" y="83"/>
                    <a:pt x="337" y="83"/>
                  </a:cubicBezTo>
                  <a:cubicBezTo>
                    <a:pt x="337" y="83"/>
                    <a:pt x="337" y="82"/>
                    <a:pt x="336" y="82"/>
                  </a:cubicBezTo>
                  <a:cubicBezTo>
                    <a:pt x="336" y="82"/>
                    <a:pt x="336" y="83"/>
                    <a:pt x="336" y="83"/>
                  </a:cubicBezTo>
                  <a:cubicBezTo>
                    <a:pt x="335" y="83"/>
                    <a:pt x="335" y="82"/>
                    <a:pt x="335" y="82"/>
                  </a:cubicBezTo>
                  <a:cubicBezTo>
                    <a:pt x="334" y="82"/>
                    <a:pt x="334" y="84"/>
                    <a:pt x="333" y="82"/>
                  </a:cubicBezTo>
                  <a:cubicBezTo>
                    <a:pt x="332" y="83"/>
                    <a:pt x="332" y="84"/>
                    <a:pt x="331" y="82"/>
                  </a:cubicBezTo>
                  <a:cubicBezTo>
                    <a:pt x="331" y="82"/>
                    <a:pt x="330" y="83"/>
                    <a:pt x="330" y="82"/>
                  </a:cubicBezTo>
                  <a:cubicBezTo>
                    <a:pt x="329" y="82"/>
                    <a:pt x="328" y="82"/>
                    <a:pt x="327" y="83"/>
                  </a:cubicBezTo>
                  <a:cubicBezTo>
                    <a:pt x="326" y="83"/>
                    <a:pt x="326" y="83"/>
                    <a:pt x="325" y="83"/>
                  </a:cubicBezTo>
                  <a:cubicBezTo>
                    <a:pt x="322" y="83"/>
                    <a:pt x="321" y="83"/>
                    <a:pt x="318" y="83"/>
                  </a:cubicBezTo>
                  <a:cubicBezTo>
                    <a:pt x="316" y="83"/>
                    <a:pt x="315" y="83"/>
                    <a:pt x="312" y="83"/>
                  </a:cubicBezTo>
                  <a:cubicBezTo>
                    <a:pt x="310" y="83"/>
                    <a:pt x="307" y="83"/>
                    <a:pt x="305" y="83"/>
                  </a:cubicBezTo>
                  <a:cubicBezTo>
                    <a:pt x="303" y="83"/>
                    <a:pt x="299" y="82"/>
                    <a:pt x="297" y="83"/>
                  </a:cubicBezTo>
                  <a:cubicBezTo>
                    <a:pt x="293" y="83"/>
                    <a:pt x="289" y="82"/>
                    <a:pt x="284" y="82"/>
                  </a:cubicBezTo>
                  <a:cubicBezTo>
                    <a:pt x="278" y="82"/>
                    <a:pt x="278" y="82"/>
                    <a:pt x="272" y="82"/>
                  </a:cubicBezTo>
                  <a:cubicBezTo>
                    <a:pt x="268" y="82"/>
                    <a:pt x="258" y="82"/>
                    <a:pt x="254" y="82"/>
                  </a:cubicBezTo>
                  <a:cubicBezTo>
                    <a:pt x="243" y="82"/>
                    <a:pt x="237" y="82"/>
                    <a:pt x="226" y="82"/>
                  </a:cubicBezTo>
                  <a:cubicBezTo>
                    <a:pt x="226" y="82"/>
                    <a:pt x="220" y="81"/>
                    <a:pt x="220" y="81"/>
                  </a:cubicBezTo>
                  <a:cubicBezTo>
                    <a:pt x="221" y="81"/>
                    <a:pt x="221" y="81"/>
                    <a:pt x="222" y="81"/>
                  </a:cubicBezTo>
                  <a:cubicBezTo>
                    <a:pt x="223" y="81"/>
                    <a:pt x="223" y="82"/>
                    <a:pt x="224" y="82"/>
                  </a:cubicBezTo>
                  <a:cubicBezTo>
                    <a:pt x="241" y="82"/>
                    <a:pt x="261" y="82"/>
                    <a:pt x="278" y="82"/>
                  </a:cubicBezTo>
                  <a:cubicBezTo>
                    <a:pt x="309" y="83"/>
                    <a:pt x="337" y="83"/>
                    <a:pt x="368" y="83"/>
                  </a:cubicBezTo>
                  <a:cubicBezTo>
                    <a:pt x="385" y="83"/>
                    <a:pt x="403" y="83"/>
                    <a:pt x="420" y="82"/>
                  </a:cubicBezTo>
                  <a:cubicBezTo>
                    <a:pt x="437" y="82"/>
                    <a:pt x="453" y="83"/>
                    <a:pt x="470" y="82"/>
                  </a:cubicBezTo>
                  <a:cubicBezTo>
                    <a:pt x="475" y="82"/>
                    <a:pt x="480" y="83"/>
                    <a:pt x="485" y="83"/>
                  </a:cubicBezTo>
                  <a:cubicBezTo>
                    <a:pt x="492" y="83"/>
                    <a:pt x="490" y="83"/>
                    <a:pt x="497" y="83"/>
                  </a:cubicBezTo>
                  <a:cubicBezTo>
                    <a:pt x="499" y="83"/>
                    <a:pt x="500" y="83"/>
                    <a:pt x="502" y="83"/>
                  </a:cubicBezTo>
                  <a:cubicBezTo>
                    <a:pt x="502" y="83"/>
                    <a:pt x="502" y="83"/>
                    <a:pt x="502" y="84"/>
                  </a:cubicBezTo>
                  <a:cubicBezTo>
                    <a:pt x="501" y="84"/>
                    <a:pt x="500" y="84"/>
                    <a:pt x="500" y="84"/>
                  </a:cubicBezTo>
                  <a:cubicBezTo>
                    <a:pt x="496" y="84"/>
                    <a:pt x="493" y="84"/>
                    <a:pt x="490" y="84"/>
                  </a:cubicBezTo>
                  <a:cubicBezTo>
                    <a:pt x="487" y="84"/>
                    <a:pt x="485" y="84"/>
                    <a:pt x="482" y="84"/>
                  </a:cubicBezTo>
                  <a:cubicBezTo>
                    <a:pt x="477" y="84"/>
                    <a:pt x="479" y="85"/>
                    <a:pt x="474" y="85"/>
                  </a:cubicBezTo>
                  <a:cubicBezTo>
                    <a:pt x="465" y="85"/>
                    <a:pt x="457" y="85"/>
                    <a:pt x="448" y="86"/>
                  </a:cubicBezTo>
                  <a:cubicBezTo>
                    <a:pt x="443" y="86"/>
                    <a:pt x="439" y="86"/>
                    <a:pt x="434" y="86"/>
                  </a:cubicBezTo>
                  <a:cubicBezTo>
                    <a:pt x="433" y="86"/>
                    <a:pt x="433" y="87"/>
                    <a:pt x="433" y="87"/>
                  </a:cubicBezTo>
                  <a:cubicBezTo>
                    <a:pt x="433" y="87"/>
                    <a:pt x="433" y="87"/>
                    <a:pt x="434" y="87"/>
                  </a:cubicBezTo>
                  <a:cubicBezTo>
                    <a:pt x="436" y="87"/>
                    <a:pt x="438" y="87"/>
                    <a:pt x="440" y="87"/>
                  </a:cubicBezTo>
                  <a:cubicBezTo>
                    <a:pt x="441" y="87"/>
                    <a:pt x="443" y="87"/>
                    <a:pt x="445" y="87"/>
                  </a:cubicBezTo>
                  <a:cubicBezTo>
                    <a:pt x="445" y="88"/>
                    <a:pt x="444" y="88"/>
                    <a:pt x="444" y="88"/>
                  </a:cubicBezTo>
                  <a:cubicBezTo>
                    <a:pt x="437" y="89"/>
                    <a:pt x="429" y="89"/>
                    <a:pt x="422" y="89"/>
                  </a:cubicBezTo>
                  <a:cubicBezTo>
                    <a:pt x="414" y="89"/>
                    <a:pt x="406" y="90"/>
                    <a:pt x="398" y="90"/>
                  </a:cubicBezTo>
                  <a:cubicBezTo>
                    <a:pt x="393" y="90"/>
                    <a:pt x="389" y="90"/>
                    <a:pt x="384" y="90"/>
                  </a:cubicBezTo>
                  <a:cubicBezTo>
                    <a:pt x="383" y="90"/>
                    <a:pt x="382" y="90"/>
                    <a:pt x="381" y="91"/>
                  </a:cubicBezTo>
                  <a:cubicBezTo>
                    <a:pt x="380" y="91"/>
                    <a:pt x="380" y="92"/>
                    <a:pt x="379" y="92"/>
                  </a:cubicBezTo>
                  <a:cubicBezTo>
                    <a:pt x="378" y="90"/>
                    <a:pt x="377" y="90"/>
                    <a:pt x="375" y="92"/>
                  </a:cubicBezTo>
                  <a:cubicBezTo>
                    <a:pt x="375" y="92"/>
                    <a:pt x="375" y="91"/>
                    <a:pt x="375" y="91"/>
                  </a:cubicBezTo>
                  <a:cubicBezTo>
                    <a:pt x="375" y="91"/>
                    <a:pt x="375" y="91"/>
                    <a:pt x="375" y="91"/>
                  </a:cubicBezTo>
                  <a:cubicBezTo>
                    <a:pt x="375" y="91"/>
                    <a:pt x="374" y="92"/>
                    <a:pt x="374" y="93"/>
                  </a:cubicBezTo>
                  <a:cubicBezTo>
                    <a:pt x="374" y="92"/>
                    <a:pt x="373" y="91"/>
                    <a:pt x="373" y="91"/>
                  </a:cubicBezTo>
                  <a:cubicBezTo>
                    <a:pt x="373" y="91"/>
                    <a:pt x="372" y="92"/>
                    <a:pt x="372" y="92"/>
                  </a:cubicBezTo>
                  <a:cubicBezTo>
                    <a:pt x="372" y="92"/>
                    <a:pt x="372" y="91"/>
                    <a:pt x="371" y="91"/>
                  </a:cubicBezTo>
                  <a:cubicBezTo>
                    <a:pt x="371" y="91"/>
                    <a:pt x="371" y="92"/>
                    <a:pt x="370" y="92"/>
                  </a:cubicBezTo>
                  <a:cubicBezTo>
                    <a:pt x="370" y="92"/>
                    <a:pt x="370" y="92"/>
                    <a:pt x="370" y="91"/>
                  </a:cubicBezTo>
                  <a:cubicBezTo>
                    <a:pt x="369" y="91"/>
                    <a:pt x="369" y="92"/>
                    <a:pt x="369" y="93"/>
                  </a:cubicBezTo>
                  <a:cubicBezTo>
                    <a:pt x="368" y="92"/>
                    <a:pt x="368" y="92"/>
                    <a:pt x="368" y="91"/>
                  </a:cubicBezTo>
                  <a:cubicBezTo>
                    <a:pt x="367" y="91"/>
                    <a:pt x="367" y="93"/>
                    <a:pt x="366" y="91"/>
                  </a:cubicBezTo>
                  <a:cubicBezTo>
                    <a:pt x="366" y="92"/>
                    <a:pt x="365" y="93"/>
                    <a:pt x="364" y="91"/>
                  </a:cubicBezTo>
                  <a:cubicBezTo>
                    <a:pt x="364" y="92"/>
                    <a:pt x="364" y="92"/>
                    <a:pt x="363" y="92"/>
                  </a:cubicBezTo>
                  <a:cubicBezTo>
                    <a:pt x="363" y="92"/>
                    <a:pt x="363" y="92"/>
                    <a:pt x="363" y="91"/>
                  </a:cubicBezTo>
                  <a:cubicBezTo>
                    <a:pt x="362" y="92"/>
                    <a:pt x="362" y="92"/>
                    <a:pt x="361" y="92"/>
                  </a:cubicBezTo>
                  <a:cubicBezTo>
                    <a:pt x="361" y="92"/>
                    <a:pt x="361" y="91"/>
                    <a:pt x="361" y="91"/>
                  </a:cubicBezTo>
                  <a:cubicBezTo>
                    <a:pt x="360" y="91"/>
                    <a:pt x="360" y="92"/>
                    <a:pt x="360" y="93"/>
                  </a:cubicBezTo>
                  <a:cubicBezTo>
                    <a:pt x="360" y="92"/>
                    <a:pt x="359" y="91"/>
                    <a:pt x="359" y="91"/>
                  </a:cubicBezTo>
                  <a:cubicBezTo>
                    <a:pt x="359" y="91"/>
                    <a:pt x="358" y="92"/>
                    <a:pt x="358" y="93"/>
                  </a:cubicBezTo>
                  <a:cubicBezTo>
                    <a:pt x="358" y="92"/>
                    <a:pt x="358" y="91"/>
                    <a:pt x="358" y="90"/>
                  </a:cubicBezTo>
                  <a:cubicBezTo>
                    <a:pt x="357" y="91"/>
                    <a:pt x="357" y="92"/>
                    <a:pt x="356" y="92"/>
                  </a:cubicBezTo>
                  <a:cubicBezTo>
                    <a:pt x="356" y="91"/>
                    <a:pt x="356" y="90"/>
                    <a:pt x="358" y="90"/>
                  </a:cubicBezTo>
                  <a:cubicBezTo>
                    <a:pt x="364" y="90"/>
                    <a:pt x="371" y="90"/>
                    <a:pt x="378" y="89"/>
                  </a:cubicBezTo>
                  <a:cubicBezTo>
                    <a:pt x="380" y="89"/>
                    <a:pt x="382" y="89"/>
                    <a:pt x="384" y="89"/>
                  </a:cubicBezTo>
                  <a:cubicBezTo>
                    <a:pt x="328" y="89"/>
                    <a:pt x="272" y="89"/>
                    <a:pt x="217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61" y="89"/>
                    <a:pt x="307" y="89"/>
                    <a:pt x="351" y="89"/>
                  </a:cubicBezTo>
                  <a:cubicBezTo>
                    <a:pt x="351" y="89"/>
                    <a:pt x="349" y="90"/>
                    <a:pt x="349" y="91"/>
                  </a:cubicBezTo>
                  <a:cubicBezTo>
                    <a:pt x="346" y="91"/>
                    <a:pt x="342" y="91"/>
                    <a:pt x="339" y="91"/>
                  </a:cubicBezTo>
                  <a:cubicBezTo>
                    <a:pt x="336" y="91"/>
                    <a:pt x="333" y="91"/>
                    <a:pt x="330" y="91"/>
                  </a:cubicBezTo>
                  <a:cubicBezTo>
                    <a:pt x="330" y="91"/>
                    <a:pt x="329" y="92"/>
                    <a:pt x="328" y="92"/>
                  </a:cubicBezTo>
                  <a:cubicBezTo>
                    <a:pt x="328" y="92"/>
                    <a:pt x="328" y="92"/>
                    <a:pt x="328" y="92"/>
                  </a:cubicBezTo>
                  <a:cubicBezTo>
                    <a:pt x="321" y="92"/>
                    <a:pt x="314" y="92"/>
                    <a:pt x="307" y="92"/>
                  </a:cubicBezTo>
                  <a:close/>
                  <a:moveTo>
                    <a:pt x="288" y="38"/>
                  </a:moveTo>
                  <a:cubicBezTo>
                    <a:pt x="288" y="38"/>
                    <a:pt x="288" y="38"/>
                    <a:pt x="288" y="38"/>
                  </a:cubicBezTo>
                  <a:cubicBezTo>
                    <a:pt x="305" y="38"/>
                    <a:pt x="322" y="38"/>
                    <a:pt x="340" y="38"/>
                  </a:cubicBezTo>
                  <a:cubicBezTo>
                    <a:pt x="340" y="38"/>
                    <a:pt x="340" y="38"/>
                    <a:pt x="340" y="38"/>
                  </a:cubicBezTo>
                  <a:cubicBezTo>
                    <a:pt x="322" y="38"/>
                    <a:pt x="305" y="38"/>
                    <a:pt x="288" y="38"/>
                  </a:cubicBezTo>
                  <a:close/>
                  <a:moveTo>
                    <a:pt x="357" y="15"/>
                  </a:moveTo>
                  <a:cubicBezTo>
                    <a:pt x="357" y="14"/>
                    <a:pt x="357" y="14"/>
                    <a:pt x="357" y="14"/>
                  </a:cubicBezTo>
                  <a:cubicBezTo>
                    <a:pt x="346" y="14"/>
                    <a:pt x="335" y="15"/>
                    <a:pt x="325" y="15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36" y="15"/>
                    <a:pt x="346" y="15"/>
                    <a:pt x="357" y="15"/>
                  </a:cubicBezTo>
                  <a:close/>
                  <a:moveTo>
                    <a:pt x="278" y="38"/>
                  </a:moveTo>
                  <a:cubicBezTo>
                    <a:pt x="278" y="38"/>
                    <a:pt x="278" y="38"/>
                    <a:pt x="278" y="38"/>
                  </a:cubicBezTo>
                  <a:cubicBezTo>
                    <a:pt x="271" y="38"/>
                    <a:pt x="264" y="38"/>
                    <a:pt x="256" y="38"/>
                  </a:cubicBezTo>
                  <a:cubicBezTo>
                    <a:pt x="256" y="38"/>
                    <a:pt x="256" y="38"/>
                    <a:pt x="256" y="38"/>
                  </a:cubicBezTo>
                  <a:cubicBezTo>
                    <a:pt x="264" y="38"/>
                    <a:pt x="271" y="38"/>
                    <a:pt x="278" y="38"/>
                  </a:cubicBezTo>
                  <a:close/>
                  <a:moveTo>
                    <a:pt x="168" y="54"/>
                  </a:moveTo>
                  <a:cubicBezTo>
                    <a:pt x="163" y="53"/>
                    <a:pt x="140" y="53"/>
                    <a:pt x="138" y="54"/>
                  </a:cubicBezTo>
                  <a:cubicBezTo>
                    <a:pt x="141" y="54"/>
                    <a:pt x="165" y="54"/>
                    <a:pt x="168" y="54"/>
                  </a:cubicBezTo>
                  <a:close/>
                  <a:moveTo>
                    <a:pt x="360" y="14"/>
                  </a:moveTo>
                  <a:cubicBezTo>
                    <a:pt x="360" y="14"/>
                    <a:pt x="360" y="14"/>
                    <a:pt x="360" y="14"/>
                  </a:cubicBezTo>
                  <a:cubicBezTo>
                    <a:pt x="362" y="14"/>
                    <a:pt x="365" y="14"/>
                    <a:pt x="368" y="14"/>
                  </a:cubicBezTo>
                  <a:cubicBezTo>
                    <a:pt x="368" y="14"/>
                    <a:pt x="368" y="14"/>
                    <a:pt x="368" y="14"/>
                  </a:cubicBezTo>
                  <a:cubicBezTo>
                    <a:pt x="365" y="14"/>
                    <a:pt x="362" y="14"/>
                    <a:pt x="360" y="14"/>
                  </a:cubicBezTo>
                  <a:close/>
                </a:path>
              </a:pathLst>
            </a:custGeom>
            <a:solidFill>
              <a:srgbClr val="9124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65;p17">
              <a:extLst>
                <a:ext uri="{FF2B5EF4-FFF2-40B4-BE49-F238E27FC236}">
                  <a16:creationId xmlns:a16="http://schemas.microsoft.com/office/drawing/2014/main" id="{7CBC4659-759B-49C5-9D57-5E2F5231F8D0}"/>
                </a:ext>
              </a:extLst>
            </p:cNvPr>
            <p:cNvSpPr txBox="1"/>
            <p:nvPr/>
          </p:nvSpPr>
          <p:spPr>
            <a:xfrm>
              <a:off x="2008187" y="5448300"/>
              <a:ext cx="245745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prstClr val="white"/>
                </a:buClr>
                <a:buSzPts val="3000"/>
                <a:buFont typeface="Montserrat"/>
                <a:buNone/>
              </a:pPr>
              <a:endParaRPr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1" name="Группа 6">
            <a:extLst>
              <a:ext uri="{FF2B5EF4-FFF2-40B4-BE49-F238E27FC236}">
                <a16:creationId xmlns:a16="http://schemas.microsoft.com/office/drawing/2014/main" id="{88E75846-3428-4ADF-8CD9-DF3353C9E512}"/>
              </a:ext>
            </a:extLst>
          </p:cNvPr>
          <p:cNvGrpSpPr/>
          <p:nvPr/>
        </p:nvGrpSpPr>
        <p:grpSpPr>
          <a:xfrm>
            <a:off x="6191250" y="2535673"/>
            <a:ext cx="5129212" cy="1171422"/>
            <a:chOff x="6415087" y="2184400"/>
            <a:chExt cx="4767262" cy="896937"/>
          </a:xfrm>
        </p:grpSpPr>
        <p:sp>
          <p:nvSpPr>
            <p:cNvPr id="22" name="Google Shape;261;p17">
              <a:extLst>
                <a:ext uri="{FF2B5EF4-FFF2-40B4-BE49-F238E27FC236}">
                  <a16:creationId xmlns:a16="http://schemas.microsoft.com/office/drawing/2014/main" id="{FE5BE792-1EDE-4500-8FD8-89BD3AA94005}"/>
                </a:ext>
              </a:extLst>
            </p:cNvPr>
            <p:cNvSpPr/>
            <p:nvPr/>
          </p:nvSpPr>
          <p:spPr>
            <a:xfrm>
              <a:off x="6415087" y="2184400"/>
              <a:ext cx="4767262" cy="896937"/>
            </a:xfrm>
            <a:custGeom>
              <a:avLst/>
              <a:gdLst/>
              <a:ahLst/>
              <a:cxnLst/>
              <a:rect l="l" t="t" r="r" b="b"/>
              <a:pathLst>
                <a:path w="501" h="94" extrusionOk="0">
                  <a:moveTo>
                    <a:pt x="194" y="1"/>
                  </a:moveTo>
                  <a:cubicBezTo>
                    <a:pt x="195" y="2"/>
                    <a:pt x="195" y="2"/>
                    <a:pt x="196" y="1"/>
                  </a:cubicBezTo>
                  <a:cubicBezTo>
                    <a:pt x="197" y="1"/>
                    <a:pt x="197" y="1"/>
                    <a:pt x="198" y="2"/>
                  </a:cubicBezTo>
                  <a:cubicBezTo>
                    <a:pt x="198" y="1"/>
                    <a:pt x="198" y="1"/>
                    <a:pt x="198" y="1"/>
                  </a:cubicBezTo>
                  <a:cubicBezTo>
                    <a:pt x="198" y="2"/>
                    <a:pt x="199" y="2"/>
                    <a:pt x="200" y="1"/>
                  </a:cubicBezTo>
                  <a:cubicBezTo>
                    <a:pt x="200" y="2"/>
                    <a:pt x="200" y="2"/>
                    <a:pt x="201" y="1"/>
                  </a:cubicBezTo>
                  <a:cubicBezTo>
                    <a:pt x="201" y="1"/>
                    <a:pt x="202" y="2"/>
                    <a:pt x="203" y="2"/>
                  </a:cubicBezTo>
                  <a:cubicBezTo>
                    <a:pt x="204" y="2"/>
                    <a:pt x="205" y="1"/>
                    <a:pt x="207" y="1"/>
                  </a:cubicBezTo>
                  <a:cubicBezTo>
                    <a:pt x="208" y="1"/>
                    <a:pt x="209" y="1"/>
                    <a:pt x="210" y="1"/>
                  </a:cubicBezTo>
                  <a:cubicBezTo>
                    <a:pt x="213" y="1"/>
                    <a:pt x="215" y="1"/>
                    <a:pt x="218" y="2"/>
                  </a:cubicBezTo>
                  <a:cubicBezTo>
                    <a:pt x="225" y="2"/>
                    <a:pt x="232" y="2"/>
                    <a:pt x="239" y="2"/>
                  </a:cubicBezTo>
                  <a:cubicBezTo>
                    <a:pt x="248" y="2"/>
                    <a:pt x="258" y="2"/>
                    <a:pt x="268" y="1"/>
                  </a:cubicBezTo>
                  <a:cubicBezTo>
                    <a:pt x="277" y="1"/>
                    <a:pt x="372" y="1"/>
                    <a:pt x="381" y="1"/>
                  </a:cubicBezTo>
                  <a:cubicBezTo>
                    <a:pt x="390" y="1"/>
                    <a:pt x="400" y="2"/>
                    <a:pt x="409" y="3"/>
                  </a:cubicBezTo>
                  <a:cubicBezTo>
                    <a:pt x="416" y="3"/>
                    <a:pt x="423" y="4"/>
                    <a:pt x="430" y="5"/>
                  </a:cubicBezTo>
                  <a:cubicBezTo>
                    <a:pt x="431" y="5"/>
                    <a:pt x="432" y="6"/>
                    <a:pt x="433" y="6"/>
                  </a:cubicBezTo>
                  <a:cubicBezTo>
                    <a:pt x="432" y="6"/>
                    <a:pt x="432" y="6"/>
                    <a:pt x="432" y="7"/>
                  </a:cubicBezTo>
                  <a:cubicBezTo>
                    <a:pt x="431" y="7"/>
                    <a:pt x="429" y="7"/>
                    <a:pt x="428" y="7"/>
                  </a:cubicBezTo>
                  <a:cubicBezTo>
                    <a:pt x="428" y="7"/>
                    <a:pt x="428" y="7"/>
                    <a:pt x="428" y="7"/>
                  </a:cubicBezTo>
                  <a:cubicBezTo>
                    <a:pt x="428" y="7"/>
                    <a:pt x="429" y="7"/>
                    <a:pt x="430" y="8"/>
                  </a:cubicBezTo>
                  <a:cubicBezTo>
                    <a:pt x="434" y="8"/>
                    <a:pt x="437" y="8"/>
                    <a:pt x="441" y="9"/>
                  </a:cubicBezTo>
                  <a:cubicBezTo>
                    <a:pt x="442" y="9"/>
                    <a:pt x="443" y="9"/>
                    <a:pt x="444" y="10"/>
                  </a:cubicBezTo>
                  <a:cubicBezTo>
                    <a:pt x="444" y="10"/>
                    <a:pt x="444" y="10"/>
                    <a:pt x="444" y="10"/>
                  </a:cubicBezTo>
                  <a:cubicBezTo>
                    <a:pt x="443" y="10"/>
                    <a:pt x="442" y="11"/>
                    <a:pt x="441" y="10"/>
                  </a:cubicBezTo>
                  <a:cubicBezTo>
                    <a:pt x="436" y="10"/>
                    <a:pt x="431" y="9"/>
                    <a:pt x="426" y="9"/>
                  </a:cubicBezTo>
                  <a:cubicBezTo>
                    <a:pt x="420" y="9"/>
                    <a:pt x="414" y="9"/>
                    <a:pt x="408" y="9"/>
                  </a:cubicBezTo>
                  <a:cubicBezTo>
                    <a:pt x="408" y="9"/>
                    <a:pt x="408" y="9"/>
                    <a:pt x="407" y="9"/>
                  </a:cubicBezTo>
                  <a:cubicBezTo>
                    <a:pt x="412" y="10"/>
                    <a:pt x="417" y="12"/>
                    <a:pt x="422" y="12"/>
                  </a:cubicBezTo>
                  <a:cubicBezTo>
                    <a:pt x="427" y="12"/>
                    <a:pt x="401" y="13"/>
                    <a:pt x="406" y="13"/>
                  </a:cubicBezTo>
                  <a:cubicBezTo>
                    <a:pt x="407" y="14"/>
                    <a:pt x="409" y="14"/>
                    <a:pt x="410" y="15"/>
                  </a:cubicBezTo>
                  <a:cubicBezTo>
                    <a:pt x="413" y="18"/>
                    <a:pt x="433" y="18"/>
                    <a:pt x="436" y="19"/>
                  </a:cubicBezTo>
                  <a:cubicBezTo>
                    <a:pt x="443" y="21"/>
                    <a:pt x="471" y="22"/>
                    <a:pt x="478" y="23"/>
                  </a:cubicBezTo>
                  <a:cubicBezTo>
                    <a:pt x="479" y="23"/>
                    <a:pt x="480" y="24"/>
                    <a:pt x="481" y="24"/>
                  </a:cubicBezTo>
                  <a:cubicBezTo>
                    <a:pt x="481" y="24"/>
                    <a:pt x="481" y="25"/>
                    <a:pt x="481" y="25"/>
                  </a:cubicBezTo>
                  <a:cubicBezTo>
                    <a:pt x="480" y="25"/>
                    <a:pt x="479" y="25"/>
                    <a:pt x="478" y="25"/>
                  </a:cubicBezTo>
                  <a:cubicBezTo>
                    <a:pt x="470" y="24"/>
                    <a:pt x="462" y="23"/>
                    <a:pt x="454" y="22"/>
                  </a:cubicBezTo>
                  <a:cubicBezTo>
                    <a:pt x="453" y="22"/>
                    <a:pt x="452" y="22"/>
                    <a:pt x="452" y="22"/>
                  </a:cubicBezTo>
                  <a:cubicBezTo>
                    <a:pt x="453" y="22"/>
                    <a:pt x="455" y="22"/>
                    <a:pt x="457" y="23"/>
                  </a:cubicBezTo>
                  <a:cubicBezTo>
                    <a:pt x="460" y="23"/>
                    <a:pt x="463" y="24"/>
                    <a:pt x="466" y="24"/>
                  </a:cubicBezTo>
                  <a:cubicBezTo>
                    <a:pt x="466" y="25"/>
                    <a:pt x="467" y="25"/>
                    <a:pt x="468" y="25"/>
                  </a:cubicBezTo>
                  <a:cubicBezTo>
                    <a:pt x="468" y="25"/>
                    <a:pt x="468" y="26"/>
                    <a:pt x="468" y="26"/>
                  </a:cubicBezTo>
                  <a:cubicBezTo>
                    <a:pt x="467" y="26"/>
                    <a:pt x="466" y="26"/>
                    <a:pt x="465" y="26"/>
                  </a:cubicBezTo>
                  <a:cubicBezTo>
                    <a:pt x="461" y="25"/>
                    <a:pt x="456" y="24"/>
                    <a:pt x="451" y="24"/>
                  </a:cubicBezTo>
                  <a:cubicBezTo>
                    <a:pt x="447" y="23"/>
                    <a:pt x="442" y="23"/>
                    <a:pt x="438" y="23"/>
                  </a:cubicBezTo>
                  <a:cubicBezTo>
                    <a:pt x="440" y="23"/>
                    <a:pt x="443" y="23"/>
                    <a:pt x="445" y="24"/>
                  </a:cubicBezTo>
                  <a:cubicBezTo>
                    <a:pt x="448" y="24"/>
                    <a:pt x="451" y="25"/>
                    <a:pt x="454" y="26"/>
                  </a:cubicBezTo>
                  <a:cubicBezTo>
                    <a:pt x="458" y="27"/>
                    <a:pt x="456" y="27"/>
                    <a:pt x="460" y="28"/>
                  </a:cubicBezTo>
                  <a:cubicBezTo>
                    <a:pt x="461" y="29"/>
                    <a:pt x="462" y="28"/>
                    <a:pt x="463" y="30"/>
                  </a:cubicBezTo>
                  <a:cubicBezTo>
                    <a:pt x="463" y="31"/>
                    <a:pt x="463" y="31"/>
                    <a:pt x="464" y="31"/>
                  </a:cubicBezTo>
                  <a:cubicBezTo>
                    <a:pt x="471" y="32"/>
                    <a:pt x="444" y="34"/>
                    <a:pt x="452" y="36"/>
                  </a:cubicBezTo>
                  <a:cubicBezTo>
                    <a:pt x="454" y="36"/>
                    <a:pt x="457" y="37"/>
                    <a:pt x="460" y="37"/>
                  </a:cubicBezTo>
                  <a:cubicBezTo>
                    <a:pt x="460" y="37"/>
                    <a:pt x="461" y="38"/>
                    <a:pt x="461" y="38"/>
                  </a:cubicBezTo>
                  <a:cubicBezTo>
                    <a:pt x="461" y="38"/>
                    <a:pt x="461" y="38"/>
                    <a:pt x="461" y="39"/>
                  </a:cubicBezTo>
                  <a:cubicBezTo>
                    <a:pt x="461" y="39"/>
                    <a:pt x="460" y="39"/>
                    <a:pt x="459" y="39"/>
                  </a:cubicBezTo>
                  <a:cubicBezTo>
                    <a:pt x="454" y="38"/>
                    <a:pt x="448" y="37"/>
                    <a:pt x="443" y="37"/>
                  </a:cubicBezTo>
                  <a:cubicBezTo>
                    <a:pt x="436" y="36"/>
                    <a:pt x="463" y="35"/>
                    <a:pt x="456" y="34"/>
                  </a:cubicBezTo>
                  <a:cubicBezTo>
                    <a:pt x="456" y="34"/>
                    <a:pt x="455" y="34"/>
                    <a:pt x="455" y="35"/>
                  </a:cubicBezTo>
                  <a:cubicBezTo>
                    <a:pt x="461" y="36"/>
                    <a:pt x="433" y="37"/>
                    <a:pt x="440" y="39"/>
                  </a:cubicBezTo>
                  <a:cubicBezTo>
                    <a:pt x="438" y="40"/>
                    <a:pt x="436" y="39"/>
                    <a:pt x="434" y="39"/>
                  </a:cubicBezTo>
                  <a:cubicBezTo>
                    <a:pt x="449" y="42"/>
                    <a:pt x="478" y="44"/>
                    <a:pt x="493" y="47"/>
                  </a:cubicBezTo>
                  <a:cubicBezTo>
                    <a:pt x="492" y="49"/>
                    <a:pt x="491" y="48"/>
                    <a:pt x="491" y="48"/>
                  </a:cubicBezTo>
                  <a:cubicBezTo>
                    <a:pt x="486" y="48"/>
                    <a:pt x="481" y="47"/>
                    <a:pt x="475" y="46"/>
                  </a:cubicBezTo>
                  <a:cubicBezTo>
                    <a:pt x="465" y="45"/>
                    <a:pt x="455" y="44"/>
                    <a:pt x="446" y="43"/>
                  </a:cubicBezTo>
                  <a:cubicBezTo>
                    <a:pt x="444" y="43"/>
                    <a:pt x="442" y="43"/>
                    <a:pt x="441" y="43"/>
                  </a:cubicBezTo>
                  <a:cubicBezTo>
                    <a:pt x="438" y="44"/>
                    <a:pt x="436" y="43"/>
                    <a:pt x="433" y="43"/>
                  </a:cubicBezTo>
                  <a:cubicBezTo>
                    <a:pt x="432" y="43"/>
                    <a:pt x="431" y="43"/>
                    <a:pt x="431" y="43"/>
                  </a:cubicBezTo>
                  <a:cubicBezTo>
                    <a:pt x="433" y="44"/>
                    <a:pt x="436" y="44"/>
                    <a:pt x="439" y="45"/>
                  </a:cubicBezTo>
                  <a:cubicBezTo>
                    <a:pt x="446" y="46"/>
                    <a:pt x="454" y="47"/>
                    <a:pt x="462" y="47"/>
                  </a:cubicBezTo>
                  <a:cubicBezTo>
                    <a:pt x="472" y="49"/>
                    <a:pt x="482" y="50"/>
                    <a:pt x="493" y="51"/>
                  </a:cubicBezTo>
                  <a:cubicBezTo>
                    <a:pt x="494" y="51"/>
                    <a:pt x="495" y="52"/>
                    <a:pt x="496" y="52"/>
                  </a:cubicBezTo>
                  <a:cubicBezTo>
                    <a:pt x="496" y="52"/>
                    <a:pt x="496" y="52"/>
                    <a:pt x="496" y="53"/>
                  </a:cubicBezTo>
                  <a:cubicBezTo>
                    <a:pt x="496" y="53"/>
                    <a:pt x="495" y="53"/>
                    <a:pt x="494" y="53"/>
                  </a:cubicBezTo>
                  <a:cubicBezTo>
                    <a:pt x="489" y="52"/>
                    <a:pt x="484" y="52"/>
                    <a:pt x="478" y="51"/>
                  </a:cubicBezTo>
                  <a:cubicBezTo>
                    <a:pt x="475" y="51"/>
                    <a:pt x="473" y="51"/>
                    <a:pt x="470" y="51"/>
                  </a:cubicBezTo>
                  <a:cubicBezTo>
                    <a:pt x="474" y="51"/>
                    <a:pt x="478" y="52"/>
                    <a:pt x="482" y="53"/>
                  </a:cubicBezTo>
                  <a:cubicBezTo>
                    <a:pt x="488" y="53"/>
                    <a:pt x="493" y="54"/>
                    <a:pt x="498" y="55"/>
                  </a:cubicBezTo>
                  <a:cubicBezTo>
                    <a:pt x="501" y="56"/>
                    <a:pt x="489" y="56"/>
                    <a:pt x="492" y="56"/>
                  </a:cubicBezTo>
                  <a:cubicBezTo>
                    <a:pt x="492" y="57"/>
                    <a:pt x="493" y="57"/>
                    <a:pt x="493" y="57"/>
                  </a:cubicBezTo>
                  <a:cubicBezTo>
                    <a:pt x="493" y="57"/>
                    <a:pt x="493" y="57"/>
                    <a:pt x="493" y="58"/>
                  </a:cubicBezTo>
                  <a:cubicBezTo>
                    <a:pt x="493" y="58"/>
                    <a:pt x="492" y="58"/>
                    <a:pt x="491" y="58"/>
                  </a:cubicBezTo>
                  <a:cubicBezTo>
                    <a:pt x="488" y="58"/>
                    <a:pt x="499" y="57"/>
                    <a:pt x="495" y="57"/>
                  </a:cubicBezTo>
                  <a:cubicBezTo>
                    <a:pt x="492" y="57"/>
                    <a:pt x="490" y="56"/>
                    <a:pt x="488" y="56"/>
                  </a:cubicBezTo>
                  <a:cubicBezTo>
                    <a:pt x="487" y="56"/>
                    <a:pt x="487" y="56"/>
                    <a:pt x="487" y="56"/>
                  </a:cubicBezTo>
                  <a:cubicBezTo>
                    <a:pt x="485" y="56"/>
                    <a:pt x="484" y="57"/>
                    <a:pt x="483" y="57"/>
                  </a:cubicBezTo>
                  <a:cubicBezTo>
                    <a:pt x="474" y="56"/>
                    <a:pt x="464" y="55"/>
                    <a:pt x="455" y="55"/>
                  </a:cubicBezTo>
                  <a:cubicBezTo>
                    <a:pt x="451" y="54"/>
                    <a:pt x="447" y="54"/>
                    <a:pt x="442" y="54"/>
                  </a:cubicBezTo>
                  <a:cubicBezTo>
                    <a:pt x="437" y="54"/>
                    <a:pt x="432" y="53"/>
                    <a:pt x="426" y="53"/>
                  </a:cubicBezTo>
                  <a:cubicBezTo>
                    <a:pt x="426" y="53"/>
                    <a:pt x="426" y="53"/>
                    <a:pt x="425" y="53"/>
                  </a:cubicBezTo>
                  <a:cubicBezTo>
                    <a:pt x="427" y="53"/>
                    <a:pt x="428" y="54"/>
                    <a:pt x="430" y="54"/>
                  </a:cubicBezTo>
                  <a:cubicBezTo>
                    <a:pt x="446" y="57"/>
                    <a:pt x="463" y="58"/>
                    <a:pt x="480" y="59"/>
                  </a:cubicBezTo>
                  <a:cubicBezTo>
                    <a:pt x="490" y="60"/>
                    <a:pt x="468" y="62"/>
                    <a:pt x="478" y="63"/>
                  </a:cubicBezTo>
                  <a:cubicBezTo>
                    <a:pt x="479" y="63"/>
                    <a:pt x="475" y="63"/>
                    <a:pt x="476" y="63"/>
                  </a:cubicBezTo>
                  <a:cubicBezTo>
                    <a:pt x="476" y="64"/>
                    <a:pt x="476" y="64"/>
                    <a:pt x="476" y="64"/>
                  </a:cubicBezTo>
                  <a:cubicBezTo>
                    <a:pt x="476" y="64"/>
                    <a:pt x="475" y="64"/>
                    <a:pt x="475" y="64"/>
                  </a:cubicBezTo>
                  <a:cubicBezTo>
                    <a:pt x="473" y="65"/>
                    <a:pt x="451" y="64"/>
                    <a:pt x="450" y="65"/>
                  </a:cubicBezTo>
                  <a:cubicBezTo>
                    <a:pt x="450" y="66"/>
                    <a:pt x="449" y="65"/>
                    <a:pt x="448" y="65"/>
                  </a:cubicBezTo>
                  <a:cubicBezTo>
                    <a:pt x="444" y="65"/>
                    <a:pt x="460" y="65"/>
                    <a:pt x="455" y="65"/>
                  </a:cubicBezTo>
                  <a:cubicBezTo>
                    <a:pt x="455" y="65"/>
                    <a:pt x="454" y="65"/>
                    <a:pt x="454" y="65"/>
                  </a:cubicBezTo>
                  <a:cubicBezTo>
                    <a:pt x="454" y="66"/>
                    <a:pt x="433" y="66"/>
                    <a:pt x="435" y="66"/>
                  </a:cubicBezTo>
                  <a:cubicBezTo>
                    <a:pt x="437" y="67"/>
                    <a:pt x="430" y="67"/>
                    <a:pt x="433" y="68"/>
                  </a:cubicBezTo>
                  <a:cubicBezTo>
                    <a:pt x="433" y="68"/>
                    <a:pt x="434" y="68"/>
                    <a:pt x="434" y="68"/>
                  </a:cubicBezTo>
                  <a:cubicBezTo>
                    <a:pt x="434" y="69"/>
                    <a:pt x="434" y="69"/>
                    <a:pt x="434" y="69"/>
                  </a:cubicBezTo>
                  <a:cubicBezTo>
                    <a:pt x="434" y="69"/>
                    <a:pt x="433" y="69"/>
                    <a:pt x="433" y="69"/>
                  </a:cubicBezTo>
                  <a:cubicBezTo>
                    <a:pt x="427" y="69"/>
                    <a:pt x="421" y="69"/>
                    <a:pt x="415" y="69"/>
                  </a:cubicBezTo>
                  <a:cubicBezTo>
                    <a:pt x="409" y="68"/>
                    <a:pt x="404" y="68"/>
                    <a:pt x="398" y="67"/>
                  </a:cubicBezTo>
                  <a:cubicBezTo>
                    <a:pt x="395" y="67"/>
                    <a:pt x="391" y="67"/>
                    <a:pt x="387" y="66"/>
                  </a:cubicBezTo>
                  <a:cubicBezTo>
                    <a:pt x="383" y="66"/>
                    <a:pt x="378" y="65"/>
                    <a:pt x="374" y="65"/>
                  </a:cubicBezTo>
                  <a:cubicBezTo>
                    <a:pt x="370" y="64"/>
                    <a:pt x="388" y="64"/>
                    <a:pt x="384" y="63"/>
                  </a:cubicBezTo>
                  <a:cubicBezTo>
                    <a:pt x="383" y="63"/>
                    <a:pt x="382" y="63"/>
                    <a:pt x="381" y="63"/>
                  </a:cubicBezTo>
                  <a:cubicBezTo>
                    <a:pt x="381" y="63"/>
                    <a:pt x="381" y="63"/>
                    <a:pt x="381" y="64"/>
                  </a:cubicBezTo>
                  <a:cubicBezTo>
                    <a:pt x="383" y="64"/>
                    <a:pt x="384" y="64"/>
                    <a:pt x="386" y="64"/>
                  </a:cubicBezTo>
                  <a:cubicBezTo>
                    <a:pt x="395" y="66"/>
                    <a:pt x="383" y="67"/>
                    <a:pt x="392" y="67"/>
                  </a:cubicBezTo>
                  <a:cubicBezTo>
                    <a:pt x="402" y="68"/>
                    <a:pt x="410" y="69"/>
                    <a:pt x="419" y="69"/>
                  </a:cubicBezTo>
                  <a:cubicBezTo>
                    <a:pt x="429" y="70"/>
                    <a:pt x="438" y="71"/>
                    <a:pt x="448" y="72"/>
                  </a:cubicBezTo>
                  <a:cubicBezTo>
                    <a:pt x="452" y="73"/>
                    <a:pt x="438" y="74"/>
                    <a:pt x="443" y="74"/>
                  </a:cubicBezTo>
                  <a:cubicBezTo>
                    <a:pt x="443" y="75"/>
                    <a:pt x="444" y="75"/>
                    <a:pt x="444" y="75"/>
                  </a:cubicBezTo>
                  <a:cubicBezTo>
                    <a:pt x="444" y="75"/>
                    <a:pt x="444" y="75"/>
                    <a:pt x="444" y="76"/>
                  </a:cubicBezTo>
                  <a:cubicBezTo>
                    <a:pt x="444" y="76"/>
                    <a:pt x="443" y="76"/>
                    <a:pt x="443" y="76"/>
                  </a:cubicBezTo>
                  <a:cubicBezTo>
                    <a:pt x="434" y="76"/>
                    <a:pt x="431" y="75"/>
                    <a:pt x="422" y="75"/>
                  </a:cubicBezTo>
                  <a:cubicBezTo>
                    <a:pt x="418" y="75"/>
                    <a:pt x="426" y="74"/>
                    <a:pt x="421" y="74"/>
                  </a:cubicBezTo>
                  <a:cubicBezTo>
                    <a:pt x="420" y="74"/>
                    <a:pt x="418" y="74"/>
                    <a:pt x="417" y="74"/>
                  </a:cubicBezTo>
                  <a:cubicBezTo>
                    <a:pt x="418" y="75"/>
                    <a:pt x="407" y="76"/>
                    <a:pt x="409" y="76"/>
                  </a:cubicBezTo>
                  <a:cubicBezTo>
                    <a:pt x="420" y="77"/>
                    <a:pt x="426" y="77"/>
                    <a:pt x="437" y="80"/>
                  </a:cubicBezTo>
                  <a:cubicBezTo>
                    <a:pt x="437" y="80"/>
                    <a:pt x="438" y="80"/>
                    <a:pt x="439" y="80"/>
                  </a:cubicBezTo>
                  <a:cubicBezTo>
                    <a:pt x="440" y="81"/>
                    <a:pt x="440" y="81"/>
                    <a:pt x="440" y="81"/>
                  </a:cubicBezTo>
                  <a:cubicBezTo>
                    <a:pt x="440" y="83"/>
                    <a:pt x="441" y="82"/>
                    <a:pt x="442" y="82"/>
                  </a:cubicBezTo>
                  <a:cubicBezTo>
                    <a:pt x="447" y="83"/>
                    <a:pt x="451" y="83"/>
                    <a:pt x="455" y="83"/>
                  </a:cubicBezTo>
                  <a:cubicBezTo>
                    <a:pt x="456" y="83"/>
                    <a:pt x="456" y="84"/>
                    <a:pt x="457" y="84"/>
                  </a:cubicBezTo>
                  <a:cubicBezTo>
                    <a:pt x="457" y="84"/>
                    <a:pt x="457" y="84"/>
                    <a:pt x="457" y="84"/>
                  </a:cubicBezTo>
                  <a:cubicBezTo>
                    <a:pt x="456" y="84"/>
                    <a:pt x="456" y="85"/>
                    <a:pt x="455" y="85"/>
                  </a:cubicBezTo>
                  <a:cubicBezTo>
                    <a:pt x="450" y="85"/>
                    <a:pt x="445" y="85"/>
                    <a:pt x="440" y="85"/>
                  </a:cubicBezTo>
                  <a:cubicBezTo>
                    <a:pt x="440" y="85"/>
                    <a:pt x="439" y="85"/>
                    <a:pt x="439" y="85"/>
                  </a:cubicBezTo>
                  <a:cubicBezTo>
                    <a:pt x="439" y="85"/>
                    <a:pt x="439" y="86"/>
                    <a:pt x="439" y="86"/>
                  </a:cubicBezTo>
                  <a:cubicBezTo>
                    <a:pt x="439" y="86"/>
                    <a:pt x="440" y="86"/>
                    <a:pt x="440" y="86"/>
                  </a:cubicBezTo>
                  <a:cubicBezTo>
                    <a:pt x="444" y="87"/>
                    <a:pt x="447" y="87"/>
                    <a:pt x="450" y="88"/>
                  </a:cubicBezTo>
                  <a:cubicBezTo>
                    <a:pt x="454" y="89"/>
                    <a:pt x="467" y="90"/>
                    <a:pt x="471" y="92"/>
                  </a:cubicBezTo>
                  <a:cubicBezTo>
                    <a:pt x="472" y="92"/>
                    <a:pt x="472" y="92"/>
                    <a:pt x="473" y="93"/>
                  </a:cubicBezTo>
                  <a:cubicBezTo>
                    <a:pt x="473" y="93"/>
                    <a:pt x="473" y="93"/>
                    <a:pt x="472" y="93"/>
                  </a:cubicBezTo>
                  <a:cubicBezTo>
                    <a:pt x="471" y="93"/>
                    <a:pt x="462" y="94"/>
                    <a:pt x="460" y="94"/>
                  </a:cubicBezTo>
                  <a:cubicBezTo>
                    <a:pt x="454" y="94"/>
                    <a:pt x="448" y="93"/>
                    <a:pt x="442" y="93"/>
                  </a:cubicBezTo>
                  <a:cubicBezTo>
                    <a:pt x="432" y="92"/>
                    <a:pt x="428" y="92"/>
                    <a:pt x="418" y="91"/>
                  </a:cubicBezTo>
                  <a:cubicBezTo>
                    <a:pt x="409" y="90"/>
                    <a:pt x="414" y="89"/>
                    <a:pt x="405" y="89"/>
                  </a:cubicBezTo>
                  <a:cubicBezTo>
                    <a:pt x="393" y="88"/>
                    <a:pt x="382" y="87"/>
                    <a:pt x="370" y="86"/>
                  </a:cubicBezTo>
                  <a:cubicBezTo>
                    <a:pt x="356" y="86"/>
                    <a:pt x="341" y="85"/>
                    <a:pt x="327" y="85"/>
                  </a:cubicBezTo>
                  <a:cubicBezTo>
                    <a:pt x="325" y="85"/>
                    <a:pt x="324" y="85"/>
                    <a:pt x="322" y="85"/>
                  </a:cubicBezTo>
                  <a:cubicBezTo>
                    <a:pt x="321" y="85"/>
                    <a:pt x="321" y="85"/>
                    <a:pt x="320" y="86"/>
                  </a:cubicBezTo>
                  <a:cubicBezTo>
                    <a:pt x="320" y="86"/>
                    <a:pt x="319" y="86"/>
                    <a:pt x="319" y="86"/>
                  </a:cubicBezTo>
                  <a:cubicBezTo>
                    <a:pt x="317" y="86"/>
                    <a:pt x="315" y="85"/>
                    <a:pt x="314" y="85"/>
                  </a:cubicBezTo>
                  <a:cubicBezTo>
                    <a:pt x="291" y="85"/>
                    <a:pt x="269" y="85"/>
                    <a:pt x="246" y="85"/>
                  </a:cubicBezTo>
                  <a:cubicBezTo>
                    <a:pt x="231" y="86"/>
                    <a:pt x="215" y="86"/>
                    <a:pt x="200" y="86"/>
                  </a:cubicBezTo>
                  <a:cubicBezTo>
                    <a:pt x="181" y="86"/>
                    <a:pt x="163" y="86"/>
                    <a:pt x="144" y="87"/>
                  </a:cubicBezTo>
                  <a:cubicBezTo>
                    <a:pt x="125" y="87"/>
                    <a:pt x="105" y="88"/>
                    <a:pt x="86" y="89"/>
                  </a:cubicBezTo>
                  <a:cubicBezTo>
                    <a:pt x="68" y="90"/>
                    <a:pt x="51" y="91"/>
                    <a:pt x="33" y="91"/>
                  </a:cubicBezTo>
                  <a:cubicBezTo>
                    <a:pt x="27" y="91"/>
                    <a:pt x="22" y="91"/>
                    <a:pt x="17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33" y="90"/>
                    <a:pt x="49" y="89"/>
                    <a:pt x="66" y="88"/>
                  </a:cubicBezTo>
                  <a:cubicBezTo>
                    <a:pt x="83" y="87"/>
                    <a:pt x="99" y="86"/>
                    <a:pt x="116" y="85"/>
                  </a:cubicBezTo>
                  <a:cubicBezTo>
                    <a:pt x="133" y="85"/>
                    <a:pt x="150" y="84"/>
                    <a:pt x="167" y="83"/>
                  </a:cubicBezTo>
                  <a:cubicBezTo>
                    <a:pt x="122" y="84"/>
                    <a:pt x="78" y="87"/>
                    <a:pt x="33" y="87"/>
                  </a:cubicBezTo>
                  <a:cubicBezTo>
                    <a:pt x="33" y="87"/>
                    <a:pt x="33" y="86"/>
                    <a:pt x="33" y="86"/>
                  </a:cubicBezTo>
                  <a:cubicBezTo>
                    <a:pt x="34" y="86"/>
                    <a:pt x="35" y="86"/>
                    <a:pt x="36" y="86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1" y="85"/>
                    <a:pt x="27" y="85"/>
                    <a:pt x="23" y="85"/>
                  </a:cubicBezTo>
                  <a:cubicBezTo>
                    <a:pt x="23" y="85"/>
                    <a:pt x="23" y="84"/>
                    <a:pt x="23" y="84"/>
                  </a:cubicBezTo>
                  <a:cubicBezTo>
                    <a:pt x="55" y="83"/>
                    <a:pt x="86" y="81"/>
                    <a:pt x="118" y="8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05" y="80"/>
                    <a:pt x="92" y="80"/>
                    <a:pt x="80" y="81"/>
                  </a:cubicBezTo>
                  <a:cubicBezTo>
                    <a:pt x="67" y="81"/>
                    <a:pt x="71" y="82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0" y="80"/>
                    <a:pt x="45" y="80"/>
                    <a:pt x="47" y="80"/>
                  </a:cubicBezTo>
                  <a:cubicBezTo>
                    <a:pt x="44" y="80"/>
                    <a:pt x="57" y="80"/>
                    <a:pt x="53" y="80"/>
                  </a:cubicBezTo>
                  <a:cubicBezTo>
                    <a:pt x="48" y="80"/>
                    <a:pt x="43" y="80"/>
                    <a:pt x="38" y="80"/>
                  </a:cubicBezTo>
                  <a:cubicBezTo>
                    <a:pt x="36" y="80"/>
                    <a:pt x="35" y="81"/>
                    <a:pt x="34" y="81"/>
                  </a:cubicBezTo>
                  <a:cubicBezTo>
                    <a:pt x="33" y="81"/>
                    <a:pt x="33" y="80"/>
                    <a:pt x="32" y="80"/>
                  </a:cubicBezTo>
                  <a:cubicBezTo>
                    <a:pt x="33" y="80"/>
                    <a:pt x="33" y="79"/>
                    <a:pt x="33" y="79"/>
                  </a:cubicBezTo>
                  <a:cubicBezTo>
                    <a:pt x="39" y="79"/>
                    <a:pt x="45" y="79"/>
                    <a:pt x="51" y="78"/>
                  </a:cubicBezTo>
                  <a:cubicBezTo>
                    <a:pt x="66" y="78"/>
                    <a:pt x="65" y="77"/>
                    <a:pt x="81" y="76"/>
                  </a:cubicBezTo>
                  <a:cubicBezTo>
                    <a:pt x="84" y="76"/>
                    <a:pt x="86" y="76"/>
                    <a:pt x="89" y="76"/>
                  </a:cubicBezTo>
                  <a:cubicBezTo>
                    <a:pt x="64" y="76"/>
                    <a:pt x="56" y="78"/>
                    <a:pt x="31" y="77"/>
                  </a:cubicBezTo>
                  <a:cubicBezTo>
                    <a:pt x="31" y="77"/>
                    <a:pt x="31" y="77"/>
                    <a:pt x="31" y="77"/>
                  </a:cubicBezTo>
                  <a:cubicBezTo>
                    <a:pt x="37" y="76"/>
                    <a:pt x="43" y="76"/>
                    <a:pt x="49" y="76"/>
                  </a:cubicBezTo>
                  <a:cubicBezTo>
                    <a:pt x="49" y="76"/>
                    <a:pt x="49" y="75"/>
                    <a:pt x="49" y="75"/>
                  </a:cubicBezTo>
                  <a:cubicBezTo>
                    <a:pt x="46" y="75"/>
                    <a:pt x="42" y="75"/>
                    <a:pt x="39" y="75"/>
                  </a:cubicBezTo>
                  <a:cubicBezTo>
                    <a:pt x="39" y="75"/>
                    <a:pt x="39" y="75"/>
                    <a:pt x="39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4" y="74"/>
                    <a:pt x="48" y="73"/>
                    <a:pt x="51" y="73"/>
                  </a:cubicBezTo>
                  <a:cubicBezTo>
                    <a:pt x="60" y="72"/>
                    <a:pt x="52" y="72"/>
                    <a:pt x="60" y="72"/>
                  </a:cubicBezTo>
                  <a:cubicBezTo>
                    <a:pt x="81" y="71"/>
                    <a:pt x="102" y="70"/>
                    <a:pt x="123" y="69"/>
                  </a:cubicBezTo>
                  <a:cubicBezTo>
                    <a:pt x="138" y="68"/>
                    <a:pt x="153" y="68"/>
                    <a:pt x="168" y="68"/>
                  </a:cubicBezTo>
                  <a:cubicBezTo>
                    <a:pt x="185" y="68"/>
                    <a:pt x="202" y="67"/>
                    <a:pt x="219" y="67"/>
                  </a:cubicBezTo>
                  <a:cubicBezTo>
                    <a:pt x="219" y="67"/>
                    <a:pt x="219" y="67"/>
                    <a:pt x="220" y="67"/>
                  </a:cubicBezTo>
                  <a:cubicBezTo>
                    <a:pt x="217" y="67"/>
                    <a:pt x="215" y="67"/>
                    <a:pt x="212" y="67"/>
                  </a:cubicBezTo>
                  <a:cubicBezTo>
                    <a:pt x="184" y="69"/>
                    <a:pt x="151" y="68"/>
                    <a:pt x="123" y="69"/>
                  </a:cubicBezTo>
                  <a:cubicBezTo>
                    <a:pt x="100" y="70"/>
                    <a:pt x="82" y="69"/>
                    <a:pt x="59" y="68"/>
                  </a:cubicBezTo>
                  <a:cubicBezTo>
                    <a:pt x="42" y="68"/>
                    <a:pt x="71" y="69"/>
                    <a:pt x="54" y="69"/>
                  </a:cubicBezTo>
                  <a:cubicBezTo>
                    <a:pt x="50" y="69"/>
                    <a:pt x="63" y="69"/>
                    <a:pt x="59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7" y="69"/>
                    <a:pt x="57" y="68"/>
                    <a:pt x="57" y="68"/>
                  </a:cubicBezTo>
                  <a:cubicBezTo>
                    <a:pt x="58" y="68"/>
                    <a:pt x="58" y="68"/>
                    <a:pt x="59" y="68"/>
                  </a:cubicBezTo>
                  <a:cubicBezTo>
                    <a:pt x="62" y="67"/>
                    <a:pt x="49" y="67"/>
                    <a:pt x="53" y="67"/>
                  </a:cubicBezTo>
                  <a:cubicBezTo>
                    <a:pt x="70" y="66"/>
                    <a:pt x="41" y="66"/>
                    <a:pt x="58" y="65"/>
                  </a:cubicBezTo>
                  <a:cubicBezTo>
                    <a:pt x="80" y="64"/>
                    <a:pt x="102" y="64"/>
                    <a:pt x="124" y="63"/>
                  </a:cubicBezTo>
                  <a:cubicBezTo>
                    <a:pt x="163" y="61"/>
                    <a:pt x="203" y="61"/>
                    <a:pt x="242" y="61"/>
                  </a:cubicBezTo>
                  <a:cubicBezTo>
                    <a:pt x="247" y="61"/>
                    <a:pt x="251" y="61"/>
                    <a:pt x="255" y="61"/>
                  </a:cubicBezTo>
                  <a:cubicBezTo>
                    <a:pt x="253" y="61"/>
                    <a:pt x="247" y="61"/>
                    <a:pt x="245" y="61"/>
                  </a:cubicBezTo>
                  <a:cubicBezTo>
                    <a:pt x="231" y="61"/>
                    <a:pt x="220" y="63"/>
                    <a:pt x="206" y="63"/>
                  </a:cubicBezTo>
                  <a:cubicBezTo>
                    <a:pt x="176" y="62"/>
                    <a:pt x="144" y="62"/>
                    <a:pt x="114" y="63"/>
                  </a:cubicBezTo>
                  <a:cubicBezTo>
                    <a:pt x="88" y="64"/>
                    <a:pt x="108" y="61"/>
                    <a:pt x="82" y="61"/>
                  </a:cubicBezTo>
                  <a:cubicBezTo>
                    <a:pt x="72" y="61"/>
                    <a:pt x="62" y="61"/>
                    <a:pt x="52" y="61"/>
                  </a:cubicBezTo>
                  <a:cubicBezTo>
                    <a:pt x="50" y="61"/>
                    <a:pt x="47" y="62"/>
                    <a:pt x="44" y="62"/>
                  </a:cubicBezTo>
                  <a:cubicBezTo>
                    <a:pt x="43" y="62"/>
                    <a:pt x="43" y="61"/>
                    <a:pt x="42" y="61"/>
                  </a:cubicBezTo>
                  <a:cubicBezTo>
                    <a:pt x="42" y="61"/>
                    <a:pt x="43" y="61"/>
                    <a:pt x="43" y="61"/>
                  </a:cubicBezTo>
                  <a:cubicBezTo>
                    <a:pt x="51" y="60"/>
                    <a:pt x="59" y="60"/>
                    <a:pt x="66" y="59"/>
                  </a:cubicBezTo>
                  <a:cubicBezTo>
                    <a:pt x="78" y="59"/>
                    <a:pt x="89" y="59"/>
                    <a:pt x="100" y="58"/>
                  </a:cubicBezTo>
                  <a:cubicBezTo>
                    <a:pt x="100" y="58"/>
                    <a:pt x="101" y="58"/>
                    <a:pt x="101" y="58"/>
                  </a:cubicBezTo>
                  <a:cubicBezTo>
                    <a:pt x="86" y="57"/>
                    <a:pt x="70" y="58"/>
                    <a:pt x="55" y="58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7"/>
                  </a:cubicBezTo>
                  <a:cubicBezTo>
                    <a:pt x="68" y="56"/>
                    <a:pt x="79" y="56"/>
                    <a:pt x="90" y="56"/>
                  </a:cubicBezTo>
                  <a:cubicBezTo>
                    <a:pt x="93" y="56"/>
                    <a:pt x="95" y="55"/>
                    <a:pt x="98" y="55"/>
                  </a:cubicBezTo>
                  <a:cubicBezTo>
                    <a:pt x="76" y="55"/>
                    <a:pt x="53" y="57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58" y="54"/>
                    <a:pt x="40" y="53"/>
                    <a:pt x="68" y="52"/>
                  </a:cubicBezTo>
                  <a:cubicBezTo>
                    <a:pt x="68" y="52"/>
                    <a:pt x="68" y="51"/>
                    <a:pt x="68" y="51"/>
                  </a:cubicBezTo>
                  <a:cubicBezTo>
                    <a:pt x="62" y="51"/>
                    <a:pt x="103" y="51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1"/>
                    <a:pt x="98" y="50"/>
                    <a:pt x="98" y="50"/>
                  </a:cubicBezTo>
                  <a:cubicBezTo>
                    <a:pt x="104" y="50"/>
                    <a:pt x="63" y="50"/>
                    <a:pt x="68" y="50"/>
                  </a:cubicBezTo>
                  <a:cubicBezTo>
                    <a:pt x="79" y="49"/>
                    <a:pt x="89" y="49"/>
                    <a:pt x="99" y="49"/>
                  </a:cubicBezTo>
                  <a:cubicBezTo>
                    <a:pt x="99" y="49"/>
                    <a:pt x="99" y="49"/>
                    <a:pt x="99" y="48"/>
                  </a:cubicBezTo>
                  <a:cubicBezTo>
                    <a:pt x="73" y="48"/>
                    <a:pt x="92" y="50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6" y="49"/>
                    <a:pt x="67" y="48"/>
                    <a:pt x="69" y="48"/>
                  </a:cubicBezTo>
                  <a:cubicBezTo>
                    <a:pt x="70" y="48"/>
                    <a:pt x="72" y="49"/>
                    <a:pt x="74" y="48"/>
                  </a:cubicBezTo>
                  <a:cubicBezTo>
                    <a:pt x="79" y="46"/>
                    <a:pt x="84" y="47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5"/>
                    <a:pt x="87" y="45"/>
                    <a:pt x="87" y="45"/>
                  </a:cubicBezTo>
                  <a:cubicBezTo>
                    <a:pt x="81" y="45"/>
                    <a:pt x="76" y="45"/>
                    <a:pt x="71" y="45"/>
                  </a:cubicBezTo>
                  <a:cubicBezTo>
                    <a:pt x="60" y="46"/>
                    <a:pt x="49" y="46"/>
                    <a:pt x="39" y="46"/>
                  </a:cubicBezTo>
                  <a:cubicBezTo>
                    <a:pt x="39" y="46"/>
                    <a:pt x="38" y="46"/>
                    <a:pt x="38" y="45"/>
                  </a:cubicBezTo>
                  <a:cubicBezTo>
                    <a:pt x="39" y="45"/>
                    <a:pt x="40" y="45"/>
                    <a:pt x="40" y="45"/>
                  </a:cubicBezTo>
                  <a:cubicBezTo>
                    <a:pt x="54" y="44"/>
                    <a:pt x="68" y="44"/>
                    <a:pt x="82" y="43"/>
                  </a:cubicBezTo>
                  <a:cubicBezTo>
                    <a:pt x="92" y="43"/>
                    <a:pt x="56" y="42"/>
                    <a:pt x="65" y="42"/>
                  </a:cubicBezTo>
                  <a:cubicBezTo>
                    <a:pt x="67" y="42"/>
                    <a:pt x="69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48" y="41"/>
                    <a:pt x="70" y="42"/>
                    <a:pt x="47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7" y="41"/>
                    <a:pt x="48" y="41"/>
                    <a:pt x="48" y="41"/>
                  </a:cubicBezTo>
                  <a:cubicBezTo>
                    <a:pt x="55" y="41"/>
                    <a:pt x="62" y="40"/>
                    <a:pt x="69" y="40"/>
                  </a:cubicBezTo>
                  <a:cubicBezTo>
                    <a:pt x="76" y="40"/>
                    <a:pt x="84" y="40"/>
                    <a:pt x="92" y="39"/>
                  </a:cubicBezTo>
                  <a:cubicBezTo>
                    <a:pt x="92" y="39"/>
                    <a:pt x="93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82" y="38"/>
                    <a:pt x="70" y="38"/>
                    <a:pt x="58" y="38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80" y="36"/>
                    <a:pt x="57" y="35"/>
                    <a:pt x="79" y="34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47" y="34"/>
                    <a:pt x="61" y="35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52" y="33"/>
                    <a:pt x="76" y="33"/>
                    <a:pt x="100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89" y="31"/>
                    <a:pt x="78" y="31"/>
                    <a:pt x="67" y="31"/>
                  </a:cubicBezTo>
                  <a:cubicBezTo>
                    <a:pt x="56" y="31"/>
                    <a:pt x="45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6" y="30"/>
                    <a:pt x="38" y="30"/>
                    <a:pt x="39" y="30"/>
                  </a:cubicBezTo>
                  <a:cubicBezTo>
                    <a:pt x="51" y="29"/>
                    <a:pt x="62" y="29"/>
                    <a:pt x="73" y="29"/>
                  </a:cubicBezTo>
                  <a:cubicBezTo>
                    <a:pt x="75" y="29"/>
                    <a:pt x="78" y="28"/>
                    <a:pt x="80" y="28"/>
                  </a:cubicBezTo>
                  <a:cubicBezTo>
                    <a:pt x="80" y="28"/>
                    <a:pt x="80" y="28"/>
                    <a:pt x="79" y="28"/>
                  </a:cubicBezTo>
                  <a:cubicBezTo>
                    <a:pt x="71" y="27"/>
                    <a:pt x="63" y="27"/>
                    <a:pt x="55" y="27"/>
                  </a:cubicBezTo>
                  <a:cubicBezTo>
                    <a:pt x="46" y="27"/>
                    <a:pt x="36" y="27"/>
                    <a:pt x="27" y="27"/>
                  </a:cubicBezTo>
                  <a:cubicBezTo>
                    <a:pt x="27" y="27"/>
                    <a:pt x="27" y="27"/>
                    <a:pt x="26" y="27"/>
                  </a:cubicBezTo>
                  <a:cubicBezTo>
                    <a:pt x="27" y="27"/>
                    <a:pt x="27" y="27"/>
                    <a:pt x="28" y="27"/>
                  </a:cubicBezTo>
                  <a:cubicBezTo>
                    <a:pt x="35" y="26"/>
                    <a:pt x="43" y="26"/>
                    <a:pt x="51" y="26"/>
                  </a:cubicBezTo>
                  <a:cubicBezTo>
                    <a:pt x="57" y="26"/>
                    <a:pt x="63" y="25"/>
                    <a:pt x="69" y="25"/>
                  </a:cubicBezTo>
                  <a:cubicBezTo>
                    <a:pt x="75" y="25"/>
                    <a:pt x="81" y="25"/>
                    <a:pt x="87" y="24"/>
                  </a:cubicBezTo>
                  <a:cubicBezTo>
                    <a:pt x="91" y="24"/>
                    <a:pt x="94" y="24"/>
                    <a:pt x="97" y="23"/>
                  </a:cubicBezTo>
                  <a:cubicBezTo>
                    <a:pt x="101" y="23"/>
                    <a:pt x="58" y="23"/>
                    <a:pt x="62" y="23"/>
                  </a:cubicBezTo>
                  <a:cubicBezTo>
                    <a:pt x="64" y="23"/>
                    <a:pt x="65" y="22"/>
                    <a:pt x="67" y="23"/>
                  </a:cubicBezTo>
                  <a:cubicBezTo>
                    <a:pt x="70" y="23"/>
                    <a:pt x="73" y="22"/>
                    <a:pt x="75" y="22"/>
                  </a:cubicBezTo>
                  <a:cubicBezTo>
                    <a:pt x="77" y="23"/>
                    <a:pt x="78" y="22"/>
                    <a:pt x="80" y="22"/>
                  </a:cubicBezTo>
                  <a:cubicBezTo>
                    <a:pt x="80" y="22"/>
                    <a:pt x="81" y="22"/>
                    <a:pt x="82" y="22"/>
                  </a:cubicBezTo>
                  <a:cubicBezTo>
                    <a:pt x="83" y="22"/>
                    <a:pt x="84" y="22"/>
                    <a:pt x="85" y="22"/>
                  </a:cubicBezTo>
                  <a:cubicBezTo>
                    <a:pt x="86" y="22"/>
                    <a:pt x="86" y="22"/>
                    <a:pt x="87" y="22"/>
                  </a:cubicBezTo>
                  <a:cubicBezTo>
                    <a:pt x="88" y="22"/>
                    <a:pt x="89" y="22"/>
                    <a:pt x="90" y="22"/>
                  </a:cubicBezTo>
                  <a:cubicBezTo>
                    <a:pt x="91" y="22"/>
                    <a:pt x="91" y="22"/>
                    <a:pt x="92" y="22"/>
                  </a:cubicBezTo>
                  <a:cubicBezTo>
                    <a:pt x="93" y="22"/>
                    <a:pt x="94" y="22"/>
                    <a:pt x="95" y="22"/>
                  </a:cubicBezTo>
                  <a:cubicBezTo>
                    <a:pt x="95" y="22"/>
                    <a:pt x="96" y="22"/>
                    <a:pt x="97" y="22"/>
                  </a:cubicBezTo>
                  <a:cubicBezTo>
                    <a:pt x="98" y="22"/>
                    <a:pt x="100" y="22"/>
                    <a:pt x="101" y="22"/>
                  </a:cubicBezTo>
                  <a:cubicBezTo>
                    <a:pt x="103" y="22"/>
                    <a:pt x="104" y="22"/>
                    <a:pt x="105" y="22"/>
                  </a:cubicBezTo>
                  <a:cubicBezTo>
                    <a:pt x="108" y="22"/>
                    <a:pt x="110" y="22"/>
                    <a:pt x="112" y="22"/>
                  </a:cubicBezTo>
                  <a:cubicBezTo>
                    <a:pt x="114" y="22"/>
                    <a:pt x="116" y="22"/>
                    <a:pt x="118" y="22"/>
                  </a:cubicBezTo>
                  <a:cubicBezTo>
                    <a:pt x="120" y="22"/>
                    <a:pt x="122" y="22"/>
                    <a:pt x="124" y="22"/>
                  </a:cubicBezTo>
                  <a:cubicBezTo>
                    <a:pt x="127" y="22"/>
                    <a:pt x="129" y="22"/>
                    <a:pt x="132" y="21"/>
                  </a:cubicBezTo>
                  <a:cubicBezTo>
                    <a:pt x="136" y="21"/>
                    <a:pt x="140" y="21"/>
                    <a:pt x="143" y="21"/>
                  </a:cubicBezTo>
                  <a:cubicBezTo>
                    <a:pt x="148" y="21"/>
                    <a:pt x="152" y="21"/>
                    <a:pt x="157" y="21"/>
                  </a:cubicBezTo>
                  <a:cubicBezTo>
                    <a:pt x="161" y="21"/>
                    <a:pt x="166" y="21"/>
                    <a:pt x="170" y="21"/>
                  </a:cubicBezTo>
                  <a:cubicBezTo>
                    <a:pt x="179" y="21"/>
                    <a:pt x="188" y="21"/>
                    <a:pt x="198" y="21"/>
                  </a:cubicBezTo>
                  <a:cubicBezTo>
                    <a:pt x="205" y="21"/>
                    <a:pt x="212" y="21"/>
                    <a:pt x="219" y="21"/>
                  </a:cubicBezTo>
                  <a:cubicBezTo>
                    <a:pt x="233" y="22"/>
                    <a:pt x="247" y="22"/>
                    <a:pt x="260" y="22"/>
                  </a:cubicBezTo>
                  <a:cubicBezTo>
                    <a:pt x="265" y="22"/>
                    <a:pt x="269" y="22"/>
                    <a:pt x="273" y="22"/>
                  </a:cubicBezTo>
                  <a:cubicBezTo>
                    <a:pt x="278" y="22"/>
                    <a:pt x="282" y="22"/>
                    <a:pt x="287" y="22"/>
                  </a:cubicBezTo>
                  <a:cubicBezTo>
                    <a:pt x="287" y="22"/>
                    <a:pt x="286" y="22"/>
                    <a:pt x="286" y="22"/>
                  </a:cubicBezTo>
                  <a:cubicBezTo>
                    <a:pt x="285" y="22"/>
                    <a:pt x="282" y="22"/>
                    <a:pt x="281" y="22"/>
                  </a:cubicBezTo>
                  <a:cubicBezTo>
                    <a:pt x="233" y="23"/>
                    <a:pt x="190" y="21"/>
                    <a:pt x="143" y="21"/>
                  </a:cubicBezTo>
                  <a:cubicBezTo>
                    <a:pt x="110" y="22"/>
                    <a:pt x="125" y="23"/>
                    <a:pt x="92" y="23"/>
                  </a:cubicBezTo>
                  <a:cubicBezTo>
                    <a:pt x="82" y="23"/>
                    <a:pt x="24" y="21"/>
                    <a:pt x="14" y="20"/>
                  </a:cubicBezTo>
                  <a:cubicBezTo>
                    <a:pt x="10" y="20"/>
                    <a:pt x="15" y="20"/>
                    <a:pt x="11" y="19"/>
                  </a:cubicBezTo>
                  <a:cubicBezTo>
                    <a:pt x="10" y="19"/>
                    <a:pt x="8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7" y="18"/>
                    <a:pt x="7" y="18"/>
                  </a:cubicBezTo>
                  <a:cubicBezTo>
                    <a:pt x="12" y="18"/>
                    <a:pt x="9" y="18"/>
                    <a:pt x="15" y="18"/>
                  </a:cubicBezTo>
                  <a:cubicBezTo>
                    <a:pt x="25" y="17"/>
                    <a:pt x="35" y="17"/>
                    <a:pt x="45" y="16"/>
                  </a:cubicBezTo>
                  <a:cubicBezTo>
                    <a:pt x="41" y="16"/>
                    <a:pt x="37" y="16"/>
                    <a:pt x="33" y="16"/>
                  </a:cubicBezTo>
                  <a:cubicBezTo>
                    <a:pt x="26" y="16"/>
                    <a:pt x="20" y="16"/>
                    <a:pt x="14" y="17"/>
                  </a:cubicBezTo>
                  <a:cubicBezTo>
                    <a:pt x="11" y="17"/>
                    <a:pt x="16" y="17"/>
                    <a:pt x="13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12" y="16"/>
                    <a:pt x="12" y="16"/>
                    <a:pt x="13" y="16"/>
                  </a:cubicBezTo>
                  <a:cubicBezTo>
                    <a:pt x="17" y="16"/>
                    <a:pt x="13" y="15"/>
                    <a:pt x="17" y="15"/>
                  </a:cubicBezTo>
                  <a:cubicBezTo>
                    <a:pt x="23" y="15"/>
                    <a:pt x="29" y="15"/>
                    <a:pt x="36" y="15"/>
                  </a:cubicBezTo>
                  <a:cubicBezTo>
                    <a:pt x="44" y="14"/>
                    <a:pt x="53" y="14"/>
                    <a:pt x="61" y="14"/>
                  </a:cubicBezTo>
                  <a:cubicBezTo>
                    <a:pt x="65" y="13"/>
                    <a:pt x="69" y="13"/>
                    <a:pt x="73" y="13"/>
                  </a:cubicBezTo>
                  <a:cubicBezTo>
                    <a:pt x="74" y="13"/>
                    <a:pt x="76" y="13"/>
                    <a:pt x="77" y="13"/>
                  </a:cubicBezTo>
                  <a:cubicBezTo>
                    <a:pt x="78" y="13"/>
                    <a:pt x="79" y="13"/>
                    <a:pt x="79" y="12"/>
                  </a:cubicBezTo>
                  <a:cubicBezTo>
                    <a:pt x="80" y="13"/>
                    <a:pt x="81" y="13"/>
                    <a:pt x="81" y="12"/>
                  </a:cubicBezTo>
                  <a:cubicBezTo>
                    <a:pt x="81" y="12"/>
                    <a:pt x="82" y="13"/>
                    <a:pt x="82" y="13"/>
                  </a:cubicBezTo>
                  <a:cubicBezTo>
                    <a:pt x="82" y="13"/>
                    <a:pt x="83" y="12"/>
                    <a:pt x="83" y="12"/>
                  </a:cubicBezTo>
                  <a:cubicBezTo>
                    <a:pt x="83" y="12"/>
                    <a:pt x="83" y="13"/>
                    <a:pt x="84" y="13"/>
                  </a:cubicBezTo>
                  <a:cubicBezTo>
                    <a:pt x="84" y="13"/>
                    <a:pt x="84" y="12"/>
                    <a:pt x="85" y="12"/>
                  </a:cubicBezTo>
                  <a:cubicBezTo>
                    <a:pt x="85" y="12"/>
                    <a:pt x="85" y="12"/>
                    <a:pt x="86" y="13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2"/>
                    <a:pt x="87" y="12"/>
                    <a:pt x="87" y="13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9" y="12"/>
                    <a:pt x="89" y="13"/>
                  </a:cubicBezTo>
                  <a:cubicBezTo>
                    <a:pt x="89" y="12"/>
                    <a:pt x="90" y="12"/>
                    <a:pt x="90" y="12"/>
                  </a:cubicBezTo>
                  <a:cubicBezTo>
                    <a:pt x="90" y="12"/>
                    <a:pt x="90" y="12"/>
                    <a:pt x="91" y="13"/>
                  </a:cubicBezTo>
                  <a:cubicBezTo>
                    <a:pt x="91" y="12"/>
                    <a:pt x="91" y="12"/>
                    <a:pt x="91" y="11"/>
                  </a:cubicBezTo>
                  <a:cubicBezTo>
                    <a:pt x="92" y="12"/>
                    <a:pt x="92" y="12"/>
                    <a:pt x="93" y="13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4" y="12"/>
                    <a:pt x="95" y="12"/>
                    <a:pt x="96" y="12"/>
                  </a:cubicBezTo>
                  <a:cubicBezTo>
                    <a:pt x="96" y="12"/>
                    <a:pt x="96" y="12"/>
                    <a:pt x="97" y="12"/>
                  </a:cubicBezTo>
                  <a:cubicBezTo>
                    <a:pt x="97" y="12"/>
                    <a:pt x="98" y="12"/>
                    <a:pt x="99" y="12"/>
                  </a:cubicBezTo>
                  <a:cubicBezTo>
                    <a:pt x="99" y="12"/>
                    <a:pt x="100" y="12"/>
                    <a:pt x="100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2" y="12"/>
                    <a:pt x="102" y="12"/>
                    <a:pt x="102" y="11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4" y="12"/>
                    <a:pt x="104" y="11"/>
                    <a:pt x="105" y="12"/>
                  </a:cubicBezTo>
                  <a:cubicBezTo>
                    <a:pt x="106" y="12"/>
                    <a:pt x="107" y="12"/>
                    <a:pt x="108" y="12"/>
                  </a:cubicBezTo>
                  <a:cubicBezTo>
                    <a:pt x="109" y="12"/>
                    <a:pt x="110" y="12"/>
                    <a:pt x="111" y="12"/>
                  </a:cubicBezTo>
                  <a:cubicBezTo>
                    <a:pt x="111" y="12"/>
                    <a:pt x="112" y="11"/>
                    <a:pt x="113" y="12"/>
                  </a:cubicBezTo>
                  <a:cubicBezTo>
                    <a:pt x="114" y="12"/>
                    <a:pt x="115" y="12"/>
                    <a:pt x="116" y="12"/>
                  </a:cubicBezTo>
                  <a:cubicBezTo>
                    <a:pt x="117" y="12"/>
                    <a:pt x="118" y="11"/>
                    <a:pt x="119" y="12"/>
                  </a:cubicBezTo>
                  <a:cubicBezTo>
                    <a:pt x="120" y="12"/>
                    <a:pt x="121" y="11"/>
                    <a:pt x="121" y="11"/>
                  </a:cubicBezTo>
                  <a:cubicBezTo>
                    <a:pt x="122" y="12"/>
                    <a:pt x="123" y="12"/>
                    <a:pt x="124" y="11"/>
                  </a:cubicBezTo>
                  <a:cubicBezTo>
                    <a:pt x="126" y="11"/>
                    <a:pt x="128" y="11"/>
                    <a:pt x="130" y="11"/>
                  </a:cubicBezTo>
                  <a:cubicBezTo>
                    <a:pt x="132" y="11"/>
                    <a:pt x="133" y="12"/>
                    <a:pt x="135" y="12"/>
                  </a:cubicBezTo>
                  <a:cubicBezTo>
                    <a:pt x="136" y="12"/>
                    <a:pt x="138" y="11"/>
                    <a:pt x="139" y="11"/>
                  </a:cubicBezTo>
                  <a:cubicBezTo>
                    <a:pt x="140" y="11"/>
                    <a:pt x="142" y="12"/>
                    <a:pt x="143" y="12"/>
                  </a:cubicBezTo>
                  <a:cubicBezTo>
                    <a:pt x="145" y="12"/>
                    <a:pt x="146" y="12"/>
                    <a:pt x="148" y="12"/>
                  </a:cubicBezTo>
                  <a:cubicBezTo>
                    <a:pt x="149" y="12"/>
                    <a:pt x="151" y="12"/>
                    <a:pt x="152" y="12"/>
                  </a:cubicBezTo>
                  <a:cubicBezTo>
                    <a:pt x="153" y="12"/>
                    <a:pt x="154" y="12"/>
                    <a:pt x="155" y="12"/>
                  </a:cubicBezTo>
                  <a:cubicBezTo>
                    <a:pt x="156" y="12"/>
                    <a:pt x="156" y="12"/>
                    <a:pt x="157" y="12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58" y="12"/>
                    <a:pt x="159" y="12"/>
                    <a:pt x="159" y="12"/>
                  </a:cubicBezTo>
                  <a:cubicBezTo>
                    <a:pt x="160" y="12"/>
                    <a:pt x="161" y="10"/>
                    <a:pt x="161" y="12"/>
                  </a:cubicBezTo>
                  <a:cubicBezTo>
                    <a:pt x="162" y="12"/>
                    <a:pt x="162" y="11"/>
                    <a:pt x="162" y="11"/>
                  </a:cubicBezTo>
                  <a:cubicBezTo>
                    <a:pt x="163" y="11"/>
                    <a:pt x="163" y="12"/>
                    <a:pt x="163" y="12"/>
                  </a:cubicBezTo>
                  <a:cubicBezTo>
                    <a:pt x="163" y="12"/>
                    <a:pt x="164" y="11"/>
                    <a:pt x="164" y="11"/>
                  </a:cubicBezTo>
                  <a:cubicBezTo>
                    <a:pt x="164" y="11"/>
                    <a:pt x="164" y="12"/>
                    <a:pt x="165" y="12"/>
                  </a:cubicBezTo>
                  <a:cubicBezTo>
                    <a:pt x="165" y="12"/>
                    <a:pt x="165" y="11"/>
                    <a:pt x="166" y="11"/>
                  </a:cubicBezTo>
                  <a:cubicBezTo>
                    <a:pt x="166" y="11"/>
                    <a:pt x="166" y="12"/>
                    <a:pt x="166" y="12"/>
                  </a:cubicBezTo>
                  <a:cubicBezTo>
                    <a:pt x="167" y="11"/>
                    <a:pt x="168" y="10"/>
                    <a:pt x="168" y="12"/>
                  </a:cubicBezTo>
                  <a:cubicBezTo>
                    <a:pt x="169" y="11"/>
                    <a:pt x="169" y="10"/>
                    <a:pt x="170" y="12"/>
                  </a:cubicBezTo>
                  <a:cubicBezTo>
                    <a:pt x="170" y="11"/>
                    <a:pt x="171" y="11"/>
                    <a:pt x="172" y="12"/>
                  </a:cubicBezTo>
                  <a:cubicBezTo>
                    <a:pt x="172" y="12"/>
                    <a:pt x="173" y="11"/>
                    <a:pt x="174" y="11"/>
                  </a:cubicBezTo>
                  <a:cubicBezTo>
                    <a:pt x="175" y="11"/>
                    <a:pt x="176" y="11"/>
                    <a:pt x="176" y="11"/>
                  </a:cubicBezTo>
                  <a:cubicBezTo>
                    <a:pt x="179" y="11"/>
                    <a:pt x="180" y="11"/>
                    <a:pt x="183" y="11"/>
                  </a:cubicBezTo>
                  <a:cubicBezTo>
                    <a:pt x="185" y="11"/>
                    <a:pt x="186" y="11"/>
                    <a:pt x="189" y="11"/>
                  </a:cubicBezTo>
                  <a:cubicBezTo>
                    <a:pt x="191" y="11"/>
                    <a:pt x="194" y="11"/>
                    <a:pt x="197" y="11"/>
                  </a:cubicBezTo>
                  <a:cubicBezTo>
                    <a:pt x="198" y="11"/>
                    <a:pt x="202" y="11"/>
                    <a:pt x="204" y="11"/>
                  </a:cubicBezTo>
                  <a:cubicBezTo>
                    <a:pt x="208" y="11"/>
                    <a:pt x="212" y="12"/>
                    <a:pt x="217" y="12"/>
                  </a:cubicBezTo>
                  <a:cubicBezTo>
                    <a:pt x="224" y="12"/>
                    <a:pt x="223" y="11"/>
                    <a:pt x="230" y="12"/>
                  </a:cubicBezTo>
                  <a:cubicBezTo>
                    <a:pt x="233" y="12"/>
                    <a:pt x="243" y="12"/>
                    <a:pt x="247" y="12"/>
                  </a:cubicBezTo>
                  <a:cubicBezTo>
                    <a:pt x="258" y="12"/>
                    <a:pt x="264" y="12"/>
                    <a:pt x="275" y="12"/>
                  </a:cubicBezTo>
                  <a:cubicBezTo>
                    <a:pt x="275" y="12"/>
                    <a:pt x="281" y="13"/>
                    <a:pt x="281" y="13"/>
                  </a:cubicBezTo>
                  <a:cubicBezTo>
                    <a:pt x="280" y="13"/>
                    <a:pt x="280" y="13"/>
                    <a:pt x="279" y="12"/>
                  </a:cubicBezTo>
                  <a:cubicBezTo>
                    <a:pt x="279" y="12"/>
                    <a:pt x="278" y="12"/>
                    <a:pt x="277" y="12"/>
                  </a:cubicBezTo>
                  <a:cubicBezTo>
                    <a:pt x="260" y="11"/>
                    <a:pt x="240" y="12"/>
                    <a:pt x="223" y="11"/>
                  </a:cubicBezTo>
                  <a:cubicBezTo>
                    <a:pt x="192" y="11"/>
                    <a:pt x="164" y="11"/>
                    <a:pt x="133" y="11"/>
                  </a:cubicBezTo>
                  <a:cubicBezTo>
                    <a:pt x="116" y="11"/>
                    <a:pt x="98" y="11"/>
                    <a:pt x="81" y="12"/>
                  </a:cubicBezTo>
                  <a:cubicBezTo>
                    <a:pt x="64" y="12"/>
                    <a:pt x="48" y="11"/>
                    <a:pt x="31" y="11"/>
                  </a:cubicBezTo>
                  <a:cubicBezTo>
                    <a:pt x="26" y="12"/>
                    <a:pt x="21" y="11"/>
                    <a:pt x="16" y="11"/>
                  </a:cubicBezTo>
                  <a:cubicBezTo>
                    <a:pt x="9" y="11"/>
                    <a:pt x="11" y="11"/>
                    <a:pt x="4" y="11"/>
                  </a:cubicBezTo>
                  <a:cubicBezTo>
                    <a:pt x="3" y="11"/>
                    <a:pt x="1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10"/>
                    <a:pt x="1" y="10"/>
                    <a:pt x="2" y="10"/>
                  </a:cubicBezTo>
                  <a:cubicBezTo>
                    <a:pt x="5" y="10"/>
                    <a:pt x="8" y="10"/>
                    <a:pt x="11" y="10"/>
                  </a:cubicBezTo>
                  <a:cubicBezTo>
                    <a:pt x="14" y="10"/>
                    <a:pt x="17" y="10"/>
                    <a:pt x="19" y="10"/>
                  </a:cubicBezTo>
                  <a:cubicBezTo>
                    <a:pt x="25" y="9"/>
                    <a:pt x="22" y="9"/>
                    <a:pt x="27" y="9"/>
                  </a:cubicBezTo>
                  <a:cubicBezTo>
                    <a:pt x="36" y="9"/>
                    <a:pt x="45" y="8"/>
                    <a:pt x="53" y="8"/>
                  </a:cubicBezTo>
                  <a:cubicBezTo>
                    <a:pt x="58" y="8"/>
                    <a:pt x="63" y="8"/>
                    <a:pt x="67" y="7"/>
                  </a:cubicBezTo>
                  <a:cubicBezTo>
                    <a:pt x="68" y="7"/>
                    <a:pt x="68" y="7"/>
                    <a:pt x="69" y="7"/>
                  </a:cubicBezTo>
                  <a:cubicBezTo>
                    <a:pt x="68" y="7"/>
                    <a:pt x="68" y="7"/>
                    <a:pt x="67" y="7"/>
                  </a:cubicBezTo>
                  <a:cubicBezTo>
                    <a:pt x="65" y="7"/>
                    <a:pt x="63" y="7"/>
                    <a:pt x="61" y="7"/>
                  </a:cubicBezTo>
                  <a:cubicBezTo>
                    <a:pt x="60" y="7"/>
                    <a:pt x="58" y="7"/>
                    <a:pt x="56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65" y="5"/>
                    <a:pt x="72" y="5"/>
                    <a:pt x="79" y="5"/>
                  </a:cubicBezTo>
                  <a:cubicBezTo>
                    <a:pt x="87" y="5"/>
                    <a:pt x="95" y="4"/>
                    <a:pt x="103" y="4"/>
                  </a:cubicBezTo>
                  <a:cubicBezTo>
                    <a:pt x="108" y="4"/>
                    <a:pt x="113" y="4"/>
                    <a:pt x="117" y="4"/>
                  </a:cubicBezTo>
                  <a:cubicBezTo>
                    <a:pt x="119" y="4"/>
                    <a:pt x="120" y="3"/>
                    <a:pt x="121" y="3"/>
                  </a:cubicBezTo>
                  <a:cubicBezTo>
                    <a:pt x="121" y="3"/>
                    <a:pt x="122" y="2"/>
                    <a:pt x="122" y="2"/>
                  </a:cubicBezTo>
                  <a:cubicBezTo>
                    <a:pt x="123" y="4"/>
                    <a:pt x="124" y="3"/>
                    <a:pt x="126" y="2"/>
                  </a:cubicBezTo>
                  <a:cubicBezTo>
                    <a:pt x="126" y="2"/>
                    <a:pt x="126" y="2"/>
                    <a:pt x="126" y="3"/>
                  </a:cubicBezTo>
                  <a:cubicBezTo>
                    <a:pt x="126" y="3"/>
                    <a:pt x="126" y="3"/>
                    <a:pt x="127" y="3"/>
                  </a:cubicBezTo>
                  <a:cubicBezTo>
                    <a:pt x="127" y="3"/>
                    <a:pt x="127" y="2"/>
                    <a:pt x="127" y="1"/>
                  </a:cubicBezTo>
                  <a:cubicBezTo>
                    <a:pt x="128" y="2"/>
                    <a:pt x="128" y="2"/>
                    <a:pt x="128" y="3"/>
                  </a:cubicBezTo>
                  <a:cubicBezTo>
                    <a:pt x="128" y="2"/>
                    <a:pt x="129" y="2"/>
                    <a:pt x="129" y="2"/>
                  </a:cubicBezTo>
                  <a:cubicBezTo>
                    <a:pt x="129" y="2"/>
                    <a:pt x="130" y="2"/>
                    <a:pt x="130" y="3"/>
                  </a:cubicBezTo>
                  <a:cubicBezTo>
                    <a:pt x="130" y="2"/>
                    <a:pt x="131" y="2"/>
                    <a:pt x="131" y="2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2"/>
                    <a:pt x="132" y="2"/>
                    <a:pt x="133" y="1"/>
                  </a:cubicBezTo>
                  <a:cubicBezTo>
                    <a:pt x="133" y="2"/>
                    <a:pt x="133" y="2"/>
                    <a:pt x="133" y="3"/>
                  </a:cubicBezTo>
                  <a:cubicBezTo>
                    <a:pt x="134" y="3"/>
                    <a:pt x="134" y="0"/>
                    <a:pt x="135" y="3"/>
                  </a:cubicBezTo>
                  <a:cubicBezTo>
                    <a:pt x="136" y="2"/>
                    <a:pt x="136" y="1"/>
                    <a:pt x="137" y="3"/>
                  </a:cubicBezTo>
                  <a:cubicBezTo>
                    <a:pt x="137" y="2"/>
                    <a:pt x="138" y="2"/>
                    <a:pt x="138" y="2"/>
                  </a:cubicBezTo>
                  <a:cubicBezTo>
                    <a:pt x="138" y="2"/>
                    <a:pt x="138" y="2"/>
                    <a:pt x="139" y="3"/>
                  </a:cubicBezTo>
                  <a:cubicBezTo>
                    <a:pt x="139" y="2"/>
                    <a:pt x="139" y="2"/>
                    <a:pt x="140" y="1"/>
                  </a:cubicBezTo>
                  <a:cubicBezTo>
                    <a:pt x="140" y="2"/>
                    <a:pt x="140" y="2"/>
                    <a:pt x="140" y="3"/>
                  </a:cubicBezTo>
                  <a:cubicBezTo>
                    <a:pt x="141" y="2"/>
                    <a:pt x="141" y="2"/>
                    <a:pt x="142" y="1"/>
                  </a:cubicBezTo>
                  <a:cubicBezTo>
                    <a:pt x="142" y="2"/>
                    <a:pt x="142" y="2"/>
                    <a:pt x="142" y="3"/>
                  </a:cubicBezTo>
                  <a:cubicBezTo>
                    <a:pt x="142" y="2"/>
                    <a:pt x="143" y="2"/>
                    <a:pt x="143" y="1"/>
                  </a:cubicBezTo>
                  <a:cubicBezTo>
                    <a:pt x="144" y="2"/>
                    <a:pt x="144" y="3"/>
                    <a:pt x="144" y="3"/>
                  </a:cubicBezTo>
                  <a:cubicBezTo>
                    <a:pt x="144" y="3"/>
                    <a:pt x="145" y="2"/>
                    <a:pt x="145" y="1"/>
                  </a:cubicBezTo>
                  <a:cubicBezTo>
                    <a:pt x="146" y="3"/>
                    <a:pt x="145" y="4"/>
                    <a:pt x="144" y="4"/>
                  </a:cubicBezTo>
                  <a:cubicBezTo>
                    <a:pt x="137" y="4"/>
                    <a:pt x="130" y="4"/>
                    <a:pt x="124" y="4"/>
                  </a:cubicBezTo>
                  <a:cubicBezTo>
                    <a:pt x="122" y="4"/>
                    <a:pt x="120" y="5"/>
                    <a:pt x="117" y="5"/>
                  </a:cubicBezTo>
                  <a:cubicBezTo>
                    <a:pt x="173" y="5"/>
                    <a:pt x="229" y="5"/>
                    <a:pt x="285" y="5"/>
                  </a:cubicBezTo>
                  <a:cubicBezTo>
                    <a:pt x="285" y="4"/>
                    <a:pt x="284" y="5"/>
                    <a:pt x="284" y="5"/>
                  </a:cubicBezTo>
                  <a:cubicBezTo>
                    <a:pt x="240" y="5"/>
                    <a:pt x="194" y="5"/>
                    <a:pt x="150" y="5"/>
                  </a:cubicBezTo>
                  <a:cubicBezTo>
                    <a:pt x="150" y="5"/>
                    <a:pt x="152" y="3"/>
                    <a:pt x="152" y="3"/>
                  </a:cubicBezTo>
                  <a:cubicBezTo>
                    <a:pt x="156" y="3"/>
                    <a:pt x="159" y="3"/>
                    <a:pt x="162" y="3"/>
                  </a:cubicBezTo>
                  <a:cubicBezTo>
                    <a:pt x="165" y="3"/>
                    <a:pt x="168" y="3"/>
                    <a:pt x="171" y="3"/>
                  </a:cubicBezTo>
                  <a:cubicBezTo>
                    <a:pt x="172" y="3"/>
                    <a:pt x="172" y="2"/>
                    <a:pt x="173" y="2"/>
                  </a:cubicBezTo>
                  <a:cubicBezTo>
                    <a:pt x="173" y="2"/>
                    <a:pt x="173" y="2"/>
                    <a:pt x="173" y="1"/>
                  </a:cubicBezTo>
                  <a:cubicBezTo>
                    <a:pt x="180" y="1"/>
                    <a:pt x="187" y="1"/>
                    <a:pt x="194" y="1"/>
                  </a:cubicBezTo>
                  <a:close/>
                  <a:moveTo>
                    <a:pt x="214" y="56"/>
                  </a:moveTo>
                  <a:cubicBezTo>
                    <a:pt x="214" y="56"/>
                    <a:pt x="214" y="56"/>
                    <a:pt x="214" y="55"/>
                  </a:cubicBezTo>
                  <a:cubicBezTo>
                    <a:pt x="196" y="55"/>
                    <a:pt x="179" y="55"/>
                    <a:pt x="161" y="55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79" y="56"/>
                    <a:pt x="196" y="56"/>
                    <a:pt x="214" y="56"/>
                  </a:cubicBezTo>
                  <a:close/>
                  <a:moveTo>
                    <a:pt x="144" y="79"/>
                  </a:moveTo>
                  <a:cubicBezTo>
                    <a:pt x="144" y="79"/>
                    <a:pt x="144" y="80"/>
                    <a:pt x="144" y="80"/>
                  </a:cubicBezTo>
                  <a:cubicBezTo>
                    <a:pt x="155" y="79"/>
                    <a:pt x="166" y="79"/>
                    <a:pt x="177" y="79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66" y="79"/>
                    <a:pt x="155" y="79"/>
                    <a:pt x="144" y="79"/>
                  </a:cubicBezTo>
                  <a:close/>
                  <a:moveTo>
                    <a:pt x="223" y="56"/>
                  </a:moveTo>
                  <a:cubicBezTo>
                    <a:pt x="223" y="56"/>
                    <a:pt x="223" y="56"/>
                    <a:pt x="223" y="56"/>
                  </a:cubicBezTo>
                  <a:cubicBezTo>
                    <a:pt x="230" y="56"/>
                    <a:pt x="238" y="56"/>
                    <a:pt x="245" y="56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38" y="56"/>
                    <a:pt x="230" y="56"/>
                    <a:pt x="223" y="56"/>
                  </a:cubicBezTo>
                  <a:close/>
                  <a:moveTo>
                    <a:pt x="333" y="40"/>
                  </a:moveTo>
                  <a:cubicBezTo>
                    <a:pt x="338" y="41"/>
                    <a:pt x="362" y="41"/>
                    <a:pt x="363" y="40"/>
                  </a:cubicBezTo>
                  <a:cubicBezTo>
                    <a:pt x="360" y="40"/>
                    <a:pt x="336" y="40"/>
                    <a:pt x="333" y="40"/>
                  </a:cubicBezTo>
                  <a:close/>
                  <a:moveTo>
                    <a:pt x="142" y="80"/>
                  </a:moveTo>
                  <a:cubicBezTo>
                    <a:pt x="142" y="80"/>
                    <a:pt x="142" y="80"/>
                    <a:pt x="142" y="80"/>
                  </a:cubicBezTo>
                  <a:cubicBezTo>
                    <a:pt x="139" y="80"/>
                    <a:pt x="136" y="80"/>
                    <a:pt x="133" y="80"/>
                  </a:cubicBezTo>
                  <a:cubicBezTo>
                    <a:pt x="133" y="80"/>
                    <a:pt x="133" y="80"/>
                    <a:pt x="133" y="80"/>
                  </a:cubicBezTo>
                  <a:cubicBezTo>
                    <a:pt x="136" y="80"/>
                    <a:pt x="139" y="80"/>
                    <a:pt x="142" y="80"/>
                  </a:cubicBezTo>
                  <a:close/>
                </a:path>
              </a:pathLst>
            </a:custGeom>
            <a:solidFill>
              <a:srgbClr val="33D6A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66;p17">
              <a:extLst>
                <a:ext uri="{FF2B5EF4-FFF2-40B4-BE49-F238E27FC236}">
                  <a16:creationId xmlns:a16="http://schemas.microsoft.com/office/drawing/2014/main" id="{6778D0C5-0A96-4232-AC7B-529AE88CB59A}"/>
                </a:ext>
              </a:extLst>
            </p:cNvPr>
            <p:cNvSpPr txBox="1"/>
            <p:nvPr/>
          </p:nvSpPr>
          <p:spPr>
            <a:xfrm>
              <a:off x="7839075" y="2363787"/>
              <a:ext cx="21478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prstClr val="white"/>
                </a:buClr>
                <a:buSzPts val="3000"/>
                <a:buFont typeface="Montserrat"/>
                <a:buNone/>
              </a:pPr>
              <a:endParaRPr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4" name="Группа 7">
            <a:extLst>
              <a:ext uri="{FF2B5EF4-FFF2-40B4-BE49-F238E27FC236}">
                <a16:creationId xmlns:a16="http://schemas.microsoft.com/office/drawing/2014/main" id="{96F2CB6F-3ABA-402E-A8A9-695FB8368290}"/>
              </a:ext>
            </a:extLst>
          </p:cNvPr>
          <p:cNvGrpSpPr/>
          <p:nvPr/>
        </p:nvGrpSpPr>
        <p:grpSpPr>
          <a:xfrm>
            <a:off x="6227656" y="4154620"/>
            <a:ext cx="5302356" cy="1222826"/>
            <a:chOff x="6415087" y="3729037"/>
            <a:chExt cx="4948237" cy="877887"/>
          </a:xfrm>
        </p:grpSpPr>
        <p:sp>
          <p:nvSpPr>
            <p:cNvPr id="25" name="Google Shape;260;p17">
              <a:extLst>
                <a:ext uri="{FF2B5EF4-FFF2-40B4-BE49-F238E27FC236}">
                  <a16:creationId xmlns:a16="http://schemas.microsoft.com/office/drawing/2014/main" id="{9E14DAFD-8565-4F08-8782-2F2738E3E4B1}"/>
                </a:ext>
              </a:extLst>
            </p:cNvPr>
            <p:cNvSpPr/>
            <p:nvPr/>
          </p:nvSpPr>
          <p:spPr>
            <a:xfrm>
              <a:off x="6415087" y="3729037"/>
              <a:ext cx="4948237" cy="877887"/>
            </a:xfrm>
            <a:custGeom>
              <a:avLst/>
              <a:gdLst/>
              <a:ahLst/>
              <a:cxnLst/>
              <a:rect l="l" t="t" r="r" b="b"/>
              <a:pathLst>
                <a:path w="520" h="92" extrusionOk="0">
                  <a:moveTo>
                    <a:pt x="316" y="1"/>
                  </a:moveTo>
                  <a:cubicBezTo>
                    <a:pt x="316" y="1"/>
                    <a:pt x="316" y="1"/>
                    <a:pt x="316" y="1"/>
                  </a:cubicBezTo>
                  <a:cubicBezTo>
                    <a:pt x="317" y="2"/>
                    <a:pt x="318" y="2"/>
                    <a:pt x="318" y="2"/>
                  </a:cubicBezTo>
                  <a:cubicBezTo>
                    <a:pt x="322" y="2"/>
                    <a:pt x="325" y="2"/>
                    <a:pt x="328" y="3"/>
                  </a:cubicBezTo>
                  <a:cubicBezTo>
                    <a:pt x="331" y="3"/>
                    <a:pt x="335" y="3"/>
                    <a:pt x="338" y="3"/>
                  </a:cubicBezTo>
                  <a:cubicBezTo>
                    <a:pt x="338" y="3"/>
                    <a:pt x="338" y="3"/>
                    <a:pt x="338" y="3"/>
                  </a:cubicBezTo>
                  <a:cubicBezTo>
                    <a:pt x="292" y="3"/>
                    <a:pt x="245" y="3"/>
                    <a:pt x="198" y="3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257" y="4"/>
                    <a:pt x="316" y="4"/>
                    <a:pt x="375" y="4"/>
                  </a:cubicBezTo>
                  <a:cubicBezTo>
                    <a:pt x="373" y="4"/>
                    <a:pt x="371" y="4"/>
                    <a:pt x="368" y="4"/>
                  </a:cubicBezTo>
                  <a:cubicBezTo>
                    <a:pt x="361" y="4"/>
                    <a:pt x="354" y="3"/>
                    <a:pt x="347" y="3"/>
                  </a:cubicBezTo>
                  <a:cubicBezTo>
                    <a:pt x="346" y="3"/>
                    <a:pt x="345" y="3"/>
                    <a:pt x="346" y="1"/>
                  </a:cubicBezTo>
                  <a:cubicBezTo>
                    <a:pt x="346" y="1"/>
                    <a:pt x="347" y="2"/>
                    <a:pt x="347" y="3"/>
                  </a:cubicBezTo>
                  <a:cubicBezTo>
                    <a:pt x="347" y="2"/>
                    <a:pt x="347" y="1"/>
                    <a:pt x="348" y="1"/>
                  </a:cubicBezTo>
                  <a:cubicBezTo>
                    <a:pt x="348" y="1"/>
                    <a:pt x="349" y="2"/>
                    <a:pt x="349" y="2"/>
                  </a:cubicBezTo>
                  <a:cubicBezTo>
                    <a:pt x="349" y="2"/>
                    <a:pt x="349" y="1"/>
                    <a:pt x="350" y="1"/>
                  </a:cubicBezTo>
                  <a:cubicBezTo>
                    <a:pt x="350" y="1"/>
                    <a:pt x="350" y="2"/>
                    <a:pt x="351" y="2"/>
                  </a:cubicBezTo>
                  <a:cubicBezTo>
                    <a:pt x="351" y="2"/>
                    <a:pt x="351" y="1"/>
                    <a:pt x="351" y="1"/>
                  </a:cubicBezTo>
                  <a:cubicBezTo>
                    <a:pt x="352" y="1"/>
                    <a:pt x="352" y="2"/>
                    <a:pt x="353" y="2"/>
                  </a:cubicBezTo>
                  <a:cubicBezTo>
                    <a:pt x="353" y="2"/>
                    <a:pt x="353" y="1"/>
                    <a:pt x="353" y="1"/>
                  </a:cubicBezTo>
                  <a:cubicBezTo>
                    <a:pt x="354" y="1"/>
                    <a:pt x="354" y="2"/>
                    <a:pt x="355" y="2"/>
                  </a:cubicBezTo>
                  <a:cubicBezTo>
                    <a:pt x="355" y="0"/>
                    <a:pt x="356" y="1"/>
                    <a:pt x="356" y="2"/>
                  </a:cubicBezTo>
                  <a:cubicBezTo>
                    <a:pt x="357" y="0"/>
                    <a:pt x="358" y="2"/>
                    <a:pt x="358" y="2"/>
                  </a:cubicBezTo>
                  <a:cubicBezTo>
                    <a:pt x="358" y="2"/>
                    <a:pt x="359" y="1"/>
                    <a:pt x="359" y="1"/>
                  </a:cubicBezTo>
                  <a:cubicBezTo>
                    <a:pt x="359" y="1"/>
                    <a:pt x="360" y="2"/>
                    <a:pt x="360" y="2"/>
                  </a:cubicBezTo>
                  <a:cubicBezTo>
                    <a:pt x="360" y="2"/>
                    <a:pt x="361" y="1"/>
                    <a:pt x="361" y="1"/>
                  </a:cubicBezTo>
                  <a:cubicBezTo>
                    <a:pt x="361" y="1"/>
                    <a:pt x="362" y="2"/>
                    <a:pt x="362" y="2"/>
                  </a:cubicBezTo>
                  <a:cubicBezTo>
                    <a:pt x="362" y="2"/>
                    <a:pt x="362" y="1"/>
                    <a:pt x="363" y="1"/>
                  </a:cubicBezTo>
                  <a:cubicBezTo>
                    <a:pt x="363" y="1"/>
                    <a:pt x="363" y="2"/>
                    <a:pt x="364" y="2"/>
                  </a:cubicBezTo>
                  <a:cubicBezTo>
                    <a:pt x="364" y="2"/>
                    <a:pt x="364" y="1"/>
                    <a:pt x="365" y="1"/>
                  </a:cubicBezTo>
                  <a:cubicBezTo>
                    <a:pt x="365" y="2"/>
                    <a:pt x="365" y="2"/>
                    <a:pt x="365" y="3"/>
                  </a:cubicBezTo>
                  <a:cubicBezTo>
                    <a:pt x="366" y="2"/>
                    <a:pt x="366" y="2"/>
                    <a:pt x="366" y="2"/>
                  </a:cubicBezTo>
                  <a:cubicBezTo>
                    <a:pt x="366" y="2"/>
                    <a:pt x="366" y="1"/>
                    <a:pt x="366" y="1"/>
                  </a:cubicBezTo>
                  <a:cubicBezTo>
                    <a:pt x="368" y="3"/>
                    <a:pt x="369" y="3"/>
                    <a:pt x="370" y="1"/>
                  </a:cubicBezTo>
                  <a:cubicBezTo>
                    <a:pt x="371" y="2"/>
                    <a:pt x="371" y="2"/>
                    <a:pt x="372" y="3"/>
                  </a:cubicBezTo>
                  <a:cubicBezTo>
                    <a:pt x="373" y="3"/>
                    <a:pt x="374" y="3"/>
                    <a:pt x="375" y="3"/>
                  </a:cubicBezTo>
                  <a:cubicBezTo>
                    <a:pt x="380" y="3"/>
                    <a:pt x="385" y="3"/>
                    <a:pt x="390" y="3"/>
                  </a:cubicBezTo>
                  <a:cubicBezTo>
                    <a:pt x="399" y="4"/>
                    <a:pt x="407" y="4"/>
                    <a:pt x="416" y="4"/>
                  </a:cubicBezTo>
                  <a:cubicBezTo>
                    <a:pt x="423" y="5"/>
                    <a:pt x="431" y="5"/>
                    <a:pt x="439" y="5"/>
                  </a:cubicBezTo>
                  <a:cubicBezTo>
                    <a:pt x="439" y="5"/>
                    <a:pt x="439" y="5"/>
                    <a:pt x="440" y="6"/>
                  </a:cubicBezTo>
                  <a:cubicBezTo>
                    <a:pt x="438" y="6"/>
                    <a:pt x="436" y="6"/>
                    <a:pt x="434" y="6"/>
                  </a:cubicBezTo>
                  <a:cubicBezTo>
                    <a:pt x="432" y="6"/>
                    <a:pt x="430" y="6"/>
                    <a:pt x="428" y="6"/>
                  </a:cubicBezTo>
                  <a:cubicBezTo>
                    <a:pt x="428" y="6"/>
                    <a:pt x="427" y="6"/>
                    <a:pt x="427" y="6"/>
                  </a:cubicBezTo>
                  <a:cubicBezTo>
                    <a:pt x="427" y="6"/>
                    <a:pt x="428" y="7"/>
                    <a:pt x="428" y="7"/>
                  </a:cubicBezTo>
                  <a:cubicBezTo>
                    <a:pt x="433" y="7"/>
                    <a:pt x="438" y="7"/>
                    <a:pt x="443" y="7"/>
                  </a:cubicBezTo>
                  <a:cubicBezTo>
                    <a:pt x="452" y="8"/>
                    <a:pt x="461" y="8"/>
                    <a:pt x="470" y="8"/>
                  </a:cubicBezTo>
                  <a:cubicBezTo>
                    <a:pt x="476" y="9"/>
                    <a:pt x="482" y="9"/>
                    <a:pt x="488" y="9"/>
                  </a:cubicBezTo>
                  <a:cubicBezTo>
                    <a:pt x="491" y="9"/>
                    <a:pt x="493" y="9"/>
                    <a:pt x="496" y="9"/>
                  </a:cubicBezTo>
                  <a:cubicBezTo>
                    <a:pt x="500" y="9"/>
                    <a:pt x="503" y="9"/>
                    <a:pt x="506" y="9"/>
                  </a:cubicBezTo>
                  <a:cubicBezTo>
                    <a:pt x="507" y="9"/>
                    <a:pt x="508" y="10"/>
                    <a:pt x="509" y="10"/>
                  </a:cubicBezTo>
                  <a:cubicBezTo>
                    <a:pt x="509" y="10"/>
                    <a:pt x="509" y="10"/>
                    <a:pt x="509" y="10"/>
                  </a:cubicBezTo>
                  <a:cubicBezTo>
                    <a:pt x="507" y="10"/>
                    <a:pt x="505" y="10"/>
                    <a:pt x="504" y="10"/>
                  </a:cubicBezTo>
                  <a:cubicBezTo>
                    <a:pt x="497" y="10"/>
                    <a:pt x="494" y="11"/>
                    <a:pt x="481" y="12"/>
                  </a:cubicBezTo>
                  <a:cubicBezTo>
                    <a:pt x="476" y="12"/>
                    <a:pt x="468" y="13"/>
                    <a:pt x="463" y="13"/>
                  </a:cubicBezTo>
                  <a:cubicBezTo>
                    <a:pt x="445" y="12"/>
                    <a:pt x="437" y="14"/>
                    <a:pt x="419" y="13"/>
                  </a:cubicBezTo>
                  <a:cubicBezTo>
                    <a:pt x="402" y="13"/>
                    <a:pt x="377" y="11"/>
                    <a:pt x="359" y="11"/>
                  </a:cubicBezTo>
                  <a:cubicBezTo>
                    <a:pt x="327" y="11"/>
                    <a:pt x="294" y="11"/>
                    <a:pt x="262" y="12"/>
                  </a:cubicBezTo>
                  <a:cubicBezTo>
                    <a:pt x="243" y="12"/>
                    <a:pt x="225" y="13"/>
                    <a:pt x="206" y="12"/>
                  </a:cubicBezTo>
                  <a:cubicBezTo>
                    <a:pt x="205" y="12"/>
                    <a:pt x="205" y="12"/>
                    <a:pt x="204" y="12"/>
                  </a:cubicBezTo>
                  <a:cubicBezTo>
                    <a:pt x="203" y="12"/>
                    <a:pt x="203" y="12"/>
                    <a:pt x="202" y="12"/>
                  </a:cubicBezTo>
                  <a:cubicBezTo>
                    <a:pt x="202" y="12"/>
                    <a:pt x="202" y="12"/>
                    <a:pt x="203" y="12"/>
                  </a:cubicBezTo>
                  <a:cubicBezTo>
                    <a:pt x="214" y="12"/>
                    <a:pt x="225" y="12"/>
                    <a:pt x="237" y="12"/>
                  </a:cubicBezTo>
                  <a:cubicBezTo>
                    <a:pt x="241" y="12"/>
                    <a:pt x="245" y="12"/>
                    <a:pt x="249" y="12"/>
                  </a:cubicBezTo>
                  <a:cubicBezTo>
                    <a:pt x="256" y="11"/>
                    <a:pt x="263" y="11"/>
                    <a:pt x="270" y="11"/>
                  </a:cubicBezTo>
                  <a:cubicBezTo>
                    <a:pt x="275" y="11"/>
                    <a:pt x="279" y="11"/>
                    <a:pt x="284" y="11"/>
                  </a:cubicBezTo>
                  <a:cubicBezTo>
                    <a:pt x="286" y="11"/>
                    <a:pt x="288" y="11"/>
                    <a:pt x="290" y="11"/>
                  </a:cubicBezTo>
                  <a:cubicBezTo>
                    <a:pt x="292" y="11"/>
                    <a:pt x="294" y="11"/>
                    <a:pt x="297" y="11"/>
                  </a:cubicBezTo>
                  <a:cubicBezTo>
                    <a:pt x="299" y="11"/>
                    <a:pt x="302" y="11"/>
                    <a:pt x="305" y="11"/>
                  </a:cubicBezTo>
                  <a:cubicBezTo>
                    <a:pt x="307" y="11"/>
                    <a:pt x="310" y="10"/>
                    <a:pt x="313" y="11"/>
                  </a:cubicBezTo>
                  <a:cubicBezTo>
                    <a:pt x="314" y="11"/>
                    <a:pt x="314" y="10"/>
                    <a:pt x="315" y="11"/>
                  </a:cubicBezTo>
                  <a:cubicBezTo>
                    <a:pt x="316" y="11"/>
                    <a:pt x="317" y="11"/>
                    <a:pt x="318" y="11"/>
                  </a:cubicBezTo>
                  <a:cubicBezTo>
                    <a:pt x="319" y="10"/>
                    <a:pt x="319" y="11"/>
                    <a:pt x="320" y="11"/>
                  </a:cubicBezTo>
                  <a:cubicBezTo>
                    <a:pt x="320" y="10"/>
                    <a:pt x="321" y="11"/>
                    <a:pt x="321" y="11"/>
                  </a:cubicBezTo>
                  <a:cubicBezTo>
                    <a:pt x="322" y="10"/>
                    <a:pt x="323" y="11"/>
                    <a:pt x="323" y="11"/>
                  </a:cubicBezTo>
                  <a:cubicBezTo>
                    <a:pt x="324" y="11"/>
                    <a:pt x="324" y="11"/>
                    <a:pt x="324" y="10"/>
                  </a:cubicBezTo>
                  <a:cubicBezTo>
                    <a:pt x="324" y="11"/>
                    <a:pt x="325" y="11"/>
                    <a:pt x="325" y="12"/>
                  </a:cubicBezTo>
                  <a:cubicBezTo>
                    <a:pt x="325" y="11"/>
                    <a:pt x="326" y="11"/>
                    <a:pt x="326" y="10"/>
                  </a:cubicBezTo>
                  <a:cubicBezTo>
                    <a:pt x="326" y="11"/>
                    <a:pt x="327" y="11"/>
                    <a:pt x="327" y="11"/>
                  </a:cubicBezTo>
                  <a:cubicBezTo>
                    <a:pt x="327" y="11"/>
                    <a:pt x="327" y="11"/>
                    <a:pt x="328" y="10"/>
                  </a:cubicBezTo>
                  <a:cubicBezTo>
                    <a:pt x="328" y="11"/>
                    <a:pt x="328" y="11"/>
                    <a:pt x="329" y="11"/>
                  </a:cubicBezTo>
                  <a:cubicBezTo>
                    <a:pt x="330" y="10"/>
                    <a:pt x="330" y="11"/>
                    <a:pt x="331" y="11"/>
                  </a:cubicBezTo>
                  <a:cubicBezTo>
                    <a:pt x="331" y="11"/>
                    <a:pt x="332" y="11"/>
                    <a:pt x="332" y="11"/>
                  </a:cubicBezTo>
                  <a:cubicBezTo>
                    <a:pt x="332" y="11"/>
                    <a:pt x="333" y="11"/>
                    <a:pt x="333" y="11"/>
                  </a:cubicBezTo>
                  <a:cubicBezTo>
                    <a:pt x="334" y="11"/>
                    <a:pt x="335" y="11"/>
                    <a:pt x="336" y="11"/>
                  </a:cubicBezTo>
                  <a:cubicBezTo>
                    <a:pt x="337" y="11"/>
                    <a:pt x="337" y="11"/>
                    <a:pt x="338" y="11"/>
                  </a:cubicBezTo>
                  <a:cubicBezTo>
                    <a:pt x="340" y="11"/>
                    <a:pt x="342" y="11"/>
                    <a:pt x="343" y="11"/>
                  </a:cubicBezTo>
                  <a:cubicBezTo>
                    <a:pt x="345" y="11"/>
                    <a:pt x="346" y="11"/>
                    <a:pt x="348" y="11"/>
                  </a:cubicBezTo>
                  <a:cubicBezTo>
                    <a:pt x="349" y="11"/>
                    <a:pt x="351" y="11"/>
                    <a:pt x="352" y="11"/>
                  </a:cubicBezTo>
                  <a:cubicBezTo>
                    <a:pt x="354" y="11"/>
                    <a:pt x="355" y="11"/>
                    <a:pt x="357" y="11"/>
                  </a:cubicBezTo>
                  <a:cubicBezTo>
                    <a:pt x="358" y="11"/>
                    <a:pt x="360" y="11"/>
                    <a:pt x="361" y="11"/>
                  </a:cubicBezTo>
                  <a:cubicBezTo>
                    <a:pt x="364" y="11"/>
                    <a:pt x="366" y="11"/>
                    <a:pt x="369" y="11"/>
                  </a:cubicBezTo>
                  <a:cubicBezTo>
                    <a:pt x="369" y="11"/>
                    <a:pt x="370" y="11"/>
                    <a:pt x="371" y="11"/>
                  </a:cubicBezTo>
                  <a:cubicBezTo>
                    <a:pt x="372" y="11"/>
                    <a:pt x="373" y="11"/>
                    <a:pt x="374" y="11"/>
                  </a:cubicBezTo>
                  <a:cubicBezTo>
                    <a:pt x="375" y="11"/>
                    <a:pt x="376" y="11"/>
                    <a:pt x="377" y="11"/>
                  </a:cubicBezTo>
                  <a:cubicBezTo>
                    <a:pt x="378" y="11"/>
                    <a:pt x="379" y="11"/>
                    <a:pt x="380" y="11"/>
                  </a:cubicBezTo>
                  <a:cubicBezTo>
                    <a:pt x="381" y="11"/>
                    <a:pt x="381" y="11"/>
                    <a:pt x="382" y="11"/>
                  </a:cubicBezTo>
                  <a:cubicBezTo>
                    <a:pt x="383" y="11"/>
                    <a:pt x="384" y="11"/>
                    <a:pt x="385" y="11"/>
                  </a:cubicBezTo>
                  <a:cubicBezTo>
                    <a:pt x="386" y="11"/>
                    <a:pt x="387" y="11"/>
                    <a:pt x="389" y="11"/>
                  </a:cubicBezTo>
                  <a:cubicBezTo>
                    <a:pt x="389" y="10"/>
                    <a:pt x="390" y="11"/>
                    <a:pt x="390" y="12"/>
                  </a:cubicBezTo>
                  <a:cubicBezTo>
                    <a:pt x="391" y="11"/>
                    <a:pt x="391" y="11"/>
                    <a:pt x="391" y="11"/>
                  </a:cubicBezTo>
                  <a:cubicBezTo>
                    <a:pt x="391" y="11"/>
                    <a:pt x="392" y="11"/>
                    <a:pt x="392" y="12"/>
                  </a:cubicBezTo>
                  <a:cubicBezTo>
                    <a:pt x="392" y="11"/>
                    <a:pt x="393" y="11"/>
                    <a:pt x="393" y="11"/>
                  </a:cubicBezTo>
                  <a:cubicBezTo>
                    <a:pt x="394" y="12"/>
                    <a:pt x="394" y="12"/>
                    <a:pt x="395" y="11"/>
                  </a:cubicBezTo>
                  <a:cubicBezTo>
                    <a:pt x="395" y="12"/>
                    <a:pt x="396" y="11"/>
                    <a:pt x="397" y="11"/>
                  </a:cubicBezTo>
                  <a:cubicBezTo>
                    <a:pt x="398" y="11"/>
                    <a:pt x="398" y="11"/>
                    <a:pt x="398" y="11"/>
                  </a:cubicBezTo>
                  <a:cubicBezTo>
                    <a:pt x="399" y="11"/>
                    <a:pt x="400" y="11"/>
                    <a:pt x="401" y="11"/>
                  </a:cubicBezTo>
                  <a:cubicBezTo>
                    <a:pt x="401" y="11"/>
                    <a:pt x="401" y="11"/>
                    <a:pt x="401" y="11"/>
                  </a:cubicBezTo>
                  <a:cubicBezTo>
                    <a:pt x="401" y="11"/>
                    <a:pt x="401" y="12"/>
                    <a:pt x="401" y="12"/>
                  </a:cubicBezTo>
                  <a:cubicBezTo>
                    <a:pt x="402" y="12"/>
                    <a:pt x="402" y="11"/>
                    <a:pt x="403" y="11"/>
                  </a:cubicBezTo>
                  <a:cubicBezTo>
                    <a:pt x="403" y="11"/>
                    <a:pt x="403" y="12"/>
                    <a:pt x="403" y="12"/>
                  </a:cubicBezTo>
                  <a:cubicBezTo>
                    <a:pt x="404" y="12"/>
                    <a:pt x="404" y="11"/>
                    <a:pt x="404" y="11"/>
                  </a:cubicBezTo>
                  <a:cubicBezTo>
                    <a:pt x="405" y="11"/>
                    <a:pt x="405" y="12"/>
                    <a:pt x="405" y="12"/>
                  </a:cubicBezTo>
                  <a:cubicBezTo>
                    <a:pt x="406" y="12"/>
                    <a:pt x="406" y="11"/>
                    <a:pt x="406" y="11"/>
                  </a:cubicBezTo>
                  <a:cubicBezTo>
                    <a:pt x="406" y="11"/>
                    <a:pt x="407" y="12"/>
                    <a:pt x="407" y="12"/>
                  </a:cubicBezTo>
                  <a:cubicBezTo>
                    <a:pt x="407" y="12"/>
                    <a:pt x="408" y="11"/>
                    <a:pt x="408" y="11"/>
                  </a:cubicBezTo>
                  <a:cubicBezTo>
                    <a:pt x="408" y="11"/>
                    <a:pt x="409" y="12"/>
                    <a:pt x="409" y="12"/>
                  </a:cubicBezTo>
                  <a:cubicBezTo>
                    <a:pt x="409" y="12"/>
                    <a:pt x="409" y="12"/>
                    <a:pt x="410" y="11"/>
                  </a:cubicBezTo>
                  <a:cubicBezTo>
                    <a:pt x="410" y="12"/>
                    <a:pt x="410" y="12"/>
                    <a:pt x="411" y="13"/>
                  </a:cubicBezTo>
                  <a:cubicBezTo>
                    <a:pt x="411" y="12"/>
                    <a:pt x="411" y="12"/>
                    <a:pt x="412" y="11"/>
                  </a:cubicBezTo>
                  <a:cubicBezTo>
                    <a:pt x="412" y="12"/>
                    <a:pt x="412" y="12"/>
                    <a:pt x="412" y="13"/>
                  </a:cubicBezTo>
                  <a:cubicBezTo>
                    <a:pt x="413" y="12"/>
                    <a:pt x="413" y="12"/>
                    <a:pt x="414" y="11"/>
                  </a:cubicBezTo>
                  <a:cubicBezTo>
                    <a:pt x="414" y="12"/>
                    <a:pt x="415" y="13"/>
                    <a:pt x="415" y="11"/>
                  </a:cubicBezTo>
                  <a:cubicBezTo>
                    <a:pt x="416" y="13"/>
                    <a:pt x="417" y="12"/>
                    <a:pt x="417" y="12"/>
                  </a:cubicBezTo>
                  <a:cubicBezTo>
                    <a:pt x="419" y="12"/>
                    <a:pt x="421" y="12"/>
                    <a:pt x="422" y="13"/>
                  </a:cubicBezTo>
                  <a:cubicBezTo>
                    <a:pt x="426" y="13"/>
                    <a:pt x="430" y="13"/>
                    <a:pt x="434" y="13"/>
                  </a:cubicBezTo>
                  <a:cubicBezTo>
                    <a:pt x="443" y="13"/>
                    <a:pt x="453" y="14"/>
                    <a:pt x="462" y="14"/>
                  </a:cubicBezTo>
                  <a:cubicBezTo>
                    <a:pt x="468" y="14"/>
                    <a:pt x="475" y="14"/>
                    <a:pt x="482" y="15"/>
                  </a:cubicBezTo>
                  <a:cubicBezTo>
                    <a:pt x="486" y="15"/>
                    <a:pt x="490" y="15"/>
                    <a:pt x="495" y="15"/>
                  </a:cubicBezTo>
                  <a:cubicBezTo>
                    <a:pt x="495" y="15"/>
                    <a:pt x="495" y="15"/>
                    <a:pt x="496" y="16"/>
                  </a:cubicBezTo>
                  <a:cubicBezTo>
                    <a:pt x="495" y="16"/>
                    <a:pt x="495" y="16"/>
                    <a:pt x="495" y="16"/>
                  </a:cubicBezTo>
                  <a:cubicBezTo>
                    <a:pt x="491" y="16"/>
                    <a:pt x="488" y="16"/>
                    <a:pt x="485" y="16"/>
                  </a:cubicBezTo>
                  <a:cubicBezTo>
                    <a:pt x="478" y="16"/>
                    <a:pt x="471" y="16"/>
                    <a:pt x="465" y="16"/>
                  </a:cubicBezTo>
                  <a:cubicBezTo>
                    <a:pt x="460" y="16"/>
                    <a:pt x="456" y="16"/>
                    <a:pt x="452" y="16"/>
                  </a:cubicBezTo>
                  <a:cubicBezTo>
                    <a:pt x="463" y="16"/>
                    <a:pt x="473" y="17"/>
                    <a:pt x="484" y="17"/>
                  </a:cubicBezTo>
                  <a:cubicBezTo>
                    <a:pt x="489" y="17"/>
                    <a:pt x="495" y="17"/>
                    <a:pt x="501" y="17"/>
                  </a:cubicBezTo>
                  <a:cubicBezTo>
                    <a:pt x="501" y="17"/>
                    <a:pt x="501" y="18"/>
                    <a:pt x="502" y="18"/>
                  </a:cubicBezTo>
                  <a:cubicBezTo>
                    <a:pt x="502" y="18"/>
                    <a:pt x="501" y="18"/>
                    <a:pt x="501" y="18"/>
                  </a:cubicBezTo>
                  <a:cubicBezTo>
                    <a:pt x="499" y="19"/>
                    <a:pt x="498" y="19"/>
                    <a:pt x="496" y="19"/>
                  </a:cubicBezTo>
                  <a:cubicBezTo>
                    <a:pt x="492" y="19"/>
                    <a:pt x="488" y="20"/>
                    <a:pt x="484" y="20"/>
                  </a:cubicBezTo>
                  <a:cubicBezTo>
                    <a:pt x="474" y="20"/>
                    <a:pt x="461" y="23"/>
                    <a:pt x="450" y="22"/>
                  </a:cubicBezTo>
                  <a:cubicBezTo>
                    <a:pt x="415" y="22"/>
                    <a:pt x="383" y="21"/>
                    <a:pt x="348" y="21"/>
                  </a:cubicBezTo>
                  <a:cubicBezTo>
                    <a:pt x="298" y="20"/>
                    <a:pt x="251" y="21"/>
                    <a:pt x="200" y="21"/>
                  </a:cubicBezTo>
                  <a:cubicBezTo>
                    <a:pt x="199" y="21"/>
                    <a:pt x="198" y="21"/>
                    <a:pt x="196" y="21"/>
                  </a:cubicBezTo>
                  <a:cubicBezTo>
                    <a:pt x="196" y="21"/>
                    <a:pt x="196" y="21"/>
                    <a:pt x="196" y="22"/>
                  </a:cubicBezTo>
                  <a:cubicBezTo>
                    <a:pt x="201" y="22"/>
                    <a:pt x="206" y="22"/>
                    <a:pt x="210" y="21"/>
                  </a:cubicBezTo>
                  <a:cubicBezTo>
                    <a:pt x="215" y="21"/>
                    <a:pt x="219" y="21"/>
                    <a:pt x="224" y="21"/>
                  </a:cubicBezTo>
                  <a:cubicBezTo>
                    <a:pt x="239" y="21"/>
                    <a:pt x="253" y="21"/>
                    <a:pt x="268" y="21"/>
                  </a:cubicBezTo>
                  <a:cubicBezTo>
                    <a:pt x="275" y="21"/>
                    <a:pt x="283" y="20"/>
                    <a:pt x="290" y="20"/>
                  </a:cubicBezTo>
                  <a:cubicBezTo>
                    <a:pt x="300" y="20"/>
                    <a:pt x="310" y="20"/>
                    <a:pt x="319" y="20"/>
                  </a:cubicBezTo>
                  <a:cubicBezTo>
                    <a:pt x="324" y="20"/>
                    <a:pt x="329" y="20"/>
                    <a:pt x="334" y="21"/>
                  </a:cubicBezTo>
                  <a:cubicBezTo>
                    <a:pt x="338" y="21"/>
                    <a:pt x="343" y="21"/>
                    <a:pt x="348" y="21"/>
                  </a:cubicBezTo>
                  <a:cubicBezTo>
                    <a:pt x="352" y="21"/>
                    <a:pt x="356" y="21"/>
                    <a:pt x="360" y="21"/>
                  </a:cubicBezTo>
                  <a:cubicBezTo>
                    <a:pt x="362" y="21"/>
                    <a:pt x="365" y="21"/>
                    <a:pt x="368" y="21"/>
                  </a:cubicBezTo>
                  <a:cubicBezTo>
                    <a:pt x="370" y="21"/>
                    <a:pt x="372" y="21"/>
                    <a:pt x="375" y="21"/>
                  </a:cubicBezTo>
                  <a:cubicBezTo>
                    <a:pt x="377" y="21"/>
                    <a:pt x="379" y="21"/>
                    <a:pt x="381" y="21"/>
                  </a:cubicBezTo>
                  <a:cubicBezTo>
                    <a:pt x="383" y="21"/>
                    <a:pt x="385" y="21"/>
                    <a:pt x="388" y="21"/>
                  </a:cubicBezTo>
                  <a:cubicBezTo>
                    <a:pt x="389" y="21"/>
                    <a:pt x="391" y="21"/>
                    <a:pt x="392" y="21"/>
                  </a:cubicBezTo>
                  <a:cubicBezTo>
                    <a:pt x="394" y="21"/>
                    <a:pt x="395" y="21"/>
                    <a:pt x="397" y="21"/>
                  </a:cubicBezTo>
                  <a:cubicBezTo>
                    <a:pt x="398" y="21"/>
                    <a:pt x="398" y="21"/>
                    <a:pt x="399" y="21"/>
                  </a:cubicBezTo>
                  <a:cubicBezTo>
                    <a:pt x="400" y="21"/>
                    <a:pt x="401" y="21"/>
                    <a:pt x="402" y="21"/>
                  </a:cubicBezTo>
                  <a:cubicBezTo>
                    <a:pt x="403" y="21"/>
                    <a:pt x="404" y="21"/>
                    <a:pt x="404" y="21"/>
                  </a:cubicBezTo>
                  <a:cubicBezTo>
                    <a:pt x="405" y="21"/>
                    <a:pt x="406" y="21"/>
                    <a:pt x="407" y="21"/>
                  </a:cubicBezTo>
                  <a:cubicBezTo>
                    <a:pt x="408" y="21"/>
                    <a:pt x="409" y="21"/>
                    <a:pt x="410" y="21"/>
                  </a:cubicBezTo>
                  <a:cubicBezTo>
                    <a:pt x="411" y="21"/>
                    <a:pt x="411" y="22"/>
                    <a:pt x="412" y="22"/>
                  </a:cubicBezTo>
                  <a:cubicBezTo>
                    <a:pt x="413" y="22"/>
                    <a:pt x="414" y="21"/>
                    <a:pt x="415" y="21"/>
                  </a:cubicBezTo>
                  <a:cubicBezTo>
                    <a:pt x="417" y="21"/>
                    <a:pt x="418" y="22"/>
                    <a:pt x="420" y="22"/>
                  </a:cubicBezTo>
                  <a:cubicBezTo>
                    <a:pt x="422" y="21"/>
                    <a:pt x="425" y="22"/>
                    <a:pt x="428" y="22"/>
                  </a:cubicBezTo>
                  <a:cubicBezTo>
                    <a:pt x="430" y="22"/>
                    <a:pt x="432" y="22"/>
                    <a:pt x="434" y="22"/>
                  </a:cubicBezTo>
                  <a:cubicBezTo>
                    <a:pt x="438" y="22"/>
                    <a:pt x="441" y="22"/>
                    <a:pt x="445" y="23"/>
                  </a:cubicBezTo>
                  <a:cubicBezTo>
                    <a:pt x="448" y="23"/>
                    <a:pt x="452" y="23"/>
                    <a:pt x="455" y="24"/>
                  </a:cubicBezTo>
                  <a:cubicBezTo>
                    <a:pt x="462" y="24"/>
                    <a:pt x="468" y="24"/>
                    <a:pt x="474" y="24"/>
                  </a:cubicBezTo>
                  <a:cubicBezTo>
                    <a:pt x="481" y="25"/>
                    <a:pt x="487" y="25"/>
                    <a:pt x="494" y="25"/>
                  </a:cubicBezTo>
                  <a:cubicBezTo>
                    <a:pt x="502" y="25"/>
                    <a:pt x="510" y="26"/>
                    <a:pt x="519" y="26"/>
                  </a:cubicBezTo>
                  <a:cubicBezTo>
                    <a:pt x="519" y="26"/>
                    <a:pt x="519" y="26"/>
                    <a:pt x="520" y="26"/>
                  </a:cubicBezTo>
                  <a:cubicBezTo>
                    <a:pt x="520" y="26"/>
                    <a:pt x="519" y="27"/>
                    <a:pt x="519" y="27"/>
                  </a:cubicBezTo>
                  <a:cubicBezTo>
                    <a:pt x="509" y="27"/>
                    <a:pt x="499" y="27"/>
                    <a:pt x="489" y="26"/>
                  </a:cubicBezTo>
                  <a:cubicBezTo>
                    <a:pt x="481" y="26"/>
                    <a:pt x="428" y="26"/>
                    <a:pt x="419" y="27"/>
                  </a:cubicBezTo>
                  <a:cubicBezTo>
                    <a:pt x="419" y="27"/>
                    <a:pt x="419" y="27"/>
                    <a:pt x="418" y="27"/>
                  </a:cubicBezTo>
                  <a:cubicBezTo>
                    <a:pt x="421" y="28"/>
                    <a:pt x="423" y="28"/>
                    <a:pt x="426" y="28"/>
                  </a:cubicBezTo>
                  <a:cubicBezTo>
                    <a:pt x="438" y="28"/>
                    <a:pt x="450" y="28"/>
                    <a:pt x="462" y="29"/>
                  </a:cubicBezTo>
                  <a:cubicBezTo>
                    <a:pt x="463" y="29"/>
                    <a:pt x="465" y="29"/>
                    <a:pt x="467" y="29"/>
                  </a:cubicBezTo>
                  <a:cubicBezTo>
                    <a:pt x="467" y="30"/>
                    <a:pt x="467" y="30"/>
                    <a:pt x="467" y="30"/>
                  </a:cubicBezTo>
                  <a:cubicBezTo>
                    <a:pt x="455" y="30"/>
                    <a:pt x="444" y="31"/>
                    <a:pt x="432" y="31"/>
                  </a:cubicBezTo>
                  <a:cubicBezTo>
                    <a:pt x="421" y="31"/>
                    <a:pt x="454" y="30"/>
                    <a:pt x="442" y="30"/>
                  </a:cubicBezTo>
                  <a:cubicBezTo>
                    <a:pt x="442" y="30"/>
                    <a:pt x="442" y="30"/>
                    <a:pt x="442" y="31"/>
                  </a:cubicBezTo>
                  <a:cubicBezTo>
                    <a:pt x="467" y="32"/>
                    <a:pt x="448" y="32"/>
                    <a:pt x="473" y="34"/>
                  </a:cubicBezTo>
                  <a:cubicBezTo>
                    <a:pt x="473" y="34"/>
                    <a:pt x="473" y="34"/>
                    <a:pt x="473" y="35"/>
                  </a:cubicBezTo>
                  <a:cubicBezTo>
                    <a:pt x="439" y="34"/>
                    <a:pt x="450" y="34"/>
                    <a:pt x="415" y="33"/>
                  </a:cubicBezTo>
                  <a:cubicBezTo>
                    <a:pt x="415" y="33"/>
                    <a:pt x="415" y="33"/>
                    <a:pt x="415" y="34"/>
                  </a:cubicBezTo>
                  <a:cubicBezTo>
                    <a:pt x="439" y="34"/>
                    <a:pt x="418" y="35"/>
                    <a:pt x="442" y="36"/>
                  </a:cubicBezTo>
                  <a:cubicBezTo>
                    <a:pt x="442" y="36"/>
                    <a:pt x="442" y="37"/>
                    <a:pt x="442" y="37"/>
                  </a:cubicBezTo>
                  <a:cubicBezTo>
                    <a:pt x="429" y="37"/>
                    <a:pt x="461" y="37"/>
                    <a:pt x="449" y="38"/>
                  </a:cubicBezTo>
                  <a:cubicBezTo>
                    <a:pt x="449" y="38"/>
                    <a:pt x="449" y="38"/>
                    <a:pt x="449" y="38"/>
                  </a:cubicBezTo>
                  <a:cubicBezTo>
                    <a:pt x="449" y="38"/>
                    <a:pt x="450" y="38"/>
                    <a:pt x="451" y="38"/>
                  </a:cubicBezTo>
                  <a:cubicBezTo>
                    <a:pt x="459" y="39"/>
                    <a:pt x="423" y="39"/>
                    <a:pt x="431" y="39"/>
                  </a:cubicBezTo>
                  <a:cubicBezTo>
                    <a:pt x="438" y="40"/>
                    <a:pt x="445" y="40"/>
                    <a:pt x="452" y="40"/>
                  </a:cubicBezTo>
                  <a:cubicBezTo>
                    <a:pt x="453" y="40"/>
                    <a:pt x="454" y="40"/>
                    <a:pt x="454" y="41"/>
                  </a:cubicBezTo>
                  <a:cubicBezTo>
                    <a:pt x="454" y="41"/>
                    <a:pt x="454" y="41"/>
                    <a:pt x="454" y="41"/>
                  </a:cubicBezTo>
                  <a:cubicBezTo>
                    <a:pt x="429" y="41"/>
                    <a:pt x="449" y="40"/>
                    <a:pt x="424" y="40"/>
                  </a:cubicBezTo>
                  <a:cubicBezTo>
                    <a:pt x="424" y="40"/>
                    <a:pt x="424" y="40"/>
                    <a:pt x="424" y="40"/>
                  </a:cubicBezTo>
                  <a:cubicBezTo>
                    <a:pt x="426" y="41"/>
                    <a:pt x="428" y="41"/>
                    <a:pt x="430" y="41"/>
                  </a:cubicBezTo>
                  <a:cubicBezTo>
                    <a:pt x="440" y="41"/>
                    <a:pt x="406" y="42"/>
                    <a:pt x="416" y="42"/>
                  </a:cubicBezTo>
                  <a:cubicBezTo>
                    <a:pt x="431" y="43"/>
                    <a:pt x="446" y="43"/>
                    <a:pt x="461" y="44"/>
                  </a:cubicBezTo>
                  <a:cubicBezTo>
                    <a:pt x="461" y="44"/>
                    <a:pt x="462" y="44"/>
                    <a:pt x="463" y="44"/>
                  </a:cubicBezTo>
                  <a:cubicBezTo>
                    <a:pt x="463" y="45"/>
                    <a:pt x="463" y="45"/>
                    <a:pt x="462" y="45"/>
                  </a:cubicBezTo>
                  <a:cubicBezTo>
                    <a:pt x="451" y="45"/>
                    <a:pt x="440" y="45"/>
                    <a:pt x="428" y="44"/>
                  </a:cubicBezTo>
                  <a:cubicBezTo>
                    <a:pt x="423" y="44"/>
                    <a:pt x="462" y="44"/>
                    <a:pt x="456" y="44"/>
                  </a:cubicBezTo>
                  <a:cubicBezTo>
                    <a:pt x="455" y="44"/>
                    <a:pt x="454" y="45"/>
                    <a:pt x="453" y="45"/>
                  </a:cubicBezTo>
                  <a:cubicBezTo>
                    <a:pt x="453" y="45"/>
                    <a:pt x="453" y="45"/>
                    <a:pt x="454" y="45"/>
                  </a:cubicBezTo>
                  <a:cubicBezTo>
                    <a:pt x="454" y="45"/>
                    <a:pt x="454" y="45"/>
                    <a:pt x="454" y="45"/>
                  </a:cubicBezTo>
                  <a:cubicBezTo>
                    <a:pt x="459" y="46"/>
                    <a:pt x="420" y="45"/>
                    <a:pt x="425" y="47"/>
                  </a:cubicBezTo>
                  <a:cubicBezTo>
                    <a:pt x="427" y="48"/>
                    <a:pt x="429" y="47"/>
                    <a:pt x="431" y="47"/>
                  </a:cubicBezTo>
                  <a:cubicBezTo>
                    <a:pt x="432" y="48"/>
                    <a:pt x="433" y="48"/>
                    <a:pt x="434" y="48"/>
                  </a:cubicBezTo>
                  <a:cubicBezTo>
                    <a:pt x="434" y="48"/>
                    <a:pt x="434" y="48"/>
                    <a:pt x="434" y="48"/>
                  </a:cubicBezTo>
                  <a:cubicBezTo>
                    <a:pt x="406" y="49"/>
                    <a:pt x="422" y="47"/>
                    <a:pt x="394" y="47"/>
                  </a:cubicBezTo>
                  <a:cubicBezTo>
                    <a:pt x="394" y="48"/>
                    <a:pt x="395" y="48"/>
                    <a:pt x="395" y="48"/>
                  </a:cubicBezTo>
                  <a:cubicBezTo>
                    <a:pt x="406" y="48"/>
                    <a:pt x="416" y="48"/>
                    <a:pt x="427" y="49"/>
                  </a:cubicBezTo>
                  <a:cubicBezTo>
                    <a:pt x="433" y="49"/>
                    <a:pt x="438" y="49"/>
                    <a:pt x="444" y="50"/>
                  </a:cubicBezTo>
                  <a:cubicBezTo>
                    <a:pt x="444" y="50"/>
                    <a:pt x="445" y="50"/>
                    <a:pt x="445" y="50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439" y="50"/>
                    <a:pt x="433" y="50"/>
                    <a:pt x="428" y="50"/>
                  </a:cubicBezTo>
                  <a:cubicBezTo>
                    <a:pt x="428" y="51"/>
                    <a:pt x="428" y="51"/>
                    <a:pt x="428" y="51"/>
                  </a:cubicBezTo>
                  <a:cubicBezTo>
                    <a:pt x="457" y="52"/>
                    <a:pt x="442" y="53"/>
                    <a:pt x="471" y="55"/>
                  </a:cubicBezTo>
                  <a:cubicBezTo>
                    <a:pt x="471" y="55"/>
                    <a:pt x="471" y="55"/>
                    <a:pt x="471" y="55"/>
                  </a:cubicBezTo>
                  <a:cubicBezTo>
                    <a:pt x="447" y="56"/>
                    <a:pt x="468" y="54"/>
                    <a:pt x="444" y="54"/>
                  </a:cubicBezTo>
                  <a:cubicBezTo>
                    <a:pt x="447" y="54"/>
                    <a:pt x="450" y="55"/>
                    <a:pt x="452" y="55"/>
                  </a:cubicBezTo>
                  <a:cubicBezTo>
                    <a:pt x="464" y="55"/>
                    <a:pt x="431" y="55"/>
                    <a:pt x="443" y="56"/>
                  </a:cubicBezTo>
                  <a:cubicBezTo>
                    <a:pt x="443" y="56"/>
                    <a:pt x="444" y="56"/>
                    <a:pt x="445" y="56"/>
                  </a:cubicBezTo>
                  <a:cubicBezTo>
                    <a:pt x="445" y="56"/>
                    <a:pt x="445" y="56"/>
                    <a:pt x="445" y="57"/>
                  </a:cubicBezTo>
                  <a:cubicBezTo>
                    <a:pt x="429" y="57"/>
                    <a:pt x="457" y="56"/>
                    <a:pt x="441" y="57"/>
                  </a:cubicBezTo>
                  <a:cubicBezTo>
                    <a:pt x="441" y="57"/>
                    <a:pt x="442" y="57"/>
                    <a:pt x="442" y="57"/>
                  </a:cubicBezTo>
                  <a:cubicBezTo>
                    <a:pt x="454" y="58"/>
                    <a:pt x="421" y="58"/>
                    <a:pt x="433" y="58"/>
                  </a:cubicBezTo>
                  <a:cubicBezTo>
                    <a:pt x="441" y="59"/>
                    <a:pt x="449" y="59"/>
                    <a:pt x="458" y="60"/>
                  </a:cubicBezTo>
                  <a:cubicBezTo>
                    <a:pt x="458" y="60"/>
                    <a:pt x="459" y="60"/>
                    <a:pt x="459" y="60"/>
                  </a:cubicBezTo>
                  <a:cubicBezTo>
                    <a:pt x="458" y="60"/>
                    <a:pt x="457" y="61"/>
                    <a:pt x="456" y="61"/>
                  </a:cubicBezTo>
                  <a:cubicBezTo>
                    <a:pt x="454" y="60"/>
                    <a:pt x="451" y="60"/>
                    <a:pt x="448" y="60"/>
                  </a:cubicBezTo>
                  <a:cubicBezTo>
                    <a:pt x="438" y="60"/>
                    <a:pt x="427" y="60"/>
                    <a:pt x="417" y="60"/>
                  </a:cubicBezTo>
                  <a:cubicBezTo>
                    <a:pt x="389" y="60"/>
                    <a:pt x="407" y="63"/>
                    <a:pt x="379" y="62"/>
                  </a:cubicBezTo>
                  <a:cubicBezTo>
                    <a:pt x="347" y="61"/>
                    <a:pt x="313" y="61"/>
                    <a:pt x="281" y="62"/>
                  </a:cubicBezTo>
                  <a:cubicBezTo>
                    <a:pt x="266" y="62"/>
                    <a:pt x="253" y="60"/>
                    <a:pt x="238" y="60"/>
                  </a:cubicBezTo>
                  <a:cubicBezTo>
                    <a:pt x="235" y="60"/>
                    <a:pt x="232" y="60"/>
                    <a:pt x="230" y="60"/>
                  </a:cubicBezTo>
                  <a:cubicBezTo>
                    <a:pt x="234" y="60"/>
                    <a:pt x="239" y="60"/>
                    <a:pt x="243" y="60"/>
                  </a:cubicBezTo>
                  <a:cubicBezTo>
                    <a:pt x="285" y="60"/>
                    <a:pt x="327" y="60"/>
                    <a:pt x="368" y="62"/>
                  </a:cubicBezTo>
                  <a:cubicBezTo>
                    <a:pt x="391" y="63"/>
                    <a:pt x="415" y="63"/>
                    <a:pt x="438" y="64"/>
                  </a:cubicBezTo>
                  <a:cubicBezTo>
                    <a:pt x="456" y="65"/>
                    <a:pt x="429" y="65"/>
                    <a:pt x="447" y="66"/>
                  </a:cubicBezTo>
                  <a:cubicBezTo>
                    <a:pt x="451" y="66"/>
                    <a:pt x="455" y="66"/>
                    <a:pt x="459" y="67"/>
                  </a:cubicBezTo>
                  <a:cubicBezTo>
                    <a:pt x="459" y="67"/>
                    <a:pt x="504" y="67"/>
                    <a:pt x="505" y="67"/>
                  </a:cubicBezTo>
                  <a:cubicBezTo>
                    <a:pt x="505" y="67"/>
                    <a:pt x="505" y="67"/>
                    <a:pt x="505" y="68"/>
                  </a:cubicBezTo>
                  <a:cubicBezTo>
                    <a:pt x="504" y="68"/>
                    <a:pt x="504" y="67"/>
                    <a:pt x="503" y="67"/>
                  </a:cubicBezTo>
                  <a:cubicBezTo>
                    <a:pt x="499" y="68"/>
                    <a:pt x="495" y="68"/>
                    <a:pt x="491" y="68"/>
                  </a:cubicBezTo>
                  <a:cubicBezTo>
                    <a:pt x="473" y="68"/>
                    <a:pt x="455" y="67"/>
                    <a:pt x="437" y="67"/>
                  </a:cubicBezTo>
                  <a:cubicBezTo>
                    <a:pt x="412" y="67"/>
                    <a:pt x="393" y="68"/>
                    <a:pt x="369" y="68"/>
                  </a:cubicBezTo>
                  <a:cubicBezTo>
                    <a:pt x="339" y="67"/>
                    <a:pt x="305" y="68"/>
                    <a:pt x="275" y="65"/>
                  </a:cubicBezTo>
                  <a:cubicBezTo>
                    <a:pt x="272" y="65"/>
                    <a:pt x="270" y="66"/>
                    <a:pt x="267" y="66"/>
                  </a:cubicBezTo>
                  <a:cubicBezTo>
                    <a:pt x="267" y="66"/>
                    <a:pt x="268" y="66"/>
                    <a:pt x="268" y="66"/>
                  </a:cubicBezTo>
                  <a:cubicBezTo>
                    <a:pt x="286" y="66"/>
                    <a:pt x="304" y="67"/>
                    <a:pt x="321" y="67"/>
                  </a:cubicBezTo>
                  <a:cubicBezTo>
                    <a:pt x="337" y="67"/>
                    <a:pt x="353" y="67"/>
                    <a:pt x="369" y="68"/>
                  </a:cubicBezTo>
                  <a:cubicBezTo>
                    <a:pt x="391" y="68"/>
                    <a:pt x="413" y="70"/>
                    <a:pt x="436" y="71"/>
                  </a:cubicBezTo>
                  <a:cubicBezTo>
                    <a:pt x="445" y="71"/>
                    <a:pt x="454" y="71"/>
                    <a:pt x="462" y="72"/>
                  </a:cubicBezTo>
                  <a:cubicBezTo>
                    <a:pt x="466" y="72"/>
                    <a:pt x="470" y="73"/>
                    <a:pt x="474" y="73"/>
                  </a:cubicBezTo>
                  <a:cubicBezTo>
                    <a:pt x="475" y="73"/>
                    <a:pt x="475" y="73"/>
                    <a:pt x="476" y="73"/>
                  </a:cubicBezTo>
                  <a:cubicBezTo>
                    <a:pt x="476" y="73"/>
                    <a:pt x="476" y="74"/>
                    <a:pt x="476" y="74"/>
                  </a:cubicBezTo>
                  <a:cubicBezTo>
                    <a:pt x="472" y="74"/>
                    <a:pt x="469" y="74"/>
                    <a:pt x="465" y="74"/>
                  </a:cubicBezTo>
                  <a:cubicBezTo>
                    <a:pt x="465" y="74"/>
                    <a:pt x="465" y="74"/>
                    <a:pt x="465" y="74"/>
                  </a:cubicBezTo>
                  <a:cubicBezTo>
                    <a:pt x="471" y="75"/>
                    <a:pt x="478" y="75"/>
                    <a:pt x="484" y="75"/>
                  </a:cubicBezTo>
                  <a:cubicBezTo>
                    <a:pt x="484" y="76"/>
                    <a:pt x="484" y="76"/>
                    <a:pt x="484" y="76"/>
                  </a:cubicBezTo>
                  <a:cubicBezTo>
                    <a:pt x="458" y="76"/>
                    <a:pt x="431" y="75"/>
                    <a:pt x="405" y="75"/>
                  </a:cubicBezTo>
                  <a:cubicBezTo>
                    <a:pt x="408" y="75"/>
                    <a:pt x="411" y="75"/>
                    <a:pt x="414" y="75"/>
                  </a:cubicBezTo>
                  <a:cubicBezTo>
                    <a:pt x="430" y="76"/>
                    <a:pt x="447" y="77"/>
                    <a:pt x="463" y="77"/>
                  </a:cubicBezTo>
                  <a:cubicBezTo>
                    <a:pt x="469" y="78"/>
                    <a:pt x="475" y="78"/>
                    <a:pt x="482" y="78"/>
                  </a:cubicBezTo>
                  <a:cubicBezTo>
                    <a:pt x="482" y="78"/>
                    <a:pt x="482" y="78"/>
                    <a:pt x="483" y="79"/>
                  </a:cubicBezTo>
                  <a:cubicBezTo>
                    <a:pt x="482" y="79"/>
                    <a:pt x="482" y="79"/>
                    <a:pt x="481" y="79"/>
                  </a:cubicBezTo>
                  <a:cubicBezTo>
                    <a:pt x="480" y="79"/>
                    <a:pt x="478" y="79"/>
                    <a:pt x="477" y="79"/>
                  </a:cubicBezTo>
                  <a:cubicBezTo>
                    <a:pt x="472" y="79"/>
                    <a:pt x="466" y="79"/>
                    <a:pt x="461" y="79"/>
                  </a:cubicBezTo>
                  <a:cubicBezTo>
                    <a:pt x="457" y="79"/>
                    <a:pt x="453" y="79"/>
                    <a:pt x="450" y="79"/>
                  </a:cubicBezTo>
                  <a:cubicBezTo>
                    <a:pt x="451" y="79"/>
                    <a:pt x="453" y="79"/>
                    <a:pt x="455" y="79"/>
                  </a:cubicBezTo>
                  <a:cubicBezTo>
                    <a:pt x="455" y="80"/>
                    <a:pt x="455" y="80"/>
                    <a:pt x="455" y="80"/>
                  </a:cubicBezTo>
                  <a:cubicBezTo>
                    <a:pt x="442" y="81"/>
                    <a:pt x="428" y="80"/>
                    <a:pt x="415" y="80"/>
                  </a:cubicBezTo>
                  <a:cubicBezTo>
                    <a:pt x="402" y="79"/>
                    <a:pt x="388" y="79"/>
                    <a:pt x="375" y="78"/>
                  </a:cubicBezTo>
                  <a:cubicBezTo>
                    <a:pt x="375" y="79"/>
                    <a:pt x="375" y="79"/>
                    <a:pt x="375" y="79"/>
                  </a:cubicBezTo>
                  <a:cubicBezTo>
                    <a:pt x="408" y="80"/>
                    <a:pt x="441" y="82"/>
                    <a:pt x="475" y="83"/>
                  </a:cubicBezTo>
                  <a:cubicBezTo>
                    <a:pt x="475" y="83"/>
                    <a:pt x="475" y="84"/>
                    <a:pt x="475" y="84"/>
                  </a:cubicBezTo>
                  <a:cubicBezTo>
                    <a:pt x="470" y="84"/>
                    <a:pt x="466" y="84"/>
                    <a:pt x="462" y="84"/>
                  </a:cubicBezTo>
                  <a:cubicBezTo>
                    <a:pt x="462" y="84"/>
                    <a:pt x="462" y="84"/>
                    <a:pt x="462" y="84"/>
                  </a:cubicBezTo>
                  <a:cubicBezTo>
                    <a:pt x="462" y="85"/>
                    <a:pt x="463" y="85"/>
                    <a:pt x="464" y="85"/>
                  </a:cubicBezTo>
                  <a:cubicBezTo>
                    <a:pt x="464" y="85"/>
                    <a:pt x="464" y="85"/>
                    <a:pt x="464" y="86"/>
                  </a:cubicBezTo>
                  <a:cubicBezTo>
                    <a:pt x="417" y="85"/>
                    <a:pt x="370" y="83"/>
                    <a:pt x="323" y="82"/>
                  </a:cubicBezTo>
                  <a:cubicBezTo>
                    <a:pt x="341" y="83"/>
                    <a:pt x="359" y="84"/>
                    <a:pt x="376" y="84"/>
                  </a:cubicBezTo>
                  <a:cubicBezTo>
                    <a:pt x="394" y="85"/>
                    <a:pt x="412" y="86"/>
                    <a:pt x="430" y="87"/>
                  </a:cubicBezTo>
                  <a:cubicBezTo>
                    <a:pt x="447" y="87"/>
                    <a:pt x="465" y="88"/>
                    <a:pt x="482" y="89"/>
                  </a:cubicBezTo>
                  <a:cubicBezTo>
                    <a:pt x="482" y="89"/>
                    <a:pt x="482" y="90"/>
                    <a:pt x="482" y="90"/>
                  </a:cubicBezTo>
                  <a:cubicBezTo>
                    <a:pt x="482" y="90"/>
                    <a:pt x="482" y="90"/>
                    <a:pt x="482" y="90"/>
                  </a:cubicBezTo>
                  <a:cubicBezTo>
                    <a:pt x="476" y="90"/>
                    <a:pt x="470" y="90"/>
                    <a:pt x="465" y="90"/>
                  </a:cubicBezTo>
                  <a:cubicBezTo>
                    <a:pt x="446" y="89"/>
                    <a:pt x="427" y="88"/>
                    <a:pt x="408" y="88"/>
                  </a:cubicBezTo>
                  <a:cubicBezTo>
                    <a:pt x="388" y="87"/>
                    <a:pt x="367" y="86"/>
                    <a:pt x="347" y="85"/>
                  </a:cubicBezTo>
                  <a:cubicBezTo>
                    <a:pt x="327" y="85"/>
                    <a:pt x="308" y="85"/>
                    <a:pt x="288" y="85"/>
                  </a:cubicBezTo>
                  <a:cubicBezTo>
                    <a:pt x="272" y="84"/>
                    <a:pt x="255" y="84"/>
                    <a:pt x="239" y="84"/>
                  </a:cubicBezTo>
                  <a:cubicBezTo>
                    <a:pt x="215" y="84"/>
                    <a:pt x="191" y="84"/>
                    <a:pt x="168" y="84"/>
                  </a:cubicBezTo>
                  <a:cubicBezTo>
                    <a:pt x="166" y="84"/>
                    <a:pt x="164" y="84"/>
                    <a:pt x="162" y="85"/>
                  </a:cubicBezTo>
                  <a:cubicBezTo>
                    <a:pt x="162" y="85"/>
                    <a:pt x="161" y="85"/>
                    <a:pt x="161" y="84"/>
                  </a:cubicBezTo>
                  <a:cubicBezTo>
                    <a:pt x="160" y="84"/>
                    <a:pt x="159" y="84"/>
                    <a:pt x="159" y="84"/>
                  </a:cubicBezTo>
                  <a:cubicBezTo>
                    <a:pt x="157" y="84"/>
                    <a:pt x="156" y="84"/>
                    <a:pt x="154" y="84"/>
                  </a:cubicBezTo>
                  <a:cubicBezTo>
                    <a:pt x="139" y="84"/>
                    <a:pt x="123" y="84"/>
                    <a:pt x="108" y="85"/>
                  </a:cubicBezTo>
                  <a:cubicBezTo>
                    <a:pt x="96" y="86"/>
                    <a:pt x="83" y="87"/>
                    <a:pt x="71" y="87"/>
                  </a:cubicBezTo>
                  <a:cubicBezTo>
                    <a:pt x="62" y="88"/>
                    <a:pt x="67" y="89"/>
                    <a:pt x="58" y="90"/>
                  </a:cubicBezTo>
                  <a:cubicBezTo>
                    <a:pt x="47" y="90"/>
                    <a:pt x="42" y="91"/>
                    <a:pt x="32" y="92"/>
                  </a:cubicBezTo>
                  <a:cubicBezTo>
                    <a:pt x="25" y="92"/>
                    <a:pt x="19" y="92"/>
                    <a:pt x="13" y="92"/>
                  </a:cubicBezTo>
                  <a:cubicBezTo>
                    <a:pt x="11" y="92"/>
                    <a:pt x="1" y="92"/>
                    <a:pt x="0" y="92"/>
                  </a:cubicBezTo>
                  <a:cubicBezTo>
                    <a:pt x="0" y="92"/>
                    <a:pt x="0" y="92"/>
                    <a:pt x="0" y="91"/>
                  </a:cubicBezTo>
                  <a:cubicBezTo>
                    <a:pt x="0" y="91"/>
                    <a:pt x="1" y="91"/>
                    <a:pt x="1" y="90"/>
                  </a:cubicBezTo>
                  <a:cubicBezTo>
                    <a:pt x="5" y="89"/>
                    <a:pt x="19" y="88"/>
                    <a:pt x="23" y="87"/>
                  </a:cubicBezTo>
                  <a:cubicBezTo>
                    <a:pt x="27" y="86"/>
                    <a:pt x="30" y="86"/>
                    <a:pt x="34" y="85"/>
                  </a:cubicBezTo>
                  <a:cubicBezTo>
                    <a:pt x="34" y="85"/>
                    <a:pt x="35" y="85"/>
                    <a:pt x="36" y="85"/>
                  </a:cubicBezTo>
                  <a:cubicBezTo>
                    <a:pt x="36" y="84"/>
                    <a:pt x="36" y="84"/>
                    <a:pt x="35" y="84"/>
                  </a:cubicBezTo>
                  <a:cubicBezTo>
                    <a:pt x="35" y="84"/>
                    <a:pt x="34" y="84"/>
                    <a:pt x="34" y="84"/>
                  </a:cubicBezTo>
                  <a:cubicBezTo>
                    <a:pt x="28" y="84"/>
                    <a:pt x="23" y="84"/>
                    <a:pt x="18" y="84"/>
                  </a:cubicBezTo>
                  <a:cubicBezTo>
                    <a:pt x="17" y="84"/>
                    <a:pt x="17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7" y="82"/>
                    <a:pt x="18" y="82"/>
                    <a:pt x="18" y="82"/>
                  </a:cubicBezTo>
                  <a:cubicBezTo>
                    <a:pt x="23" y="82"/>
                    <a:pt x="27" y="81"/>
                    <a:pt x="32" y="81"/>
                  </a:cubicBezTo>
                  <a:cubicBezTo>
                    <a:pt x="32" y="81"/>
                    <a:pt x="34" y="81"/>
                    <a:pt x="34" y="80"/>
                  </a:cubicBezTo>
                  <a:cubicBezTo>
                    <a:pt x="34" y="80"/>
                    <a:pt x="35" y="79"/>
                    <a:pt x="35" y="79"/>
                  </a:cubicBezTo>
                  <a:cubicBezTo>
                    <a:pt x="36" y="79"/>
                    <a:pt x="37" y="79"/>
                    <a:pt x="38" y="79"/>
                  </a:cubicBezTo>
                  <a:cubicBezTo>
                    <a:pt x="49" y="76"/>
                    <a:pt x="55" y="76"/>
                    <a:pt x="67" y="75"/>
                  </a:cubicBezTo>
                  <a:cubicBezTo>
                    <a:pt x="69" y="75"/>
                    <a:pt x="70" y="74"/>
                    <a:pt x="72" y="72"/>
                  </a:cubicBezTo>
                  <a:cubicBezTo>
                    <a:pt x="70" y="72"/>
                    <a:pt x="69" y="73"/>
                    <a:pt x="67" y="73"/>
                  </a:cubicBezTo>
                  <a:cubicBezTo>
                    <a:pt x="62" y="73"/>
                    <a:pt x="58" y="74"/>
                    <a:pt x="53" y="74"/>
                  </a:cubicBezTo>
                  <a:cubicBezTo>
                    <a:pt x="44" y="74"/>
                    <a:pt x="40" y="74"/>
                    <a:pt x="31" y="75"/>
                  </a:cubicBezTo>
                  <a:cubicBezTo>
                    <a:pt x="31" y="75"/>
                    <a:pt x="30" y="75"/>
                    <a:pt x="30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4"/>
                    <a:pt x="31" y="73"/>
                    <a:pt x="31" y="73"/>
                  </a:cubicBezTo>
                  <a:cubicBezTo>
                    <a:pt x="36" y="73"/>
                    <a:pt x="34" y="72"/>
                    <a:pt x="39" y="71"/>
                  </a:cubicBezTo>
                  <a:cubicBezTo>
                    <a:pt x="49" y="70"/>
                    <a:pt x="59" y="69"/>
                    <a:pt x="70" y="68"/>
                  </a:cubicBezTo>
                  <a:cubicBezTo>
                    <a:pt x="79" y="68"/>
                    <a:pt x="75" y="67"/>
                    <a:pt x="84" y="66"/>
                  </a:cubicBezTo>
                  <a:cubicBezTo>
                    <a:pt x="94" y="66"/>
                    <a:pt x="104" y="65"/>
                    <a:pt x="113" y="63"/>
                  </a:cubicBezTo>
                  <a:cubicBezTo>
                    <a:pt x="115" y="63"/>
                    <a:pt x="117" y="63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7" y="62"/>
                    <a:pt x="116" y="62"/>
                    <a:pt x="115" y="62"/>
                  </a:cubicBezTo>
                  <a:cubicBezTo>
                    <a:pt x="111" y="63"/>
                    <a:pt x="108" y="63"/>
                    <a:pt x="104" y="64"/>
                  </a:cubicBezTo>
                  <a:cubicBezTo>
                    <a:pt x="99" y="64"/>
                    <a:pt x="94" y="65"/>
                    <a:pt x="90" y="65"/>
                  </a:cubicBezTo>
                  <a:cubicBezTo>
                    <a:pt x="86" y="65"/>
                    <a:pt x="82" y="66"/>
                    <a:pt x="78" y="66"/>
                  </a:cubicBezTo>
                  <a:cubicBezTo>
                    <a:pt x="72" y="67"/>
                    <a:pt x="80" y="67"/>
                    <a:pt x="74" y="67"/>
                  </a:cubicBezTo>
                  <a:cubicBezTo>
                    <a:pt x="68" y="68"/>
                    <a:pt x="61" y="68"/>
                    <a:pt x="55" y="68"/>
                  </a:cubicBezTo>
                  <a:cubicBezTo>
                    <a:pt x="54" y="68"/>
                    <a:pt x="54" y="68"/>
                    <a:pt x="53" y="68"/>
                  </a:cubicBezTo>
                  <a:cubicBezTo>
                    <a:pt x="53" y="68"/>
                    <a:pt x="53" y="67"/>
                    <a:pt x="53" y="67"/>
                  </a:cubicBezTo>
                  <a:cubicBezTo>
                    <a:pt x="54" y="67"/>
                    <a:pt x="55" y="67"/>
                    <a:pt x="55" y="67"/>
                  </a:cubicBezTo>
                  <a:cubicBezTo>
                    <a:pt x="57" y="66"/>
                    <a:pt x="51" y="66"/>
                    <a:pt x="53" y="65"/>
                  </a:cubicBezTo>
                  <a:cubicBezTo>
                    <a:pt x="54" y="65"/>
                    <a:pt x="55" y="65"/>
                    <a:pt x="55" y="64"/>
                  </a:cubicBezTo>
                  <a:cubicBezTo>
                    <a:pt x="54" y="64"/>
                    <a:pt x="54" y="64"/>
                    <a:pt x="53" y="64"/>
                  </a:cubicBezTo>
                  <a:cubicBezTo>
                    <a:pt x="48" y="64"/>
                    <a:pt x="44" y="64"/>
                    <a:pt x="39" y="64"/>
                  </a:cubicBezTo>
                  <a:cubicBezTo>
                    <a:pt x="38" y="64"/>
                    <a:pt x="37" y="64"/>
                    <a:pt x="37" y="64"/>
                  </a:cubicBezTo>
                  <a:cubicBezTo>
                    <a:pt x="36" y="63"/>
                    <a:pt x="34" y="63"/>
                    <a:pt x="33" y="63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1" y="63"/>
                    <a:pt x="31" y="63"/>
                    <a:pt x="31" y="62"/>
                  </a:cubicBezTo>
                  <a:cubicBezTo>
                    <a:pt x="32" y="62"/>
                    <a:pt x="28" y="62"/>
                    <a:pt x="29" y="62"/>
                  </a:cubicBezTo>
                  <a:cubicBezTo>
                    <a:pt x="40" y="61"/>
                    <a:pt x="34" y="59"/>
                    <a:pt x="45" y="58"/>
                  </a:cubicBezTo>
                  <a:cubicBezTo>
                    <a:pt x="62" y="57"/>
                    <a:pt x="80" y="56"/>
                    <a:pt x="98" y="53"/>
                  </a:cubicBezTo>
                  <a:cubicBezTo>
                    <a:pt x="99" y="53"/>
                    <a:pt x="101" y="52"/>
                    <a:pt x="103" y="52"/>
                  </a:cubicBezTo>
                  <a:cubicBezTo>
                    <a:pt x="102" y="52"/>
                    <a:pt x="102" y="52"/>
                    <a:pt x="101" y="52"/>
                  </a:cubicBezTo>
                  <a:cubicBezTo>
                    <a:pt x="96" y="52"/>
                    <a:pt x="90" y="53"/>
                    <a:pt x="84" y="53"/>
                  </a:cubicBezTo>
                  <a:cubicBezTo>
                    <a:pt x="80" y="53"/>
                    <a:pt x="75" y="53"/>
                    <a:pt x="71" y="54"/>
                  </a:cubicBezTo>
                  <a:cubicBezTo>
                    <a:pt x="61" y="54"/>
                    <a:pt x="51" y="55"/>
                    <a:pt x="42" y="56"/>
                  </a:cubicBezTo>
                  <a:cubicBezTo>
                    <a:pt x="40" y="56"/>
                    <a:pt x="39" y="55"/>
                    <a:pt x="38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1" y="56"/>
                    <a:pt x="29" y="56"/>
                  </a:cubicBezTo>
                  <a:cubicBezTo>
                    <a:pt x="25" y="56"/>
                    <a:pt x="36" y="57"/>
                    <a:pt x="33" y="57"/>
                  </a:cubicBezTo>
                  <a:cubicBezTo>
                    <a:pt x="32" y="57"/>
                    <a:pt x="31" y="57"/>
                    <a:pt x="30" y="57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1" y="56"/>
                    <a:pt x="32" y="56"/>
                    <a:pt x="32" y="55"/>
                  </a:cubicBezTo>
                  <a:cubicBezTo>
                    <a:pt x="35" y="55"/>
                    <a:pt x="23" y="55"/>
                    <a:pt x="26" y="54"/>
                  </a:cubicBezTo>
                  <a:cubicBezTo>
                    <a:pt x="31" y="53"/>
                    <a:pt x="37" y="52"/>
                    <a:pt x="42" y="52"/>
                  </a:cubicBezTo>
                  <a:cubicBezTo>
                    <a:pt x="47" y="51"/>
                    <a:pt x="51" y="50"/>
                    <a:pt x="56" y="50"/>
                  </a:cubicBezTo>
                  <a:cubicBezTo>
                    <a:pt x="53" y="50"/>
                    <a:pt x="50" y="50"/>
                    <a:pt x="47" y="50"/>
                  </a:cubicBezTo>
                  <a:cubicBezTo>
                    <a:pt x="41" y="51"/>
                    <a:pt x="35" y="51"/>
                    <a:pt x="30" y="52"/>
                  </a:cubicBezTo>
                  <a:cubicBezTo>
                    <a:pt x="29" y="52"/>
                    <a:pt x="28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9" y="51"/>
                    <a:pt x="30" y="50"/>
                    <a:pt x="31" y="50"/>
                  </a:cubicBezTo>
                  <a:cubicBezTo>
                    <a:pt x="42" y="49"/>
                    <a:pt x="53" y="48"/>
                    <a:pt x="64" y="47"/>
                  </a:cubicBezTo>
                  <a:cubicBezTo>
                    <a:pt x="72" y="46"/>
                    <a:pt x="80" y="45"/>
                    <a:pt x="88" y="44"/>
                  </a:cubicBezTo>
                  <a:cubicBezTo>
                    <a:pt x="91" y="43"/>
                    <a:pt x="94" y="43"/>
                    <a:pt x="97" y="42"/>
                  </a:cubicBezTo>
                  <a:cubicBezTo>
                    <a:pt x="96" y="42"/>
                    <a:pt x="95" y="42"/>
                    <a:pt x="94" y="42"/>
                  </a:cubicBezTo>
                  <a:cubicBezTo>
                    <a:pt x="92" y="42"/>
                    <a:pt x="89" y="43"/>
                    <a:pt x="86" y="42"/>
                  </a:cubicBezTo>
                  <a:cubicBezTo>
                    <a:pt x="84" y="42"/>
                    <a:pt x="83" y="42"/>
                    <a:pt x="81" y="42"/>
                  </a:cubicBezTo>
                  <a:cubicBezTo>
                    <a:pt x="71" y="43"/>
                    <a:pt x="60" y="44"/>
                    <a:pt x="49" y="45"/>
                  </a:cubicBezTo>
                  <a:cubicBezTo>
                    <a:pt x="44" y="46"/>
                    <a:pt x="39" y="47"/>
                    <a:pt x="33" y="47"/>
                  </a:cubicBezTo>
                  <a:cubicBezTo>
                    <a:pt x="33" y="47"/>
                    <a:pt x="31" y="48"/>
                    <a:pt x="31" y="46"/>
                  </a:cubicBezTo>
                  <a:cubicBezTo>
                    <a:pt x="47" y="43"/>
                    <a:pt x="64" y="41"/>
                    <a:pt x="81" y="38"/>
                  </a:cubicBezTo>
                  <a:cubicBezTo>
                    <a:pt x="78" y="38"/>
                    <a:pt x="76" y="39"/>
                    <a:pt x="74" y="38"/>
                  </a:cubicBezTo>
                  <a:cubicBezTo>
                    <a:pt x="81" y="36"/>
                    <a:pt x="51" y="35"/>
                    <a:pt x="58" y="34"/>
                  </a:cubicBezTo>
                  <a:cubicBezTo>
                    <a:pt x="58" y="34"/>
                    <a:pt x="57" y="33"/>
                    <a:pt x="57" y="33"/>
                  </a:cubicBezTo>
                  <a:cubicBezTo>
                    <a:pt x="49" y="34"/>
                    <a:pt x="78" y="35"/>
                    <a:pt x="71" y="36"/>
                  </a:cubicBezTo>
                  <a:cubicBezTo>
                    <a:pt x="65" y="36"/>
                    <a:pt x="59" y="37"/>
                    <a:pt x="53" y="38"/>
                  </a:cubicBezTo>
                  <a:cubicBezTo>
                    <a:pt x="53" y="38"/>
                    <a:pt x="52" y="38"/>
                    <a:pt x="51" y="38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2" y="37"/>
                    <a:pt x="52" y="36"/>
                    <a:pt x="53" y="36"/>
                  </a:cubicBezTo>
                  <a:cubicBezTo>
                    <a:pt x="56" y="36"/>
                    <a:pt x="59" y="35"/>
                    <a:pt x="61" y="35"/>
                  </a:cubicBezTo>
                  <a:cubicBezTo>
                    <a:pt x="69" y="33"/>
                    <a:pt x="40" y="32"/>
                    <a:pt x="48" y="30"/>
                  </a:cubicBezTo>
                  <a:cubicBezTo>
                    <a:pt x="49" y="30"/>
                    <a:pt x="50" y="30"/>
                    <a:pt x="50" y="30"/>
                  </a:cubicBezTo>
                  <a:cubicBezTo>
                    <a:pt x="50" y="28"/>
                    <a:pt x="52" y="28"/>
                    <a:pt x="53" y="28"/>
                  </a:cubicBezTo>
                  <a:cubicBezTo>
                    <a:pt x="57" y="27"/>
                    <a:pt x="55" y="26"/>
                    <a:pt x="59" y="25"/>
                  </a:cubicBezTo>
                  <a:cubicBezTo>
                    <a:pt x="62" y="24"/>
                    <a:pt x="65" y="24"/>
                    <a:pt x="68" y="23"/>
                  </a:cubicBezTo>
                  <a:cubicBezTo>
                    <a:pt x="71" y="23"/>
                    <a:pt x="73" y="22"/>
                    <a:pt x="76" y="22"/>
                  </a:cubicBezTo>
                  <a:cubicBezTo>
                    <a:pt x="71" y="22"/>
                    <a:pt x="67" y="23"/>
                    <a:pt x="62" y="23"/>
                  </a:cubicBezTo>
                  <a:cubicBezTo>
                    <a:pt x="57" y="24"/>
                    <a:pt x="52" y="24"/>
                    <a:pt x="47" y="25"/>
                  </a:cubicBezTo>
                  <a:cubicBezTo>
                    <a:pt x="46" y="25"/>
                    <a:pt x="45" y="25"/>
                    <a:pt x="45" y="25"/>
                  </a:cubicBezTo>
                  <a:cubicBezTo>
                    <a:pt x="45" y="25"/>
                    <a:pt x="45" y="25"/>
                    <a:pt x="44" y="24"/>
                  </a:cubicBezTo>
                  <a:cubicBezTo>
                    <a:pt x="45" y="24"/>
                    <a:pt x="46" y="24"/>
                    <a:pt x="47" y="24"/>
                  </a:cubicBezTo>
                  <a:cubicBezTo>
                    <a:pt x="50" y="23"/>
                    <a:pt x="53" y="23"/>
                    <a:pt x="56" y="22"/>
                  </a:cubicBezTo>
                  <a:cubicBezTo>
                    <a:pt x="58" y="22"/>
                    <a:pt x="59" y="21"/>
                    <a:pt x="61" y="21"/>
                  </a:cubicBezTo>
                  <a:cubicBezTo>
                    <a:pt x="61" y="21"/>
                    <a:pt x="60" y="21"/>
                    <a:pt x="59" y="21"/>
                  </a:cubicBezTo>
                  <a:cubicBezTo>
                    <a:pt x="51" y="22"/>
                    <a:pt x="42" y="23"/>
                    <a:pt x="34" y="24"/>
                  </a:cubicBezTo>
                  <a:cubicBezTo>
                    <a:pt x="33" y="24"/>
                    <a:pt x="32" y="24"/>
                    <a:pt x="31" y="24"/>
                  </a:cubicBezTo>
                  <a:cubicBezTo>
                    <a:pt x="31" y="24"/>
                    <a:pt x="31" y="24"/>
                    <a:pt x="31" y="23"/>
                  </a:cubicBezTo>
                  <a:cubicBezTo>
                    <a:pt x="32" y="23"/>
                    <a:pt x="33" y="23"/>
                    <a:pt x="34" y="22"/>
                  </a:cubicBezTo>
                  <a:cubicBezTo>
                    <a:pt x="41" y="21"/>
                    <a:pt x="48" y="20"/>
                    <a:pt x="55" y="18"/>
                  </a:cubicBezTo>
                  <a:cubicBezTo>
                    <a:pt x="59" y="18"/>
                    <a:pt x="62" y="17"/>
                    <a:pt x="65" y="15"/>
                  </a:cubicBezTo>
                  <a:cubicBezTo>
                    <a:pt x="67" y="14"/>
                    <a:pt x="69" y="13"/>
                    <a:pt x="70" y="13"/>
                  </a:cubicBezTo>
                  <a:cubicBezTo>
                    <a:pt x="75" y="12"/>
                    <a:pt x="48" y="11"/>
                    <a:pt x="53" y="11"/>
                  </a:cubicBezTo>
                  <a:cubicBezTo>
                    <a:pt x="59" y="11"/>
                    <a:pt x="63" y="9"/>
                    <a:pt x="69" y="8"/>
                  </a:cubicBezTo>
                  <a:cubicBezTo>
                    <a:pt x="68" y="8"/>
                    <a:pt x="68" y="8"/>
                    <a:pt x="67" y="8"/>
                  </a:cubicBezTo>
                  <a:cubicBezTo>
                    <a:pt x="61" y="8"/>
                    <a:pt x="55" y="8"/>
                    <a:pt x="49" y="9"/>
                  </a:cubicBezTo>
                  <a:cubicBezTo>
                    <a:pt x="43" y="9"/>
                    <a:pt x="38" y="9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1" y="9"/>
                    <a:pt x="32" y="8"/>
                    <a:pt x="33" y="8"/>
                  </a:cubicBezTo>
                  <a:cubicBezTo>
                    <a:pt x="37" y="8"/>
                    <a:pt x="41" y="7"/>
                    <a:pt x="45" y="7"/>
                  </a:cubicBezTo>
                  <a:cubicBezTo>
                    <a:pt x="46" y="7"/>
                    <a:pt x="46" y="7"/>
                    <a:pt x="47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4" y="6"/>
                    <a:pt x="42" y="6"/>
                  </a:cubicBezTo>
                  <a:cubicBezTo>
                    <a:pt x="42" y="6"/>
                    <a:pt x="42" y="6"/>
                    <a:pt x="42" y="5"/>
                  </a:cubicBezTo>
                  <a:cubicBezTo>
                    <a:pt x="43" y="5"/>
                    <a:pt x="43" y="5"/>
                    <a:pt x="44" y="5"/>
                  </a:cubicBezTo>
                  <a:cubicBezTo>
                    <a:pt x="52" y="4"/>
                    <a:pt x="59" y="3"/>
                    <a:pt x="67" y="2"/>
                  </a:cubicBezTo>
                  <a:cubicBezTo>
                    <a:pt x="77" y="1"/>
                    <a:pt x="87" y="1"/>
                    <a:pt x="96" y="1"/>
                  </a:cubicBezTo>
                  <a:cubicBezTo>
                    <a:pt x="106" y="1"/>
                    <a:pt x="207" y="1"/>
                    <a:pt x="216" y="1"/>
                  </a:cubicBezTo>
                  <a:cubicBezTo>
                    <a:pt x="227" y="1"/>
                    <a:pt x="237" y="1"/>
                    <a:pt x="247" y="1"/>
                  </a:cubicBezTo>
                  <a:cubicBezTo>
                    <a:pt x="254" y="1"/>
                    <a:pt x="261" y="1"/>
                    <a:pt x="269" y="1"/>
                  </a:cubicBezTo>
                  <a:cubicBezTo>
                    <a:pt x="271" y="1"/>
                    <a:pt x="274" y="1"/>
                    <a:pt x="277" y="1"/>
                  </a:cubicBezTo>
                  <a:cubicBezTo>
                    <a:pt x="278" y="1"/>
                    <a:pt x="280" y="1"/>
                    <a:pt x="281" y="1"/>
                  </a:cubicBezTo>
                  <a:cubicBezTo>
                    <a:pt x="282" y="1"/>
                    <a:pt x="283" y="1"/>
                    <a:pt x="285" y="1"/>
                  </a:cubicBezTo>
                  <a:cubicBezTo>
                    <a:pt x="285" y="1"/>
                    <a:pt x="286" y="0"/>
                    <a:pt x="287" y="1"/>
                  </a:cubicBezTo>
                  <a:cubicBezTo>
                    <a:pt x="287" y="2"/>
                    <a:pt x="288" y="1"/>
                    <a:pt x="288" y="0"/>
                  </a:cubicBezTo>
                  <a:cubicBezTo>
                    <a:pt x="289" y="1"/>
                    <a:pt x="290" y="1"/>
                    <a:pt x="290" y="0"/>
                  </a:cubicBezTo>
                  <a:cubicBezTo>
                    <a:pt x="290" y="0"/>
                    <a:pt x="290" y="1"/>
                    <a:pt x="290" y="1"/>
                  </a:cubicBezTo>
                  <a:cubicBezTo>
                    <a:pt x="291" y="1"/>
                    <a:pt x="291" y="1"/>
                    <a:pt x="292" y="1"/>
                  </a:cubicBezTo>
                  <a:cubicBezTo>
                    <a:pt x="293" y="2"/>
                    <a:pt x="293" y="1"/>
                    <a:pt x="294" y="1"/>
                  </a:cubicBezTo>
                  <a:cubicBezTo>
                    <a:pt x="301" y="1"/>
                    <a:pt x="309" y="1"/>
                    <a:pt x="316" y="1"/>
                  </a:cubicBezTo>
                  <a:close/>
                  <a:moveTo>
                    <a:pt x="152" y="48"/>
                  </a:moveTo>
                  <a:cubicBezTo>
                    <a:pt x="163" y="48"/>
                    <a:pt x="188" y="47"/>
                    <a:pt x="199" y="47"/>
                  </a:cubicBezTo>
                  <a:cubicBezTo>
                    <a:pt x="205" y="47"/>
                    <a:pt x="212" y="47"/>
                    <a:pt x="218" y="47"/>
                  </a:cubicBezTo>
                  <a:cubicBezTo>
                    <a:pt x="227" y="48"/>
                    <a:pt x="240" y="47"/>
                    <a:pt x="249" y="47"/>
                  </a:cubicBezTo>
                  <a:cubicBezTo>
                    <a:pt x="264" y="47"/>
                    <a:pt x="281" y="47"/>
                    <a:pt x="295" y="47"/>
                  </a:cubicBezTo>
                  <a:cubicBezTo>
                    <a:pt x="311" y="47"/>
                    <a:pt x="320" y="48"/>
                    <a:pt x="335" y="48"/>
                  </a:cubicBezTo>
                  <a:cubicBezTo>
                    <a:pt x="342" y="48"/>
                    <a:pt x="352" y="49"/>
                    <a:pt x="359" y="49"/>
                  </a:cubicBezTo>
                  <a:cubicBezTo>
                    <a:pt x="345" y="46"/>
                    <a:pt x="157" y="47"/>
                    <a:pt x="132" y="49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40" y="50"/>
                    <a:pt x="145" y="49"/>
                    <a:pt x="152" y="48"/>
                  </a:cubicBezTo>
                  <a:close/>
                  <a:moveTo>
                    <a:pt x="246" y="29"/>
                  </a:moveTo>
                  <a:cubicBezTo>
                    <a:pt x="274" y="29"/>
                    <a:pt x="303" y="29"/>
                    <a:pt x="331" y="28"/>
                  </a:cubicBezTo>
                  <a:cubicBezTo>
                    <a:pt x="331" y="28"/>
                    <a:pt x="331" y="28"/>
                    <a:pt x="331" y="28"/>
                  </a:cubicBezTo>
                  <a:cubicBezTo>
                    <a:pt x="302" y="28"/>
                    <a:pt x="274" y="29"/>
                    <a:pt x="246" y="29"/>
                  </a:cubicBezTo>
                  <a:close/>
                  <a:moveTo>
                    <a:pt x="158" y="66"/>
                  </a:moveTo>
                  <a:cubicBezTo>
                    <a:pt x="146" y="66"/>
                    <a:pt x="133" y="67"/>
                    <a:pt x="121" y="69"/>
                  </a:cubicBezTo>
                  <a:cubicBezTo>
                    <a:pt x="134" y="68"/>
                    <a:pt x="146" y="67"/>
                    <a:pt x="158" y="66"/>
                  </a:cubicBezTo>
                  <a:close/>
                  <a:moveTo>
                    <a:pt x="330" y="54"/>
                  </a:moveTo>
                  <a:cubicBezTo>
                    <a:pt x="330" y="54"/>
                    <a:pt x="330" y="54"/>
                    <a:pt x="330" y="54"/>
                  </a:cubicBezTo>
                  <a:cubicBezTo>
                    <a:pt x="311" y="54"/>
                    <a:pt x="293" y="54"/>
                    <a:pt x="275" y="54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93" y="54"/>
                    <a:pt x="311" y="54"/>
                    <a:pt x="330" y="54"/>
                  </a:cubicBezTo>
                  <a:close/>
                  <a:moveTo>
                    <a:pt x="141" y="60"/>
                  </a:moveTo>
                  <a:cubicBezTo>
                    <a:pt x="141" y="60"/>
                    <a:pt x="141" y="60"/>
                    <a:pt x="141" y="60"/>
                  </a:cubicBezTo>
                  <a:cubicBezTo>
                    <a:pt x="150" y="62"/>
                    <a:pt x="159" y="60"/>
                    <a:pt x="168" y="59"/>
                  </a:cubicBezTo>
                  <a:cubicBezTo>
                    <a:pt x="159" y="59"/>
                    <a:pt x="150" y="60"/>
                    <a:pt x="141" y="60"/>
                  </a:cubicBezTo>
                  <a:close/>
                  <a:moveTo>
                    <a:pt x="196" y="31"/>
                  </a:moveTo>
                  <a:cubicBezTo>
                    <a:pt x="196" y="31"/>
                    <a:pt x="196" y="31"/>
                    <a:pt x="196" y="31"/>
                  </a:cubicBezTo>
                  <a:cubicBezTo>
                    <a:pt x="202" y="31"/>
                    <a:pt x="208" y="31"/>
                    <a:pt x="214" y="31"/>
                  </a:cubicBezTo>
                  <a:cubicBezTo>
                    <a:pt x="214" y="31"/>
                    <a:pt x="214" y="30"/>
                    <a:pt x="214" y="30"/>
                  </a:cubicBezTo>
                  <a:cubicBezTo>
                    <a:pt x="208" y="30"/>
                    <a:pt x="202" y="31"/>
                    <a:pt x="196" y="31"/>
                  </a:cubicBezTo>
                  <a:close/>
                  <a:moveTo>
                    <a:pt x="314" y="77"/>
                  </a:moveTo>
                  <a:cubicBezTo>
                    <a:pt x="314" y="77"/>
                    <a:pt x="314" y="77"/>
                    <a:pt x="314" y="77"/>
                  </a:cubicBezTo>
                  <a:cubicBezTo>
                    <a:pt x="325" y="78"/>
                    <a:pt x="337" y="78"/>
                    <a:pt x="348" y="78"/>
                  </a:cubicBezTo>
                  <a:cubicBezTo>
                    <a:pt x="348" y="78"/>
                    <a:pt x="348" y="78"/>
                    <a:pt x="348" y="78"/>
                  </a:cubicBezTo>
                  <a:cubicBezTo>
                    <a:pt x="337" y="77"/>
                    <a:pt x="325" y="77"/>
                    <a:pt x="314" y="77"/>
                  </a:cubicBezTo>
                  <a:close/>
                  <a:moveTo>
                    <a:pt x="365" y="29"/>
                  </a:moveTo>
                  <a:cubicBezTo>
                    <a:pt x="365" y="29"/>
                    <a:pt x="365" y="29"/>
                    <a:pt x="365" y="29"/>
                  </a:cubicBezTo>
                  <a:cubicBezTo>
                    <a:pt x="356" y="28"/>
                    <a:pt x="346" y="28"/>
                    <a:pt x="336" y="28"/>
                  </a:cubicBezTo>
                  <a:cubicBezTo>
                    <a:pt x="336" y="28"/>
                    <a:pt x="336" y="28"/>
                    <a:pt x="336" y="29"/>
                  </a:cubicBezTo>
                  <a:cubicBezTo>
                    <a:pt x="346" y="29"/>
                    <a:pt x="356" y="29"/>
                    <a:pt x="365" y="29"/>
                  </a:cubicBezTo>
                  <a:close/>
                  <a:moveTo>
                    <a:pt x="241" y="54"/>
                  </a:moveTo>
                  <a:cubicBezTo>
                    <a:pt x="241" y="54"/>
                    <a:pt x="241" y="54"/>
                    <a:pt x="241" y="55"/>
                  </a:cubicBezTo>
                  <a:cubicBezTo>
                    <a:pt x="249" y="55"/>
                    <a:pt x="257" y="55"/>
                    <a:pt x="265" y="55"/>
                  </a:cubicBezTo>
                  <a:cubicBezTo>
                    <a:pt x="265" y="54"/>
                    <a:pt x="265" y="54"/>
                    <a:pt x="265" y="54"/>
                  </a:cubicBezTo>
                  <a:cubicBezTo>
                    <a:pt x="257" y="54"/>
                    <a:pt x="249" y="54"/>
                    <a:pt x="241" y="54"/>
                  </a:cubicBezTo>
                  <a:close/>
                  <a:moveTo>
                    <a:pt x="139" y="39"/>
                  </a:moveTo>
                  <a:cubicBezTo>
                    <a:pt x="140" y="40"/>
                    <a:pt x="143" y="39"/>
                    <a:pt x="148" y="38"/>
                  </a:cubicBezTo>
                  <a:cubicBezTo>
                    <a:pt x="145" y="38"/>
                    <a:pt x="142" y="39"/>
                    <a:pt x="139" y="39"/>
                  </a:cubicBezTo>
                  <a:close/>
                  <a:moveTo>
                    <a:pt x="359" y="78"/>
                  </a:moveTo>
                  <a:cubicBezTo>
                    <a:pt x="359" y="78"/>
                    <a:pt x="359" y="78"/>
                    <a:pt x="359" y="78"/>
                  </a:cubicBezTo>
                  <a:cubicBezTo>
                    <a:pt x="357" y="78"/>
                    <a:pt x="354" y="78"/>
                    <a:pt x="351" y="78"/>
                  </a:cubicBezTo>
                  <a:cubicBezTo>
                    <a:pt x="351" y="78"/>
                    <a:pt x="351" y="78"/>
                    <a:pt x="351" y="78"/>
                  </a:cubicBezTo>
                  <a:cubicBezTo>
                    <a:pt x="354" y="78"/>
                    <a:pt x="357" y="78"/>
                    <a:pt x="359" y="78"/>
                  </a:cubicBezTo>
                  <a:close/>
                </a:path>
              </a:pathLst>
            </a:custGeom>
            <a:solidFill>
              <a:srgbClr val="34B2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7;p17">
              <a:extLst>
                <a:ext uri="{FF2B5EF4-FFF2-40B4-BE49-F238E27FC236}">
                  <a16:creationId xmlns:a16="http://schemas.microsoft.com/office/drawing/2014/main" id="{CFC6B128-5951-4D2C-A4A2-853D81227105}"/>
                </a:ext>
              </a:extLst>
            </p:cNvPr>
            <p:cNvSpPr txBox="1"/>
            <p:nvPr/>
          </p:nvSpPr>
          <p:spPr>
            <a:xfrm>
              <a:off x="7551737" y="3822700"/>
              <a:ext cx="275748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prstClr val="white"/>
                </a:buClr>
                <a:buSzPts val="3000"/>
                <a:buFont typeface="Montserrat"/>
                <a:buNone/>
              </a:pPr>
              <a:endParaRPr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7" name="Группа 8">
            <a:extLst>
              <a:ext uri="{FF2B5EF4-FFF2-40B4-BE49-F238E27FC236}">
                <a16:creationId xmlns:a16="http://schemas.microsoft.com/office/drawing/2014/main" id="{BF1E5D73-95A9-4FB9-B2A1-8E277B33A853}"/>
              </a:ext>
            </a:extLst>
          </p:cNvPr>
          <p:cNvGrpSpPr/>
          <p:nvPr/>
        </p:nvGrpSpPr>
        <p:grpSpPr>
          <a:xfrm>
            <a:off x="6539110" y="5659289"/>
            <a:ext cx="4776392" cy="1112264"/>
            <a:chOff x="6367462" y="5283200"/>
            <a:chExt cx="5205412" cy="887412"/>
          </a:xfrm>
        </p:grpSpPr>
        <p:sp>
          <p:nvSpPr>
            <p:cNvPr id="28" name="Google Shape;258;p17">
              <a:extLst>
                <a:ext uri="{FF2B5EF4-FFF2-40B4-BE49-F238E27FC236}">
                  <a16:creationId xmlns:a16="http://schemas.microsoft.com/office/drawing/2014/main" id="{B0A5CAD8-CEC4-4F28-9C1B-D4A18B97C523}"/>
                </a:ext>
              </a:extLst>
            </p:cNvPr>
            <p:cNvSpPr/>
            <p:nvPr/>
          </p:nvSpPr>
          <p:spPr>
            <a:xfrm>
              <a:off x="6367462" y="5283200"/>
              <a:ext cx="5205412" cy="887412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87" y="81"/>
                  </a:moveTo>
                  <a:cubicBezTo>
                    <a:pt x="91" y="80"/>
                    <a:pt x="68" y="80"/>
                    <a:pt x="71" y="79"/>
                  </a:cubicBezTo>
                  <a:cubicBezTo>
                    <a:pt x="72" y="79"/>
                    <a:pt x="73" y="79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2" y="78"/>
                    <a:pt x="72" y="78"/>
                    <a:pt x="71" y="78"/>
                  </a:cubicBezTo>
                  <a:cubicBezTo>
                    <a:pt x="66" y="78"/>
                    <a:pt x="87" y="78"/>
                    <a:pt x="82" y="77"/>
                  </a:cubicBezTo>
                  <a:cubicBezTo>
                    <a:pt x="81" y="77"/>
                    <a:pt x="81" y="77"/>
                    <a:pt x="80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81" y="76"/>
                    <a:pt x="82" y="76"/>
                    <a:pt x="82" y="76"/>
                  </a:cubicBezTo>
                  <a:cubicBezTo>
                    <a:pt x="87" y="75"/>
                    <a:pt x="65" y="75"/>
                    <a:pt x="69" y="75"/>
                  </a:cubicBezTo>
                  <a:cubicBezTo>
                    <a:pt x="70" y="75"/>
                    <a:pt x="71" y="75"/>
                    <a:pt x="72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4" y="72"/>
                    <a:pt x="75" y="72"/>
                  </a:cubicBezTo>
                  <a:cubicBezTo>
                    <a:pt x="87" y="70"/>
                    <a:pt x="75" y="69"/>
                    <a:pt x="87" y="68"/>
                  </a:cubicBezTo>
                  <a:cubicBezTo>
                    <a:pt x="89" y="68"/>
                    <a:pt x="90" y="67"/>
                    <a:pt x="92" y="66"/>
                  </a:cubicBezTo>
                  <a:cubicBezTo>
                    <a:pt x="90" y="66"/>
                    <a:pt x="89" y="66"/>
                    <a:pt x="87" y="66"/>
                  </a:cubicBezTo>
                  <a:cubicBezTo>
                    <a:pt x="82" y="67"/>
                    <a:pt x="78" y="67"/>
                    <a:pt x="73" y="67"/>
                  </a:cubicBezTo>
                  <a:cubicBezTo>
                    <a:pt x="64" y="68"/>
                    <a:pt x="78" y="68"/>
                    <a:pt x="69" y="68"/>
                  </a:cubicBezTo>
                  <a:cubicBezTo>
                    <a:pt x="68" y="68"/>
                    <a:pt x="68" y="68"/>
                    <a:pt x="67" y="68"/>
                  </a:cubicBezTo>
                  <a:cubicBezTo>
                    <a:pt x="67" y="68"/>
                    <a:pt x="67" y="68"/>
                    <a:pt x="67" y="67"/>
                  </a:cubicBezTo>
                  <a:cubicBezTo>
                    <a:pt x="68" y="67"/>
                    <a:pt x="68" y="67"/>
                    <a:pt x="69" y="67"/>
                  </a:cubicBezTo>
                  <a:cubicBezTo>
                    <a:pt x="73" y="66"/>
                    <a:pt x="72" y="65"/>
                    <a:pt x="76" y="65"/>
                  </a:cubicBezTo>
                  <a:cubicBezTo>
                    <a:pt x="87" y="64"/>
                    <a:pt x="79" y="63"/>
                    <a:pt x="90" y="62"/>
                  </a:cubicBezTo>
                  <a:cubicBezTo>
                    <a:pt x="99" y="61"/>
                    <a:pt x="95" y="60"/>
                    <a:pt x="104" y="60"/>
                  </a:cubicBezTo>
                  <a:cubicBezTo>
                    <a:pt x="114" y="59"/>
                    <a:pt x="124" y="67"/>
                    <a:pt x="133" y="66"/>
                  </a:cubicBezTo>
                  <a:cubicBezTo>
                    <a:pt x="135" y="65"/>
                    <a:pt x="137" y="65"/>
                    <a:pt x="138" y="65"/>
                  </a:cubicBezTo>
                  <a:cubicBezTo>
                    <a:pt x="138" y="65"/>
                    <a:pt x="138" y="64"/>
                    <a:pt x="138" y="64"/>
                  </a:cubicBezTo>
                  <a:cubicBezTo>
                    <a:pt x="137" y="64"/>
                    <a:pt x="136" y="64"/>
                    <a:pt x="135" y="65"/>
                  </a:cubicBezTo>
                  <a:cubicBezTo>
                    <a:pt x="131" y="65"/>
                    <a:pt x="128" y="66"/>
                    <a:pt x="124" y="66"/>
                  </a:cubicBezTo>
                  <a:cubicBezTo>
                    <a:pt x="119" y="67"/>
                    <a:pt x="114" y="67"/>
                    <a:pt x="109" y="67"/>
                  </a:cubicBezTo>
                  <a:cubicBezTo>
                    <a:pt x="106" y="68"/>
                    <a:pt x="101" y="59"/>
                    <a:pt x="97" y="59"/>
                  </a:cubicBezTo>
                  <a:cubicBezTo>
                    <a:pt x="91" y="59"/>
                    <a:pt x="100" y="60"/>
                    <a:pt x="94" y="61"/>
                  </a:cubicBezTo>
                  <a:cubicBezTo>
                    <a:pt x="88" y="61"/>
                    <a:pt x="81" y="61"/>
                    <a:pt x="75" y="61"/>
                  </a:cubicBezTo>
                  <a:cubicBezTo>
                    <a:pt x="74" y="61"/>
                    <a:pt x="74" y="61"/>
                    <a:pt x="73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60"/>
                    <a:pt x="74" y="60"/>
                    <a:pt x="75" y="60"/>
                  </a:cubicBezTo>
                  <a:cubicBezTo>
                    <a:pt x="77" y="59"/>
                    <a:pt x="71" y="59"/>
                    <a:pt x="73" y="59"/>
                  </a:cubicBezTo>
                  <a:cubicBezTo>
                    <a:pt x="74" y="59"/>
                    <a:pt x="75" y="58"/>
                    <a:pt x="75" y="57"/>
                  </a:cubicBezTo>
                  <a:cubicBezTo>
                    <a:pt x="74" y="57"/>
                    <a:pt x="74" y="57"/>
                    <a:pt x="73" y="57"/>
                  </a:cubicBezTo>
                  <a:cubicBezTo>
                    <a:pt x="68" y="57"/>
                    <a:pt x="81" y="57"/>
                    <a:pt x="76" y="58"/>
                  </a:cubicBezTo>
                  <a:cubicBezTo>
                    <a:pt x="76" y="58"/>
                    <a:pt x="57" y="58"/>
                    <a:pt x="57" y="57"/>
                  </a:cubicBezTo>
                  <a:cubicBezTo>
                    <a:pt x="55" y="56"/>
                    <a:pt x="54" y="57"/>
                    <a:pt x="53" y="57"/>
                  </a:cubicBezTo>
                  <a:cubicBezTo>
                    <a:pt x="52" y="57"/>
                    <a:pt x="51" y="56"/>
                    <a:pt x="51" y="56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2" y="55"/>
                    <a:pt x="48" y="55"/>
                    <a:pt x="49" y="55"/>
                  </a:cubicBezTo>
                  <a:cubicBezTo>
                    <a:pt x="60" y="54"/>
                    <a:pt x="54" y="52"/>
                    <a:pt x="65" y="51"/>
                  </a:cubicBezTo>
                  <a:cubicBezTo>
                    <a:pt x="82" y="50"/>
                    <a:pt x="76" y="50"/>
                    <a:pt x="100" y="51"/>
                  </a:cubicBezTo>
                  <a:cubicBezTo>
                    <a:pt x="102" y="50"/>
                    <a:pt x="121" y="54"/>
                    <a:pt x="123" y="54"/>
                  </a:cubicBezTo>
                  <a:cubicBezTo>
                    <a:pt x="122" y="54"/>
                    <a:pt x="122" y="54"/>
                    <a:pt x="121" y="54"/>
                  </a:cubicBezTo>
                  <a:cubicBezTo>
                    <a:pt x="116" y="54"/>
                    <a:pt x="107" y="48"/>
                    <a:pt x="101" y="49"/>
                  </a:cubicBezTo>
                  <a:cubicBezTo>
                    <a:pt x="97" y="49"/>
                    <a:pt x="95" y="46"/>
                    <a:pt x="91" y="46"/>
                  </a:cubicBezTo>
                  <a:cubicBezTo>
                    <a:pt x="81" y="47"/>
                    <a:pt x="71" y="48"/>
                    <a:pt x="62" y="49"/>
                  </a:cubicBezTo>
                  <a:cubicBezTo>
                    <a:pt x="60" y="49"/>
                    <a:pt x="59" y="48"/>
                    <a:pt x="58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4" y="48"/>
                    <a:pt x="51" y="49"/>
                    <a:pt x="49" y="49"/>
                  </a:cubicBezTo>
                  <a:cubicBezTo>
                    <a:pt x="45" y="49"/>
                    <a:pt x="56" y="50"/>
                    <a:pt x="52" y="50"/>
                  </a:cubicBezTo>
                  <a:cubicBezTo>
                    <a:pt x="52" y="50"/>
                    <a:pt x="51" y="50"/>
                    <a:pt x="50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2" y="49"/>
                    <a:pt x="52" y="48"/>
                  </a:cubicBezTo>
                  <a:cubicBezTo>
                    <a:pt x="55" y="48"/>
                    <a:pt x="43" y="48"/>
                    <a:pt x="45" y="47"/>
                  </a:cubicBezTo>
                  <a:cubicBezTo>
                    <a:pt x="51" y="46"/>
                    <a:pt x="70" y="45"/>
                    <a:pt x="75" y="44"/>
                  </a:cubicBezTo>
                  <a:cubicBezTo>
                    <a:pt x="80" y="44"/>
                    <a:pt x="84" y="43"/>
                    <a:pt x="89" y="43"/>
                  </a:cubicBezTo>
                  <a:cubicBezTo>
                    <a:pt x="86" y="43"/>
                    <a:pt x="83" y="43"/>
                    <a:pt x="80" y="43"/>
                  </a:cubicBezTo>
                  <a:cubicBezTo>
                    <a:pt x="74" y="44"/>
                    <a:pt x="68" y="44"/>
                    <a:pt x="63" y="45"/>
                  </a:cubicBezTo>
                  <a:cubicBezTo>
                    <a:pt x="62" y="45"/>
                    <a:pt x="61" y="45"/>
                    <a:pt x="61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2" y="44"/>
                    <a:pt x="63" y="43"/>
                    <a:pt x="64" y="43"/>
                  </a:cubicBezTo>
                  <a:cubicBezTo>
                    <a:pt x="75" y="42"/>
                    <a:pt x="73" y="50"/>
                    <a:pt x="84" y="48"/>
                  </a:cubicBezTo>
                  <a:cubicBezTo>
                    <a:pt x="92" y="47"/>
                    <a:pt x="100" y="46"/>
                    <a:pt x="108" y="45"/>
                  </a:cubicBezTo>
                  <a:cubicBezTo>
                    <a:pt x="111" y="45"/>
                    <a:pt x="114" y="44"/>
                    <a:pt x="117" y="44"/>
                  </a:cubicBezTo>
                  <a:cubicBezTo>
                    <a:pt x="116" y="44"/>
                    <a:pt x="115" y="44"/>
                    <a:pt x="114" y="44"/>
                  </a:cubicBezTo>
                  <a:cubicBezTo>
                    <a:pt x="111" y="44"/>
                    <a:pt x="109" y="45"/>
                    <a:pt x="106" y="44"/>
                  </a:cubicBezTo>
                  <a:cubicBezTo>
                    <a:pt x="104" y="43"/>
                    <a:pt x="103" y="44"/>
                    <a:pt x="101" y="44"/>
                  </a:cubicBezTo>
                  <a:cubicBezTo>
                    <a:pt x="103" y="44"/>
                    <a:pt x="93" y="45"/>
                    <a:pt x="69" y="47"/>
                  </a:cubicBezTo>
                  <a:cubicBezTo>
                    <a:pt x="64" y="48"/>
                    <a:pt x="72" y="39"/>
                    <a:pt x="67" y="40"/>
                  </a:cubicBezTo>
                  <a:cubicBezTo>
                    <a:pt x="66" y="40"/>
                    <a:pt x="51" y="50"/>
                    <a:pt x="51" y="48"/>
                  </a:cubicBezTo>
                  <a:cubicBezTo>
                    <a:pt x="78" y="42"/>
                    <a:pt x="95" y="41"/>
                    <a:pt x="100" y="40"/>
                  </a:cubicBezTo>
                  <a:cubicBezTo>
                    <a:pt x="98" y="39"/>
                    <a:pt x="96" y="40"/>
                    <a:pt x="94" y="39"/>
                  </a:cubicBezTo>
                  <a:cubicBezTo>
                    <a:pt x="101" y="37"/>
                    <a:pt x="46" y="37"/>
                    <a:pt x="53" y="35"/>
                  </a:cubicBezTo>
                  <a:cubicBezTo>
                    <a:pt x="53" y="35"/>
                    <a:pt x="52" y="35"/>
                    <a:pt x="52" y="35"/>
                  </a:cubicBezTo>
                  <a:cubicBezTo>
                    <a:pt x="44" y="35"/>
                    <a:pt x="60" y="36"/>
                    <a:pt x="52" y="37"/>
                  </a:cubicBezTo>
                  <a:cubicBezTo>
                    <a:pt x="47" y="38"/>
                    <a:pt x="92" y="39"/>
                    <a:pt x="87" y="39"/>
                  </a:cubicBezTo>
                  <a:cubicBezTo>
                    <a:pt x="86" y="39"/>
                    <a:pt x="85" y="39"/>
                    <a:pt x="84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5" y="38"/>
                    <a:pt x="47" y="38"/>
                    <a:pt x="48" y="38"/>
                  </a:cubicBezTo>
                  <a:cubicBezTo>
                    <a:pt x="51" y="37"/>
                    <a:pt x="54" y="37"/>
                    <a:pt x="56" y="36"/>
                  </a:cubicBezTo>
                  <a:cubicBezTo>
                    <a:pt x="64" y="35"/>
                    <a:pt x="35" y="33"/>
                    <a:pt x="43" y="31"/>
                  </a:cubicBezTo>
                  <a:cubicBezTo>
                    <a:pt x="44" y="31"/>
                    <a:pt x="45" y="31"/>
                    <a:pt x="45" y="31"/>
                  </a:cubicBezTo>
                  <a:cubicBezTo>
                    <a:pt x="45" y="29"/>
                    <a:pt x="47" y="29"/>
                    <a:pt x="48" y="29"/>
                  </a:cubicBezTo>
                  <a:cubicBezTo>
                    <a:pt x="52" y="28"/>
                    <a:pt x="50" y="27"/>
                    <a:pt x="54" y="26"/>
                  </a:cubicBezTo>
                  <a:cubicBezTo>
                    <a:pt x="57" y="25"/>
                    <a:pt x="47" y="25"/>
                    <a:pt x="50" y="24"/>
                  </a:cubicBezTo>
                  <a:cubicBezTo>
                    <a:pt x="52" y="24"/>
                    <a:pt x="55" y="23"/>
                    <a:pt x="58" y="23"/>
                  </a:cubicBezTo>
                  <a:cubicBezTo>
                    <a:pt x="53" y="23"/>
                    <a:pt x="62" y="24"/>
                    <a:pt x="57" y="24"/>
                  </a:cubicBezTo>
                  <a:cubicBezTo>
                    <a:pt x="52" y="25"/>
                    <a:pt x="47" y="26"/>
                    <a:pt x="42" y="26"/>
                  </a:cubicBezTo>
                  <a:cubicBezTo>
                    <a:pt x="41" y="26"/>
                    <a:pt x="40" y="26"/>
                    <a:pt x="40" y="26"/>
                  </a:cubicBezTo>
                  <a:cubicBezTo>
                    <a:pt x="40" y="26"/>
                    <a:pt x="40" y="26"/>
                    <a:pt x="39" y="25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5" y="24"/>
                    <a:pt x="48" y="24"/>
                    <a:pt x="51" y="23"/>
                  </a:cubicBezTo>
                  <a:cubicBezTo>
                    <a:pt x="53" y="23"/>
                    <a:pt x="54" y="22"/>
                    <a:pt x="56" y="22"/>
                  </a:cubicBezTo>
                  <a:cubicBezTo>
                    <a:pt x="56" y="22"/>
                    <a:pt x="55" y="22"/>
                    <a:pt x="54" y="22"/>
                  </a:cubicBezTo>
                  <a:cubicBezTo>
                    <a:pt x="46" y="23"/>
                    <a:pt x="37" y="24"/>
                    <a:pt x="29" y="25"/>
                  </a:cubicBezTo>
                  <a:cubicBezTo>
                    <a:pt x="28" y="25"/>
                    <a:pt x="27" y="25"/>
                    <a:pt x="26" y="25"/>
                  </a:cubicBezTo>
                  <a:cubicBezTo>
                    <a:pt x="26" y="25"/>
                    <a:pt x="26" y="25"/>
                    <a:pt x="26" y="24"/>
                  </a:cubicBezTo>
                  <a:cubicBezTo>
                    <a:pt x="27" y="24"/>
                    <a:pt x="28" y="24"/>
                    <a:pt x="29" y="24"/>
                  </a:cubicBezTo>
                  <a:cubicBezTo>
                    <a:pt x="36" y="22"/>
                    <a:pt x="18" y="21"/>
                    <a:pt x="25" y="19"/>
                  </a:cubicBezTo>
                  <a:cubicBezTo>
                    <a:pt x="28" y="19"/>
                    <a:pt x="32" y="18"/>
                    <a:pt x="35" y="16"/>
                  </a:cubicBezTo>
                  <a:cubicBezTo>
                    <a:pt x="36" y="14"/>
                    <a:pt x="25" y="14"/>
                    <a:pt x="27" y="13"/>
                  </a:cubicBezTo>
                  <a:cubicBezTo>
                    <a:pt x="32" y="13"/>
                    <a:pt x="17" y="12"/>
                    <a:pt x="23" y="12"/>
                  </a:cubicBezTo>
                  <a:cubicBezTo>
                    <a:pt x="28" y="12"/>
                    <a:pt x="20" y="10"/>
                    <a:pt x="25" y="9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18" y="9"/>
                    <a:pt x="24" y="9"/>
                    <a:pt x="18" y="9"/>
                  </a:cubicBezTo>
                  <a:cubicBezTo>
                    <a:pt x="13" y="9"/>
                    <a:pt x="7" y="10"/>
                    <a:pt x="2" y="10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2" y="9"/>
                  </a:cubicBezTo>
                  <a:cubicBezTo>
                    <a:pt x="6" y="8"/>
                    <a:pt x="10" y="8"/>
                    <a:pt x="15" y="8"/>
                  </a:cubicBezTo>
                  <a:cubicBezTo>
                    <a:pt x="15" y="7"/>
                    <a:pt x="16" y="7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7"/>
                    <a:pt x="13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5"/>
                    <a:pt x="14" y="5"/>
                  </a:cubicBezTo>
                  <a:cubicBezTo>
                    <a:pt x="21" y="4"/>
                    <a:pt x="16" y="3"/>
                    <a:pt x="23" y="2"/>
                  </a:cubicBezTo>
                  <a:cubicBezTo>
                    <a:pt x="33" y="2"/>
                    <a:pt x="43" y="1"/>
                    <a:pt x="53" y="1"/>
                  </a:cubicBezTo>
                  <a:cubicBezTo>
                    <a:pt x="62" y="1"/>
                    <a:pt x="227" y="1"/>
                    <a:pt x="236" y="1"/>
                  </a:cubicBezTo>
                  <a:cubicBezTo>
                    <a:pt x="247" y="1"/>
                    <a:pt x="257" y="1"/>
                    <a:pt x="267" y="1"/>
                  </a:cubicBezTo>
                  <a:cubicBezTo>
                    <a:pt x="274" y="1"/>
                    <a:pt x="281" y="1"/>
                    <a:pt x="289" y="1"/>
                  </a:cubicBezTo>
                  <a:cubicBezTo>
                    <a:pt x="291" y="1"/>
                    <a:pt x="294" y="1"/>
                    <a:pt x="297" y="1"/>
                  </a:cubicBezTo>
                  <a:cubicBezTo>
                    <a:pt x="298" y="1"/>
                    <a:pt x="300" y="1"/>
                    <a:pt x="301" y="1"/>
                  </a:cubicBezTo>
                  <a:cubicBezTo>
                    <a:pt x="302" y="1"/>
                    <a:pt x="303" y="1"/>
                    <a:pt x="304" y="1"/>
                  </a:cubicBezTo>
                  <a:cubicBezTo>
                    <a:pt x="305" y="1"/>
                    <a:pt x="306" y="1"/>
                    <a:pt x="306" y="1"/>
                  </a:cubicBezTo>
                  <a:cubicBezTo>
                    <a:pt x="307" y="2"/>
                    <a:pt x="308" y="1"/>
                    <a:pt x="308" y="1"/>
                  </a:cubicBezTo>
                  <a:cubicBezTo>
                    <a:pt x="309" y="2"/>
                    <a:pt x="309" y="2"/>
                    <a:pt x="310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11" y="1"/>
                    <a:pt x="311" y="1"/>
                    <a:pt x="312" y="1"/>
                  </a:cubicBezTo>
                  <a:cubicBezTo>
                    <a:pt x="313" y="2"/>
                    <a:pt x="313" y="2"/>
                    <a:pt x="314" y="1"/>
                  </a:cubicBezTo>
                  <a:cubicBezTo>
                    <a:pt x="321" y="1"/>
                    <a:pt x="329" y="1"/>
                    <a:pt x="336" y="1"/>
                  </a:cubicBezTo>
                  <a:cubicBezTo>
                    <a:pt x="336" y="1"/>
                    <a:pt x="336" y="2"/>
                    <a:pt x="336" y="2"/>
                  </a:cubicBezTo>
                  <a:cubicBezTo>
                    <a:pt x="337" y="2"/>
                    <a:pt x="338" y="3"/>
                    <a:pt x="338" y="3"/>
                  </a:cubicBezTo>
                  <a:cubicBezTo>
                    <a:pt x="342" y="3"/>
                    <a:pt x="345" y="3"/>
                    <a:pt x="348" y="3"/>
                  </a:cubicBezTo>
                  <a:cubicBezTo>
                    <a:pt x="351" y="3"/>
                    <a:pt x="355" y="3"/>
                    <a:pt x="358" y="3"/>
                  </a:cubicBezTo>
                  <a:cubicBezTo>
                    <a:pt x="358" y="3"/>
                    <a:pt x="358" y="4"/>
                    <a:pt x="358" y="4"/>
                  </a:cubicBezTo>
                  <a:cubicBezTo>
                    <a:pt x="312" y="4"/>
                    <a:pt x="265" y="4"/>
                    <a:pt x="218" y="4"/>
                  </a:cubicBezTo>
                  <a:cubicBezTo>
                    <a:pt x="218" y="4"/>
                    <a:pt x="218" y="4"/>
                    <a:pt x="218" y="4"/>
                  </a:cubicBezTo>
                  <a:cubicBezTo>
                    <a:pt x="277" y="5"/>
                    <a:pt x="323" y="5"/>
                    <a:pt x="382" y="5"/>
                  </a:cubicBezTo>
                  <a:cubicBezTo>
                    <a:pt x="380" y="5"/>
                    <a:pt x="391" y="4"/>
                    <a:pt x="388" y="4"/>
                  </a:cubicBezTo>
                  <a:cubicBezTo>
                    <a:pt x="381" y="4"/>
                    <a:pt x="374" y="4"/>
                    <a:pt x="367" y="4"/>
                  </a:cubicBezTo>
                  <a:cubicBezTo>
                    <a:pt x="365" y="4"/>
                    <a:pt x="365" y="3"/>
                    <a:pt x="366" y="1"/>
                  </a:cubicBezTo>
                  <a:cubicBezTo>
                    <a:pt x="366" y="2"/>
                    <a:pt x="367" y="2"/>
                    <a:pt x="367" y="3"/>
                  </a:cubicBezTo>
                  <a:cubicBezTo>
                    <a:pt x="367" y="2"/>
                    <a:pt x="367" y="2"/>
                    <a:pt x="368" y="1"/>
                  </a:cubicBezTo>
                  <a:cubicBezTo>
                    <a:pt x="368" y="2"/>
                    <a:pt x="369" y="2"/>
                    <a:pt x="369" y="3"/>
                  </a:cubicBezTo>
                  <a:cubicBezTo>
                    <a:pt x="369" y="2"/>
                    <a:pt x="369" y="2"/>
                    <a:pt x="370" y="1"/>
                  </a:cubicBezTo>
                  <a:cubicBezTo>
                    <a:pt x="370" y="2"/>
                    <a:pt x="370" y="2"/>
                    <a:pt x="371" y="3"/>
                  </a:cubicBezTo>
                  <a:cubicBezTo>
                    <a:pt x="371" y="2"/>
                    <a:pt x="371" y="2"/>
                    <a:pt x="371" y="1"/>
                  </a:cubicBezTo>
                  <a:cubicBezTo>
                    <a:pt x="372" y="2"/>
                    <a:pt x="372" y="2"/>
                    <a:pt x="373" y="3"/>
                  </a:cubicBezTo>
                  <a:cubicBezTo>
                    <a:pt x="373" y="2"/>
                    <a:pt x="373" y="2"/>
                    <a:pt x="373" y="1"/>
                  </a:cubicBezTo>
                  <a:cubicBezTo>
                    <a:pt x="374" y="2"/>
                    <a:pt x="374" y="2"/>
                    <a:pt x="375" y="2"/>
                  </a:cubicBezTo>
                  <a:cubicBezTo>
                    <a:pt x="375" y="1"/>
                    <a:pt x="376" y="2"/>
                    <a:pt x="376" y="2"/>
                  </a:cubicBezTo>
                  <a:cubicBezTo>
                    <a:pt x="377" y="0"/>
                    <a:pt x="378" y="2"/>
                    <a:pt x="378" y="3"/>
                  </a:cubicBezTo>
                  <a:cubicBezTo>
                    <a:pt x="378" y="2"/>
                    <a:pt x="379" y="2"/>
                    <a:pt x="379" y="1"/>
                  </a:cubicBezTo>
                  <a:cubicBezTo>
                    <a:pt x="379" y="2"/>
                    <a:pt x="380" y="2"/>
                    <a:pt x="380" y="3"/>
                  </a:cubicBezTo>
                  <a:cubicBezTo>
                    <a:pt x="380" y="2"/>
                    <a:pt x="380" y="2"/>
                    <a:pt x="381" y="1"/>
                  </a:cubicBezTo>
                  <a:cubicBezTo>
                    <a:pt x="381" y="2"/>
                    <a:pt x="382" y="2"/>
                    <a:pt x="382" y="3"/>
                  </a:cubicBezTo>
                  <a:cubicBezTo>
                    <a:pt x="382" y="2"/>
                    <a:pt x="382" y="2"/>
                    <a:pt x="383" y="1"/>
                  </a:cubicBezTo>
                  <a:cubicBezTo>
                    <a:pt x="383" y="2"/>
                    <a:pt x="383" y="2"/>
                    <a:pt x="384" y="3"/>
                  </a:cubicBezTo>
                  <a:cubicBezTo>
                    <a:pt x="384" y="2"/>
                    <a:pt x="384" y="2"/>
                    <a:pt x="385" y="1"/>
                  </a:cubicBezTo>
                  <a:cubicBezTo>
                    <a:pt x="385" y="2"/>
                    <a:pt x="385" y="3"/>
                    <a:pt x="385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6" y="2"/>
                    <a:pt x="386" y="2"/>
                    <a:pt x="386" y="1"/>
                  </a:cubicBezTo>
                  <a:cubicBezTo>
                    <a:pt x="388" y="3"/>
                    <a:pt x="389" y="3"/>
                    <a:pt x="390" y="2"/>
                  </a:cubicBezTo>
                  <a:cubicBezTo>
                    <a:pt x="390" y="2"/>
                    <a:pt x="378" y="3"/>
                    <a:pt x="378" y="3"/>
                  </a:cubicBezTo>
                  <a:cubicBezTo>
                    <a:pt x="379" y="3"/>
                    <a:pt x="381" y="3"/>
                    <a:pt x="382" y="3"/>
                  </a:cubicBezTo>
                  <a:cubicBezTo>
                    <a:pt x="387" y="4"/>
                    <a:pt x="392" y="4"/>
                    <a:pt x="397" y="4"/>
                  </a:cubicBezTo>
                  <a:cubicBezTo>
                    <a:pt x="405" y="4"/>
                    <a:pt x="383" y="5"/>
                    <a:pt x="392" y="5"/>
                  </a:cubicBezTo>
                  <a:cubicBezTo>
                    <a:pt x="399" y="5"/>
                    <a:pt x="407" y="5"/>
                    <a:pt x="414" y="5"/>
                  </a:cubicBezTo>
                  <a:cubicBezTo>
                    <a:pt x="415" y="6"/>
                    <a:pt x="415" y="6"/>
                    <a:pt x="416" y="6"/>
                  </a:cubicBezTo>
                  <a:cubicBezTo>
                    <a:pt x="414" y="7"/>
                    <a:pt x="412" y="7"/>
                    <a:pt x="410" y="7"/>
                  </a:cubicBezTo>
                  <a:cubicBezTo>
                    <a:pt x="408" y="7"/>
                    <a:pt x="406" y="7"/>
                    <a:pt x="404" y="7"/>
                  </a:cubicBezTo>
                  <a:cubicBezTo>
                    <a:pt x="403" y="7"/>
                    <a:pt x="403" y="7"/>
                    <a:pt x="403" y="7"/>
                  </a:cubicBezTo>
                  <a:cubicBezTo>
                    <a:pt x="403" y="7"/>
                    <a:pt x="403" y="7"/>
                    <a:pt x="404" y="7"/>
                  </a:cubicBezTo>
                  <a:cubicBezTo>
                    <a:pt x="409" y="8"/>
                    <a:pt x="414" y="8"/>
                    <a:pt x="419" y="8"/>
                  </a:cubicBezTo>
                  <a:cubicBezTo>
                    <a:pt x="428" y="8"/>
                    <a:pt x="437" y="9"/>
                    <a:pt x="446" y="9"/>
                  </a:cubicBezTo>
                  <a:cubicBezTo>
                    <a:pt x="452" y="9"/>
                    <a:pt x="458" y="9"/>
                    <a:pt x="464" y="10"/>
                  </a:cubicBezTo>
                  <a:cubicBezTo>
                    <a:pt x="466" y="10"/>
                    <a:pt x="469" y="10"/>
                    <a:pt x="472" y="10"/>
                  </a:cubicBezTo>
                  <a:cubicBezTo>
                    <a:pt x="475" y="10"/>
                    <a:pt x="492" y="10"/>
                    <a:pt x="495" y="10"/>
                  </a:cubicBezTo>
                  <a:cubicBezTo>
                    <a:pt x="496" y="10"/>
                    <a:pt x="497" y="10"/>
                    <a:pt x="498" y="10"/>
                  </a:cubicBezTo>
                  <a:cubicBezTo>
                    <a:pt x="498" y="10"/>
                    <a:pt x="498" y="11"/>
                    <a:pt x="498" y="11"/>
                  </a:cubicBezTo>
                  <a:cubicBezTo>
                    <a:pt x="496" y="11"/>
                    <a:pt x="494" y="11"/>
                    <a:pt x="493" y="11"/>
                  </a:cubicBezTo>
                  <a:cubicBezTo>
                    <a:pt x="486" y="11"/>
                    <a:pt x="465" y="11"/>
                    <a:pt x="458" y="11"/>
                  </a:cubicBezTo>
                  <a:cubicBezTo>
                    <a:pt x="453" y="11"/>
                    <a:pt x="448" y="12"/>
                    <a:pt x="442" y="11"/>
                  </a:cubicBezTo>
                  <a:cubicBezTo>
                    <a:pt x="424" y="11"/>
                    <a:pt x="406" y="11"/>
                    <a:pt x="388" y="10"/>
                  </a:cubicBezTo>
                  <a:cubicBezTo>
                    <a:pt x="370" y="10"/>
                    <a:pt x="382" y="10"/>
                    <a:pt x="364" y="10"/>
                  </a:cubicBezTo>
                  <a:cubicBezTo>
                    <a:pt x="332" y="10"/>
                    <a:pt x="309" y="10"/>
                    <a:pt x="276" y="11"/>
                  </a:cubicBezTo>
                  <a:cubicBezTo>
                    <a:pt x="258" y="11"/>
                    <a:pt x="244" y="11"/>
                    <a:pt x="226" y="12"/>
                  </a:cubicBezTo>
                  <a:cubicBezTo>
                    <a:pt x="225" y="12"/>
                    <a:pt x="225" y="12"/>
                    <a:pt x="224" y="13"/>
                  </a:cubicBezTo>
                  <a:cubicBezTo>
                    <a:pt x="223" y="13"/>
                    <a:pt x="223" y="13"/>
                    <a:pt x="222" y="13"/>
                  </a:cubicBezTo>
                  <a:cubicBezTo>
                    <a:pt x="222" y="13"/>
                    <a:pt x="222" y="13"/>
                    <a:pt x="223" y="13"/>
                  </a:cubicBezTo>
                  <a:cubicBezTo>
                    <a:pt x="234" y="13"/>
                    <a:pt x="245" y="13"/>
                    <a:pt x="257" y="12"/>
                  </a:cubicBezTo>
                  <a:cubicBezTo>
                    <a:pt x="261" y="12"/>
                    <a:pt x="265" y="12"/>
                    <a:pt x="269" y="12"/>
                  </a:cubicBezTo>
                  <a:cubicBezTo>
                    <a:pt x="276" y="12"/>
                    <a:pt x="283" y="12"/>
                    <a:pt x="290" y="12"/>
                  </a:cubicBezTo>
                  <a:cubicBezTo>
                    <a:pt x="295" y="12"/>
                    <a:pt x="299" y="12"/>
                    <a:pt x="304" y="12"/>
                  </a:cubicBezTo>
                  <a:cubicBezTo>
                    <a:pt x="306" y="12"/>
                    <a:pt x="308" y="12"/>
                    <a:pt x="310" y="12"/>
                  </a:cubicBezTo>
                  <a:cubicBezTo>
                    <a:pt x="312" y="12"/>
                    <a:pt x="314" y="12"/>
                    <a:pt x="316" y="12"/>
                  </a:cubicBezTo>
                  <a:cubicBezTo>
                    <a:pt x="319" y="12"/>
                    <a:pt x="322" y="12"/>
                    <a:pt x="325" y="12"/>
                  </a:cubicBezTo>
                  <a:cubicBezTo>
                    <a:pt x="327" y="12"/>
                    <a:pt x="330" y="11"/>
                    <a:pt x="333" y="11"/>
                  </a:cubicBezTo>
                  <a:cubicBezTo>
                    <a:pt x="334" y="11"/>
                    <a:pt x="334" y="11"/>
                    <a:pt x="335" y="11"/>
                  </a:cubicBezTo>
                  <a:cubicBezTo>
                    <a:pt x="336" y="11"/>
                    <a:pt x="337" y="12"/>
                    <a:pt x="338" y="12"/>
                  </a:cubicBezTo>
                  <a:cubicBezTo>
                    <a:pt x="339" y="11"/>
                    <a:pt x="339" y="11"/>
                    <a:pt x="340" y="12"/>
                  </a:cubicBezTo>
                  <a:cubicBezTo>
                    <a:pt x="340" y="10"/>
                    <a:pt x="341" y="11"/>
                    <a:pt x="341" y="12"/>
                  </a:cubicBezTo>
                  <a:cubicBezTo>
                    <a:pt x="342" y="10"/>
                    <a:pt x="343" y="11"/>
                    <a:pt x="343" y="12"/>
                  </a:cubicBezTo>
                  <a:cubicBezTo>
                    <a:pt x="343" y="12"/>
                    <a:pt x="344" y="11"/>
                    <a:pt x="344" y="11"/>
                  </a:cubicBezTo>
                  <a:cubicBezTo>
                    <a:pt x="344" y="11"/>
                    <a:pt x="345" y="12"/>
                    <a:pt x="345" y="12"/>
                  </a:cubicBezTo>
                  <a:cubicBezTo>
                    <a:pt x="345" y="12"/>
                    <a:pt x="345" y="11"/>
                    <a:pt x="346" y="11"/>
                  </a:cubicBezTo>
                  <a:cubicBezTo>
                    <a:pt x="346" y="11"/>
                    <a:pt x="347" y="12"/>
                    <a:pt x="347" y="12"/>
                  </a:cubicBezTo>
                  <a:cubicBezTo>
                    <a:pt x="347" y="12"/>
                    <a:pt x="347" y="11"/>
                    <a:pt x="348" y="11"/>
                  </a:cubicBezTo>
                  <a:cubicBezTo>
                    <a:pt x="348" y="11"/>
                    <a:pt x="348" y="12"/>
                    <a:pt x="349" y="12"/>
                  </a:cubicBezTo>
                  <a:cubicBezTo>
                    <a:pt x="349" y="10"/>
                    <a:pt x="350" y="12"/>
                    <a:pt x="351" y="12"/>
                  </a:cubicBezTo>
                  <a:cubicBezTo>
                    <a:pt x="351" y="12"/>
                    <a:pt x="352" y="12"/>
                    <a:pt x="352" y="12"/>
                  </a:cubicBezTo>
                  <a:cubicBezTo>
                    <a:pt x="352" y="12"/>
                    <a:pt x="353" y="12"/>
                    <a:pt x="353" y="12"/>
                  </a:cubicBezTo>
                  <a:cubicBezTo>
                    <a:pt x="354" y="12"/>
                    <a:pt x="355" y="12"/>
                    <a:pt x="356" y="12"/>
                  </a:cubicBezTo>
                  <a:cubicBezTo>
                    <a:pt x="357" y="12"/>
                    <a:pt x="357" y="12"/>
                    <a:pt x="358" y="12"/>
                  </a:cubicBezTo>
                  <a:cubicBezTo>
                    <a:pt x="360" y="12"/>
                    <a:pt x="361" y="12"/>
                    <a:pt x="363" y="12"/>
                  </a:cubicBezTo>
                  <a:cubicBezTo>
                    <a:pt x="365" y="12"/>
                    <a:pt x="366" y="12"/>
                    <a:pt x="368" y="12"/>
                  </a:cubicBezTo>
                  <a:cubicBezTo>
                    <a:pt x="369" y="12"/>
                    <a:pt x="371" y="11"/>
                    <a:pt x="372" y="11"/>
                  </a:cubicBezTo>
                  <a:cubicBezTo>
                    <a:pt x="374" y="12"/>
                    <a:pt x="375" y="12"/>
                    <a:pt x="377" y="12"/>
                  </a:cubicBezTo>
                  <a:cubicBezTo>
                    <a:pt x="378" y="12"/>
                    <a:pt x="380" y="11"/>
                    <a:pt x="381" y="11"/>
                  </a:cubicBezTo>
                  <a:cubicBezTo>
                    <a:pt x="384" y="11"/>
                    <a:pt x="386" y="11"/>
                    <a:pt x="389" y="11"/>
                  </a:cubicBezTo>
                  <a:cubicBezTo>
                    <a:pt x="389" y="12"/>
                    <a:pt x="390" y="12"/>
                    <a:pt x="391" y="12"/>
                  </a:cubicBezTo>
                  <a:cubicBezTo>
                    <a:pt x="392" y="11"/>
                    <a:pt x="380" y="12"/>
                    <a:pt x="380" y="12"/>
                  </a:cubicBezTo>
                  <a:cubicBezTo>
                    <a:pt x="382" y="12"/>
                    <a:pt x="383" y="12"/>
                    <a:pt x="384" y="12"/>
                  </a:cubicBezTo>
                  <a:cubicBezTo>
                    <a:pt x="385" y="12"/>
                    <a:pt x="386" y="12"/>
                    <a:pt x="386" y="12"/>
                  </a:cubicBezTo>
                  <a:cubicBezTo>
                    <a:pt x="387" y="12"/>
                    <a:pt x="388" y="12"/>
                    <a:pt x="389" y="12"/>
                  </a:cubicBezTo>
                  <a:cubicBezTo>
                    <a:pt x="390" y="12"/>
                    <a:pt x="391" y="12"/>
                    <a:pt x="392" y="12"/>
                  </a:cubicBezTo>
                  <a:cubicBezTo>
                    <a:pt x="393" y="12"/>
                    <a:pt x="394" y="12"/>
                    <a:pt x="395" y="12"/>
                  </a:cubicBezTo>
                  <a:cubicBezTo>
                    <a:pt x="396" y="11"/>
                    <a:pt x="396" y="12"/>
                    <a:pt x="397" y="12"/>
                  </a:cubicBezTo>
                  <a:cubicBezTo>
                    <a:pt x="397" y="12"/>
                    <a:pt x="398" y="12"/>
                    <a:pt x="398" y="12"/>
                  </a:cubicBezTo>
                  <a:cubicBezTo>
                    <a:pt x="398" y="12"/>
                    <a:pt x="398" y="12"/>
                    <a:pt x="399" y="12"/>
                  </a:cubicBezTo>
                  <a:cubicBezTo>
                    <a:pt x="399" y="12"/>
                    <a:pt x="400" y="12"/>
                    <a:pt x="400" y="12"/>
                  </a:cubicBezTo>
                  <a:cubicBezTo>
                    <a:pt x="400" y="12"/>
                    <a:pt x="401" y="12"/>
                    <a:pt x="401" y="12"/>
                  </a:cubicBezTo>
                  <a:cubicBezTo>
                    <a:pt x="402" y="12"/>
                    <a:pt x="403" y="12"/>
                    <a:pt x="404" y="12"/>
                  </a:cubicBezTo>
                  <a:cubicBezTo>
                    <a:pt x="404" y="12"/>
                    <a:pt x="405" y="12"/>
                    <a:pt x="405" y="12"/>
                  </a:cubicBezTo>
                  <a:cubicBezTo>
                    <a:pt x="406" y="12"/>
                    <a:pt x="407" y="12"/>
                    <a:pt x="407" y="12"/>
                  </a:cubicBezTo>
                  <a:cubicBezTo>
                    <a:pt x="407" y="12"/>
                    <a:pt x="407" y="12"/>
                    <a:pt x="407" y="12"/>
                  </a:cubicBezTo>
                  <a:cubicBezTo>
                    <a:pt x="408" y="12"/>
                    <a:pt x="408" y="12"/>
                    <a:pt x="408" y="13"/>
                  </a:cubicBezTo>
                  <a:cubicBezTo>
                    <a:pt x="409" y="12"/>
                    <a:pt x="409" y="12"/>
                    <a:pt x="409" y="11"/>
                  </a:cubicBezTo>
                  <a:cubicBezTo>
                    <a:pt x="409" y="12"/>
                    <a:pt x="410" y="12"/>
                    <a:pt x="410" y="13"/>
                  </a:cubicBezTo>
                  <a:cubicBezTo>
                    <a:pt x="410" y="12"/>
                    <a:pt x="411" y="12"/>
                    <a:pt x="411" y="12"/>
                  </a:cubicBezTo>
                  <a:cubicBezTo>
                    <a:pt x="411" y="12"/>
                    <a:pt x="412" y="12"/>
                    <a:pt x="412" y="13"/>
                  </a:cubicBezTo>
                  <a:cubicBezTo>
                    <a:pt x="412" y="12"/>
                    <a:pt x="412" y="12"/>
                    <a:pt x="413" y="12"/>
                  </a:cubicBezTo>
                  <a:cubicBezTo>
                    <a:pt x="413" y="12"/>
                    <a:pt x="413" y="13"/>
                    <a:pt x="414" y="13"/>
                  </a:cubicBezTo>
                  <a:cubicBezTo>
                    <a:pt x="414" y="12"/>
                    <a:pt x="414" y="12"/>
                    <a:pt x="415" y="12"/>
                  </a:cubicBezTo>
                  <a:cubicBezTo>
                    <a:pt x="415" y="12"/>
                    <a:pt x="415" y="12"/>
                    <a:pt x="416" y="13"/>
                  </a:cubicBezTo>
                  <a:cubicBezTo>
                    <a:pt x="416" y="13"/>
                    <a:pt x="416" y="12"/>
                    <a:pt x="417" y="12"/>
                  </a:cubicBezTo>
                  <a:cubicBezTo>
                    <a:pt x="417" y="12"/>
                    <a:pt x="417" y="13"/>
                    <a:pt x="417" y="13"/>
                  </a:cubicBezTo>
                  <a:cubicBezTo>
                    <a:pt x="418" y="13"/>
                    <a:pt x="387" y="12"/>
                    <a:pt x="388" y="12"/>
                  </a:cubicBezTo>
                  <a:cubicBezTo>
                    <a:pt x="388" y="12"/>
                    <a:pt x="388" y="13"/>
                    <a:pt x="388" y="13"/>
                  </a:cubicBezTo>
                  <a:cubicBezTo>
                    <a:pt x="389" y="13"/>
                    <a:pt x="389" y="12"/>
                    <a:pt x="389" y="12"/>
                  </a:cubicBezTo>
                  <a:cubicBezTo>
                    <a:pt x="390" y="13"/>
                    <a:pt x="391" y="13"/>
                    <a:pt x="391" y="12"/>
                  </a:cubicBezTo>
                  <a:cubicBezTo>
                    <a:pt x="392" y="13"/>
                    <a:pt x="392" y="13"/>
                    <a:pt x="393" y="13"/>
                  </a:cubicBezTo>
                  <a:cubicBezTo>
                    <a:pt x="395" y="13"/>
                    <a:pt x="396" y="13"/>
                    <a:pt x="398" y="13"/>
                  </a:cubicBezTo>
                  <a:cubicBezTo>
                    <a:pt x="402" y="13"/>
                    <a:pt x="406" y="14"/>
                    <a:pt x="410" y="14"/>
                  </a:cubicBezTo>
                  <a:cubicBezTo>
                    <a:pt x="419" y="14"/>
                    <a:pt x="428" y="14"/>
                    <a:pt x="438" y="15"/>
                  </a:cubicBezTo>
                  <a:cubicBezTo>
                    <a:pt x="444" y="15"/>
                    <a:pt x="451" y="15"/>
                    <a:pt x="458" y="15"/>
                  </a:cubicBezTo>
                  <a:cubicBezTo>
                    <a:pt x="462" y="16"/>
                    <a:pt x="466" y="16"/>
                    <a:pt x="471" y="16"/>
                  </a:cubicBezTo>
                  <a:cubicBezTo>
                    <a:pt x="471" y="16"/>
                    <a:pt x="471" y="16"/>
                    <a:pt x="472" y="16"/>
                  </a:cubicBezTo>
                  <a:cubicBezTo>
                    <a:pt x="471" y="17"/>
                    <a:pt x="471" y="17"/>
                    <a:pt x="471" y="17"/>
                  </a:cubicBezTo>
                  <a:cubicBezTo>
                    <a:pt x="467" y="17"/>
                    <a:pt x="464" y="17"/>
                    <a:pt x="460" y="17"/>
                  </a:cubicBezTo>
                  <a:cubicBezTo>
                    <a:pt x="454" y="17"/>
                    <a:pt x="447" y="17"/>
                    <a:pt x="441" y="16"/>
                  </a:cubicBezTo>
                  <a:cubicBezTo>
                    <a:pt x="436" y="16"/>
                    <a:pt x="432" y="16"/>
                    <a:pt x="428" y="16"/>
                  </a:cubicBezTo>
                  <a:cubicBezTo>
                    <a:pt x="438" y="17"/>
                    <a:pt x="462" y="18"/>
                    <a:pt x="473" y="18"/>
                  </a:cubicBezTo>
                  <a:cubicBezTo>
                    <a:pt x="478" y="18"/>
                    <a:pt x="484" y="18"/>
                    <a:pt x="490" y="18"/>
                  </a:cubicBezTo>
                  <a:cubicBezTo>
                    <a:pt x="490" y="18"/>
                    <a:pt x="491" y="19"/>
                    <a:pt x="491" y="19"/>
                  </a:cubicBezTo>
                  <a:cubicBezTo>
                    <a:pt x="491" y="19"/>
                    <a:pt x="490" y="19"/>
                    <a:pt x="490" y="19"/>
                  </a:cubicBezTo>
                  <a:cubicBezTo>
                    <a:pt x="489" y="20"/>
                    <a:pt x="487" y="20"/>
                    <a:pt x="485" y="20"/>
                  </a:cubicBezTo>
                  <a:cubicBezTo>
                    <a:pt x="481" y="20"/>
                    <a:pt x="477" y="21"/>
                    <a:pt x="473" y="21"/>
                  </a:cubicBezTo>
                  <a:cubicBezTo>
                    <a:pt x="454" y="21"/>
                    <a:pt x="441" y="24"/>
                    <a:pt x="439" y="24"/>
                  </a:cubicBezTo>
                  <a:cubicBezTo>
                    <a:pt x="404" y="23"/>
                    <a:pt x="403" y="22"/>
                    <a:pt x="368" y="22"/>
                  </a:cubicBezTo>
                  <a:cubicBezTo>
                    <a:pt x="318" y="21"/>
                    <a:pt x="267" y="23"/>
                    <a:pt x="216" y="22"/>
                  </a:cubicBezTo>
                  <a:cubicBezTo>
                    <a:pt x="215" y="23"/>
                    <a:pt x="217" y="22"/>
                    <a:pt x="216" y="22"/>
                  </a:cubicBezTo>
                  <a:cubicBezTo>
                    <a:pt x="216" y="22"/>
                    <a:pt x="216" y="22"/>
                    <a:pt x="216" y="23"/>
                  </a:cubicBezTo>
                  <a:cubicBezTo>
                    <a:pt x="221" y="23"/>
                    <a:pt x="226" y="23"/>
                    <a:pt x="230" y="23"/>
                  </a:cubicBezTo>
                  <a:cubicBezTo>
                    <a:pt x="235" y="22"/>
                    <a:pt x="239" y="22"/>
                    <a:pt x="244" y="22"/>
                  </a:cubicBezTo>
                  <a:cubicBezTo>
                    <a:pt x="259" y="22"/>
                    <a:pt x="273" y="22"/>
                    <a:pt x="288" y="22"/>
                  </a:cubicBezTo>
                  <a:cubicBezTo>
                    <a:pt x="295" y="22"/>
                    <a:pt x="303" y="21"/>
                    <a:pt x="310" y="21"/>
                  </a:cubicBezTo>
                  <a:cubicBezTo>
                    <a:pt x="320" y="21"/>
                    <a:pt x="330" y="21"/>
                    <a:pt x="339" y="21"/>
                  </a:cubicBezTo>
                  <a:cubicBezTo>
                    <a:pt x="344" y="21"/>
                    <a:pt x="349" y="21"/>
                    <a:pt x="354" y="22"/>
                  </a:cubicBezTo>
                  <a:cubicBezTo>
                    <a:pt x="358" y="22"/>
                    <a:pt x="363" y="22"/>
                    <a:pt x="368" y="22"/>
                  </a:cubicBezTo>
                  <a:cubicBezTo>
                    <a:pt x="372" y="22"/>
                    <a:pt x="376" y="22"/>
                    <a:pt x="380" y="22"/>
                  </a:cubicBezTo>
                  <a:cubicBezTo>
                    <a:pt x="382" y="22"/>
                    <a:pt x="385" y="22"/>
                    <a:pt x="388" y="22"/>
                  </a:cubicBezTo>
                  <a:cubicBezTo>
                    <a:pt x="390" y="22"/>
                    <a:pt x="392" y="22"/>
                    <a:pt x="394" y="22"/>
                  </a:cubicBezTo>
                  <a:cubicBezTo>
                    <a:pt x="397" y="22"/>
                    <a:pt x="399" y="22"/>
                    <a:pt x="401" y="22"/>
                  </a:cubicBezTo>
                  <a:cubicBezTo>
                    <a:pt x="403" y="22"/>
                    <a:pt x="405" y="22"/>
                    <a:pt x="408" y="22"/>
                  </a:cubicBezTo>
                  <a:cubicBezTo>
                    <a:pt x="409" y="22"/>
                    <a:pt x="411" y="22"/>
                    <a:pt x="412" y="22"/>
                  </a:cubicBezTo>
                  <a:cubicBezTo>
                    <a:pt x="414" y="22"/>
                    <a:pt x="415" y="22"/>
                    <a:pt x="417" y="22"/>
                  </a:cubicBezTo>
                  <a:cubicBezTo>
                    <a:pt x="417" y="22"/>
                    <a:pt x="418" y="22"/>
                    <a:pt x="419" y="22"/>
                  </a:cubicBezTo>
                  <a:cubicBezTo>
                    <a:pt x="420" y="22"/>
                    <a:pt x="421" y="22"/>
                    <a:pt x="422" y="22"/>
                  </a:cubicBezTo>
                  <a:cubicBezTo>
                    <a:pt x="423" y="22"/>
                    <a:pt x="423" y="22"/>
                    <a:pt x="424" y="22"/>
                  </a:cubicBezTo>
                  <a:cubicBezTo>
                    <a:pt x="425" y="22"/>
                    <a:pt x="426" y="23"/>
                    <a:pt x="427" y="22"/>
                  </a:cubicBezTo>
                  <a:cubicBezTo>
                    <a:pt x="428" y="22"/>
                    <a:pt x="429" y="22"/>
                    <a:pt x="430" y="22"/>
                  </a:cubicBezTo>
                  <a:cubicBezTo>
                    <a:pt x="430" y="22"/>
                    <a:pt x="400" y="23"/>
                    <a:pt x="401" y="23"/>
                  </a:cubicBezTo>
                  <a:cubicBezTo>
                    <a:pt x="402" y="23"/>
                    <a:pt x="403" y="22"/>
                    <a:pt x="404" y="22"/>
                  </a:cubicBezTo>
                  <a:cubicBezTo>
                    <a:pt x="406" y="22"/>
                    <a:pt x="407" y="23"/>
                    <a:pt x="409" y="23"/>
                  </a:cubicBezTo>
                  <a:cubicBezTo>
                    <a:pt x="412" y="22"/>
                    <a:pt x="414" y="23"/>
                    <a:pt x="417" y="23"/>
                  </a:cubicBezTo>
                  <a:cubicBezTo>
                    <a:pt x="419" y="23"/>
                    <a:pt x="421" y="23"/>
                    <a:pt x="423" y="23"/>
                  </a:cubicBezTo>
                  <a:cubicBezTo>
                    <a:pt x="427" y="23"/>
                    <a:pt x="430" y="24"/>
                    <a:pt x="434" y="24"/>
                  </a:cubicBezTo>
                  <a:cubicBezTo>
                    <a:pt x="438" y="24"/>
                    <a:pt x="441" y="24"/>
                    <a:pt x="444" y="25"/>
                  </a:cubicBezTo>
                  <a:cubicBezTo>
                    <a:pt x="451" y="25"/>
                    <a:pt x="448" y="25"/>
                    <a:pt x="455" y="26"/>
                  </a:cubicBezTo>
                  <a:cubicBezTo>
                    <a:pt x="461" y="26"/>
                    <a:pt x="467" y="26"/>
                    <a:pt x="474" y="26"/>
                  </a:cubicBezTo>
                  <a:cubicBezTo>
                    <a:pt x="482" y="26"/>
                    <a:pt x="491" y="27"/>
                    <a:pt x="499" y="27"/>
                  </a:cubicBezTo>
                  <a:cubicBezTo>
                    <a:pt x="499" y="27"/>
                    <a:pt x="500" y="27"/>
                    <a:pt x="500" y="27"/>
                  </a:cubicBezTo>
                  <a:cubicBezTo>
                    <a:pt x="500" y="28"/>
                    <a:pt x="500" y="28"/>
                    <a:pt x="499" y="28"/>
                  </a:cubicBezTo>
                  <a:cubicBezTo>
                    <a:pt x="489" y="28"/>
                    <a:pt x="479" y="28"/>
                    <a:pt x="469" y="28"/>
                  </a:cubicBezTo>
                  <a:cubicBezTo>
                    <a:pt x="461" y="28"/>
                    <a:pt x="461" y="27"/>
                    <a:pt x="453" y="28"/>
                  </a:cubicBezTo>
                  <a:cubicBezTo>
                    <a:pt x="453" y="28"/>
                    <a:pt x="452" y="28"/>
                    <a:pt x="452" y="28"/>
                  </a:cubicBezTo>
                  <a:cubicBezTo>
                    <a:pt x="454" y="29"/>
                    <a:pt x="448" y="29"/>
                    <a:pt x="451" y="29"/>
                  </a:cubicBezTo>
                  <a:cubicBezTo>
                    <a:pt x="463" y="29"/>
                    <a:pt x="474" y="30"/>
                    <a:pt x="486" y="30"/>
                  </a:cubicBezTo>
                  <a:cubicBezTo>
                    <a:pt x="488" y="30"/>
                    <a:pt x="490" y="30"/>
                    <a:pt x="491" y="31"/>
                  </a:cubicBezTo>
                  <a:cubicBezTo>
                    <a:pt x="491" y="31"/>
                    <a:pt x="491" y="31"/>
                    <a:pt x="491" y="31"/>
                  </a:cubicBezTo>
                  <a:cubicBezTo>
                    <a:pt x="480" y="31"/>
                    <a:pt x="468" y="32"/>
                    <a:pt x="457" y="32"/>
                  </a:cubicBezTo>
                  <a:cubicBezTo>
                    <a:pt x="445" y="32"/>
                    <a:pt x="443" y="32"/>
                    <a:pt x="431" y="31"/>
                  </a:cubicBezTo>
                  <a:cubicBezTo>
                    <a:pt x="431" y="32"/>
                    <a:pt x="431" y="32"/>
                    <a:pt x="431" y="32"/>
                  </a:cubicBezTo>
                  <a:cubicBezTo>
                    <a:pt x="456" y="34"/>
                    <a:pt x="504" y="34"/>
                    <a:pt x="529" y="35"/>
                  </a:cubicBezTo>
                  <a:cubicBezTo>
                    <a:pt x="529" y="36"/>
                    <a:pt x="529" y="36"/>
                    <a:pt x="529" y="36"/>
                  </a:cubicBezTo>
                  <a:cubicBezTo>
                    <a:pt x="495" y="36"/>
                    <a:pt x="470" y="35"/>
                    <a:pt x="435" y="34"/>
                  </a:cubicBezTo>
                  <a:cubicBezTo>
                    <a:pt x="435" y="35"/>
                    <a:pt x="435" y="35"/>
                    <a:pt x="435" y="35"/>
                  </a:cubicBezTo>
                  <a:cubicBezTo>
                    <a:pt x="459" y="36"/>
                    <a:pt x="474" y="37"/>
                    <a:pt x="498" y="38"/>
                  </a:cubicBezTo>
                  <a:cubicBezTo>
                    <a:pt x="498" y="38"/>
                    <a:pt x="498" y="38"/>
                    <a:pt x="498" y="38"/>
                  </a:cubicBezTo>
                  <a:cubicBezTo>
                    <a:pt x="485" y="39"/>
                    <a:pt x="481" y="39"/>
                    <a:pt x="469" y="39"/>
                  </a:cubicBezTo>
                  <a:cubicBezTo>
                    <a:pt x="469" y="39"/>
                    <a:pt x="469" y="40"/>
                    <a:pt x="469" y="40"/>
                  </a:cubicBezTo>
                  <a:cubicBezTo>
                    <a:pt x="469" y="40"/>
                    <a:pt x="470" y="40"/>
                    <a:pt x="471" y="40"/>
                  </a:cubicBezTo>
                  <a:cubicBezTo>
                    <a:pt x="479" y="40"/>
                    <a:pt x="478" y="41"/>
                    <a:pt x="486" y="41"/>
                  </a:cubicBezTo>
                  <a:cubicBezTo>
                    <a:pt x="494" y="41"/>
                    <a:pt x="501" y="41"/>
                    <a:pt x="508" y="42"/>
                  </a:cubicBezTo>
                  <a:cubicBezTo>
                    <a:pt x="509" y="42"/>
                    <a:pt x="509" y="42"/>
                    <a:pt x="510" y="42"/>
                  </a:cubicBezTo>
                  <a:cubicBezTo>
                    <a:pt x="510" y="42"/>
                    <a:pt x="510" y="43"/>
                    <a:pt x="510" y="43"/>
                  </a:cubicBezTo>
                  <a:cubicBezTo>
                    <a:pt x="485" y="42"/>
                    <a:pt x="469" y="42"/>
                    <a:pt x="444" y="42"/>
                  </a:cubicBezTo>
                  <a:cubicBezTo>
                    <a:pt x="444" y="42"/>
                    <a:pt x="444" y="42"/>
                    <a:pt x="444" y="42"/>
                  </a:cubicBezTo>
                  <a:cubicBezTo>
                    <a:pt x="446" y="42"/>
                    <a:pt x="448" y="42"/>
                    <a:pt x="450" y="42"/>
                  </a:cubicBezTo>
                  <a:cubicBezTo>
                    <a:pt x="460" y="43"/>
                    <a:pt x="471" y="43"/>
                    <a:pt x="481" y="44"/>
                  </a:cubicBezTo>
                  <a:cubicBezTo>
                    <a:pt x="496" y="44"/>
                    <a:pt x="502" y="45"/>
                    <a:pt x="516" y="46"/>
                  </a:cubicBezTo>
                  <a:cubicBezTo>
                    <a:pt x="517" y="46"/>
                    <a:pt x="518" y="46"/>
                    <a:pt x="518" y="46"/>
                  </a:cubicBezTo>
                  <a:cubicBezTo>
                    <a:pt x="518" y="47"/>
                    <a:pt x="518" y="47"/>
                    <a:pt x="518" y="47"/>
                  </a:cubicBezTo>
                  <a:cubicBezTo>
                    <a:pt x="507" y="46"/>
                    <a:pt x="495" y="46"/>
                    <a:pt x="484" y="46"/>
                  </a:cubicBezTo>
                  <a:cubicBezTo>
                    <a:pt x="478" y="46"/>
                    <a:pt x="482" y="46"/>
                    <a:pt x="476" y="46"/>
                  </a:cubicBezTo>
                  <a:cubicBezTo>
                    <a:pt x="475" y="46"/>
                    <a:pt x="474" y="46"/>
                    <a:pt x="473" y="47"/>
                  </a:cubicBezTo>
                  <a:cubicBezTo>
                    <a:pt x="473" y="47"/>
                    <a:pt x="473" y="47"/>
                    <a:pt x="473" y="47"/>
                  </a:cubicBezTo>
                  <a:cubicBezTo>
                    <a:pt x="474" y="47"/>
                    <a:pt x="474" y="47"/>
                    <a:pt x="474" y="47"/>
                  </a:cubicBezTo>
                  <a:cubicBezTo>
                    <a:pt x="479" y="48"/>
                    <a:pt x="484" y="47"/>
                    <a:pt x="489" y="49"/>
                  </a:cubicBezTo>
                  <a:cubicBezTo>
                    <a:pt x="491" y="49"/>
                    <a:pt x="484" y="49"/>
                    <a:pt x="486" y="49"/>
                  </a:cubicBezTo>
                  <a:cubicBezTo>
                    <a:pt x="488" y="49"/>
                    <a:pt x="489" y="50"/>
                    <a:pt x="490" y="50"/>
                  </a:cubicBezTo>
                  <a:cubicBezTo>
                    <a:pt x="490" y="50"/>
                    <a:pt x="490" y="50"/>
                    <a:pt x="490" y="50"/>
                  </a:cubicBezTo>
                  <a:cubicBezTo>
                    <a:pt x="462" y="51"/>
                    <a:pt x="442" y="49"/>
                    <a:pt x="414" y="49"/>
                  </a:cubicBezTo>
                  <a:cubicBezTo>
                    <a:pt x="414" y="49"/>
                    <a:pt x="415" y="49"/>
                    <a:pt x="415" y="49"/>
                  </a:cubicBezTo>
                  <a:cubicBezTo>
                    <a:pt x="425" y="50"/>
                    <a:pt x="436" y="50"/>
                    <a:pt x="447" y="51"/>
                  </a:cubicBezTo>
                  <a:cubicBezTo>
                    <a:pt x="453" y="51"/>
                    <a:pt x="458" y="51"/>
                    <a:pt x="464" y="51"/>
                  </a:cubicBezTo>
                  <a:cubicBezTo>
                    <a:pt x="464" y="51"/>
                    <a:pt x="464" y="52"/>
                    <a:pt x="465" y="52"/>
                  </a:cubicBezTo>
                  <a:cubicBezTo>
                    <a:pt x="465" y="52"/>
                    <a:pt x="465" y="52"/>
                    <a:pt x="465" y="52"/>
                  </a:cubicBezTo>
                  <a:cubicBezTo>
                    <a:pt x="459" y="52"/>
                    <a:pt x="453" y="52"/>
                    <a:pt x="448" y="52"/>
                  </a:cubicBezTo>
                  <a:cubicBezTo>
                    <a:pt x="448" y="52"/>
                    <a:pt x="448" y="53"/>
                    <a:pt x="448" y="53"/>
                  </a:cubicBezTo>
                  <a:cubicBezTo>
                    <a:pt x="477" y="54"/>
                    <a:pt x="497" y="55"/>
                    <a:pt x="526" y="57"/>
                  </a:cubicBezTo>
                  <a:cubicBezTo>
                    <a:pt x="526" y="57"/>
                    <a:pt x="526" y="57"/>
                    <a:pt x="526" y="57"/>
                  </a:cubicBezTo>
                  <a:cubicBezTo>
                    <a:pt x="503" y="58"/>
                    <a:pt x="488" y="56"/>
                    <a:pt x="464" y="56"/>
                  </a:cubicBezTo>
                  <a:cubicBezTo>
                    <a:pt x="467" y="56"/>
                    <a:pt x="470" y="57"/>
                    <a:pt x="472" y="57"/>
                  </a:cubicBezTo>
                  <a:cubicBezTo>
                    <a:pt x="484" y="57"/>
                    <a:pt x="487" y="57"/>
                    <a:pt x="498" y="58"/>
                  </a:cubicBezTo>
                  <a:cubicBezTo>
                    <a:pt x="499" y="58"/>
                    <a:pt x="500" y="58"/>
                    <a:pt x="501" y="58"/>
                  </a:cubicBezTo>
                  <a:cubicBezTo>
                    <a:pt x="501" y="58"/>
                    <a:pt x="501" y="59"/>
                    <a:pt x="501" y="59"/>
                  </a:cubicBezTo>
                  <a:cubicBezTo>
                    <a:pt x="485" y="60"/>
                    <a:pt x="477" y="58"/>
                    <a:pt x="461" y="59"/>
                  </a:cubicBezTo>
                  <a:cubicBezTo>
                    <a:pt x="461" y="59"/>
                    <a:pt x="462" y="59"/>
                    <a:pt x="462" y="59"/>
                  </a:cubicBezTo>
                  <a:cubicBezTo>
                    <a:pt x="474" y="60"/>
                    <a:pt x="477" y="60"/>
                    <a:pt x="489" y="61"/>
                  </a:cubicBezTo>
                  <a:cubicBezTo>
                    <a:pt x="497" y="61"/>
                    <a:pt x="505" y="61"/>
                    <a:pt x="513" y="62"/>
                  </a:cubicBezTo>
                  <a:cubicBezTo>
                    <a:pt x="514" y="62"/>
                    <a:pt x="514" y="62"/>
                    <a:pt x="515" y="62"/>
                  </a:cubicBezTo>
                  <a:cubicBezTo>
                    <a:pt x="514" y="63"/>
                    <a:pt x="513" y="63"/>
                    <a:pt x="512" y="63"/>
                  </a:cubicBezTo>
                  <a:cubicBezTo>
                    <a:pt x="509" y="63"/>
                    <a:pt x="506" y="63"/>
                    <a:pt x="503" y="63"/>
                  </a:cubicBezTo>
                  <a:cubicBezTo>
                    <a:pt x="493" y="62"/>
                    <a:pt x="492" y="63"/>
                    <a:pt x="481" y="62"/>
                  </a:cubicBezTo>
                  <a:cubicBezTo>
                    <a:pt x="453" y="62"/>
                    <a:pt x="427" y="65"/>
                    <a:pt x="399" y="64"/>
                  </a:cubicBezTo>
                  <a:cubicBezTo>
                    <a:pt x="367" y="64"/>
                    <a:pt x="333" y="63"/>
                    <a:pt x="301" y="64"/>
                  </a:cubicBezTo>
                  <a:cubicBezTo>
                    <a:pt x="286" y="65"/>
                    <a:pt x="275" y="62"/>
                    <a:pt x="260" y="63"/>
                  </a:cubicBezTo>
                  <a:cubicBezTo>
                    <a:pt x="257" y="63"/>
                    <a:pt x="252" y="63"/>
                    <a:pt x="250" y="63"/>
                  </a:cubicBezTo>
                  <a:cubicBezTo>
                    <a:pt x="254" y="63"/>
                    <a:pt x="259" y="63"/>
                    <a:pt x="263" y="63"/>
                  </a:cubicBezTo>
                  <a:cubicBezTo>
                    <a:pt x="305" y="63"/>
                    <a:pt x="347" y="63"/>
                    <a:pt x="388" y="64"/>
                  </a:cubicBezTo>
                  <a:cubicBezTo>
                    <a:pt x="411" y="65"/>
                    <a:pt x="435" y="66"/>
                    <a:pt x="458" y="66"/>
                  </a:cubicBezTo>
                  <a:cubicBezTo>
                    <a:pt x="476" y="67"/>
                    <a:pt x="507" y="68"/>
                    <a:pt x="525" y="68"/>
                  </a:cubicBezTo>
                  <a:cubicBezTo>
                    <a:pt x="529" y="68"/>
                    <a:pt x="533" y="69"/>
                    <a:pt x="537" y="69"/>
                  </a:cubicBezTo>
                  <a:cubicBezTo>
                    <a:pt x="537" y="69"/>
                    <a:pt x="537" y="69"/>
                    <a:pt x="538" y="70"/>
                  </a:cubicBezTo>
                  <a:cubicBezTo>
                    <a:pt x="538" y="70"/>
                    <a:pt x="547" y="70"/>
                    <a:pt x="547" y="70"/>
                  </a:cubicBezTo>
                  <a:cubicBezTo>
                    <a:pt x="546" y="70"/>
                    <a:pt x="546" y="70"/>
                    <a:pt x="545" y="70"/>
                  </a:cubicBezTo>
                  <a:cubicBezTo>
                    <a:pt x="541" y="70"/>
                    <a:pt x="537" y="70"/>
                    <a:pt x="533" y="70"/>
                  </a:cubicBezTo>
                  <a:cubicBezTo>
                    <a:pt x="515" y="70"/>
                    <a:pt x="497" y="70"/>
                    <a:pt x="479" y="70"/>
                  </a:cubicBezTo>
                  <a:cubicBezTo>
                    <a:pt x="454" y="70"/>
                    <a:pt x="413" y="71"/>
                    <a:pt x="389" y="70"/>
                  </a:cubicBezTo>
                  <a:cubicBezTo>
                    <a:pt x="359" y="69"/>
                    <a:pt x="318" y="71"/>
                    <a:pt x="288" y="68"/>
                  </a:cubicBezTo>
                  <a:cubicBezTo>
                    <a:pt x="285" y="68"/>
                    <a:pt x="290" y="68"/>
                    <a:pt x="287" y="68"/>
                  </a:cubicBezTo>
                  <a:cubicBezTo>
                    <a:pt x="287" y="68"/>
                    <a:pt x="288" y="68"/>
                    <a:pt x="288" y="68"/>
                  </a:cubicBezTo>
                  <a:cubicBezTo>
                    <a:pt x="306" y="69"/>
                    <a:pt x="324" y="69"/>
                    <a:pt x="341" y="69"/>
                  </a:cubicBezTo>
                  <a:cubicBezTo>
                    <a:pt x="357" y="69"/>
                    <a:pt x="373" y="70"/>
                    <a:pt x="389" y="70"/>
                  </a:cubicBezTo>
                  <a:cubicBezTo>
                    <a:pt x="411" y="71"/>
                    <a:pt x="455" y="72"/>
                    <a:pt x="478" y="73"/>
                  </a:cubicBezTo>
                  <a:cubicBezTo>
                    <a:pt x="487" y="73"/>
                    <a:pt x="496" y="74"/>
                    <a:pt x="504" y="74"/>
                  </a:cubicBezTo>
                  <a:cubicBezTo>
                    <a:pt x="508" y="74"/>
                    <a:pt x="512" y="76"/>
                    <a:pt x="516" y="76"/>
                  </a:cubicBezTo>
                  <a:cubicBezTo>
                    <a:pt x="517" y="76"/>
                    <a:pt x="517" y="76"/>
                    <a:pt x="518" y="76"/>
                  </a:cubicBezTo>
                  <a:cubicBezTo>
                    <a:pt x="518" y="76"/>
                    <a:pt x="517" y="76"/>
                    <a:pt x="517" y="76"/>
                  </a:cubicBezTo>
                  <a:cubicBezTo>
                    <a:pt x="514" y="76"/>
                    <a:pt x="510" y="77"/>
                    <a:pt x="507" y="77"/>
                  </a:cubicBezTo>
                  <a:cubicBezTo>
                    <a:pt x="507" y="77"/>
                    <a:pt x="507" y="77"/>
                    <a:pt x="507" y="77"/>
                  </a:cubicBezTo>
                  <a:cubicBezTo>
                    <a:pt x="513" y="77"/>
                    <a:pt x="520" y="78"/>
                    <a:pt x="526" y="78"/>
                  </a:cubicBezTo>
                  <a:cubicBezTo>
                    <a:pt x="526" y="78"/>
                    <a:pt x="526" y="79"/>
                    <a:pt x="526" y="79"/>
                  </a:cubicBezTo>
                  <a:cubicBezTo>
                    <a:pt x="500" y="79"/>
                    <a:pt x="451" y="78"/>
                    <a:pt x="425" y="77"/>
                  </a:cubicBezTo>
                  <a:cubicBezTo>
                    <a:pt x="428" y="78"/>
                    <a:pt x="431" y="78"/>
                    <a:pt x="434" y="78"/>
                  </a:cubicBezTo>
                  <a:cubicBezTo>
                    <a:pt x="450" y="79"/>
                    <a:pt x="489" y="79"/>
                    <a:pt x="505" y="80"/>
                  </a:cubicBezTo>
                  <a:cubicBezTo>
                    <a:pt x="511" y="80"/>
                    <a:pt x="517" y="81"/>
                    <a:pt x="524" y="81"/>
                  </a:cubicBezTo>
                  <a:cubicBezTo>
                    <a:pt x="524" y="81"/>
                    <a:pt x="524" y="81"/>
                    <a:pt x="525" y="81"/>
                  </a:cubicBezTo>
                  <a:cubicBezTo>
                    <a:pt x="524" y="82"/>
                    <a:pt x="524" y="82"/>
                    <a:pt x="523" y="82"/>
                  </a:cubicBezTo>
                  <a:cubicBezTo>
                    <a:pt x="522" y="82"/>
                    <a:pt x="520" y="82"/>
                    <a:pt x="519" y="82"/>
                  </a:cubicBezTo>
                  <a:cubicBezTo>
                    <a:pt x="514" y="82"/>
                    <a:pt x="508" y="82"/>
                    <a:pt x="503" y="82"/>
                  </a:cubicBezTo>
                  <a:cubicBezTo>
                    <a:pt x="499" y="82"/>
                    <a:pt x="495" y="82"/>
                    <a:pt x="492" y="82"/>
                  </a:cubicBezTo>
                  <a:cubicBezTo>
                    <a:pt x="493" y="82"/>
                    <a:pt x="495" y="82"/>
                    <a:pt x="497" y="82"/>
                  </a:cubicBezTo>
                  <a:cubicBezTo>
                    <a:pt x="497" y="82"/>
                    <a:pt x="497" y="82"/>
                    <a:pt x="497" y="83"/>
                  </a:cubicBezTo>
                  <a:cubicBezTo>
                    <a:pt x="484" y="83"/>
                    <a:pt x="448" y="83"/>
                    <a:pt x="435" y="82"/>
                  </a:cubicBezTo>
                  <a:cubicBezTo>
                    <a:pt x="422" y="82"/>
                    <a:pt x="408" y="82"/>
                    <a:pt x="395" y="81"/>
                  </a:cubicBezTo>
                  <a:cubicBezTo>
                    <a:pt x="395" y="81"/>
                    <a:pt x="395" y="77"/>
                    <a:pt x="395" y="77"/>
                  </a:cubicBezTo>
                  <a:cubicBezTo>
                    <a:pt x="428" y="79"/>
                    <a:pt x="483" y="84"/>
                    <a:pt x="517" y="86"/>
                  </a:cubicBezTo>
                  <a:cubicBezTo>
                    <a:pt x="517" y="86"/>
                    <a:pt x="517" y="86"/>
                    <a:pt x="517" y="87"/>
                  </a:cubicBezTo>
                  <a:cubicBezTo>
                    <a:pt x="512" y="87"/>
                    <a:pt x="508" y="87"/>
                    <a:pt x="504" y="87"/>
                  </a:cubicBezTo>
                  <a:cubicBezTo>
                    <a:pt x="504" y="87"/>
                    <a:pt x="504" y="87"/>
                    <a:pt x="504" y="87"/>
                  </a:cubicBezTo>
                  <a:cubicBezTo>
                    <a:pt x="504" y="88"/>
                    <a:pt x="505" y="88"/>
                    <a:pt x="506" y="88"/>
                  </a:cubicBezTo>
                  <a:cubicBezTo>
                    <a:pt x="506" y="88"/>
                    <a:pt x="506" y="88"/>
                    <a:pt x="506" y="89"/>
                  </a:cubicBezTo>
                  <a:cubicBezTo>
                    <a:pt x="459" y="88"/>
                    <a:pt x="390" y="81"/>
                    <a:pt x="343" y="80"/>
                  </a:cubicBezTo>
                  <a:cubicBezTo>
                    <a:pt x="361" y="81"/>
                    <a:pt x="378" y="82"/>
                    <a:pt x="396" y="83"/>
                  </a:cubicBezTo>
                  <a:cubicBezTo>
                    <a:pt x="414" y="83"/>
                    <a:pt x="454" y="89"/>
                    <a:pt x="472" y="90"/>
                  </a:cubicBezTo>
                  <a:cubicBezTo>
                    <a:pt x="489" y="91"/>
                    <a:pt x="507" y="91"/>
                    <a:pt x="524" y="92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24" y="93"/>
                    <a:pt x="524" y="93"/>
                    <a:pt x="524" y="93"/>
                  </a:cubicBezTo>
                  <a:cubicBezTo>
                    <a:pt x="518" y="93"/>
                    <a:pt x="512" y="93"/>
                    <a:pt x="506" y="93"/>
                  </a:cubicBezTo>
                  <a:cubicBezTo>
                    <a:pt x="488" y="92"/>
                    <a:pt x="447" y="92"/>
                    <a:pt x="428" y="91"/>
                  </a:cubicBezTo>
                  <a:cubicBezTo>
                    <a:pt x="408" y="90"/>
                    <a:pt x="387" y="84"/>
                    <a:pt x="367" y="84"/>
                  </a:cubicBezTo>
                  <a:cubicBezTo>
                    <a:pt x="347" y="83"/>
                    <a:pt x="328" y="83"/>
                    <a:pt x="308" y="83"/>
                  </a:cubicBezTo>
                  <a:cubicBezTo>
                    <a:pt x="292" y="83"/>
                    <a:pt x="275" y="80"/>
                    <a:pt x="259" y="80"/>
                  </a:cubicBezTo>
                  <a:cubicBezTo>
                    <a:pt x="235" y="80"/>
                    <a:pt x="211" y="80"/>
                    <a:pt x="187" y="80"/>
                  </a:cubicBezTo>
                  <a:cubicBezTo>
                    <a:pt x="186" y="80"/>
                    <a:pt x="184" y="80"/>
                    <a:pt x="182" y="81"/>
                  </a:cubicBezTo>
                  <a:cubicBezTo>
                    <a:pt x="182" y="81"/>
                    <a:pt x="181" y="81"/>
                    <a:pt x="181" y="81"/>
                  </a:cubicBezTo>
                  <a:cubicBezTo>
                    <a:pt x="180" y="80"/>
                    <a:pt x="179" y="80"/>
                    <a:pt x="179" y="80"/>
                  </a:cubicBezTo>
                  <a:cubicBezTo>
                    <a:pt x="177" y="80"/>
                    <a:pt x="175" y="80"/>
                    <a:pt x="174" y="80"/>
                  </a:cubicBezTo>
                  <a:cubicBezTo>
                    <a:pt x="158" y="80"/>
                    <a:pt x="143" y="81"/>
                    <a:pt x="128" y="81"/>
                  </a:cubicBezTo>
                  <a:cubicBezTo>
                    <a:pt x="115" y="82"/>
                    <a:pt x="103" y="81"/>
                    <a:pt x="91" y="81"/>
                  </a:cubicBezTo>
                  <a:lnTo>
                    <a:pt x="87" y="81"/>
                  </a:lnTo>
                  <a:close/>
                  <a:moveTo>
                    <a:pt x="334" y="80"/>
                  </a:moveTo>
                  <a:cubicBezTo>
                    <a:pt x="334" y="80"/>
                    <a:pt x="334" y="80"/>
                    <a:pt x="334" y="80"/>
                  </a:cubicBezTo>
                  <a:cubicBezTo>
                    <a:pt x="345" y="80"/>
                    <a:pt x="357" y="81"/>
                    <a:pt x="368" y="81"/>
                  </a:cubicBezTo>
                  <a:cubicBezTo>
                    <a:pt x="368" y="81"/>
                    <a:pt x="368" y="81"/>
                    <a:pt x="368" y="80"/>
                  </a:cubicBezTo>
                  <a:cubicBezTo>
                    <a:pt x="357" y="80"/>
                    <a:pt x="345" y="80"/>
                    <a:pt x="334" y="80"/>
                  </a:cubicBezTo>
                  <a:close/>
                  <a:moveTo>
                    <a:pt x="379" y="81"/>
                  </a:moveTo>
                  <a:cubicBezTo>
                    <a:pt x="379" y="81"/>
                    <a:pt x="379" y="81"/>
                    <a:pt x="379" y="81"/>
                  </a:cubicBezTo>
                  <a:cubicBezTo>
                    <a:pt x="376" y="81"/>
                    <a:pt x="374" y="81"/>
                    <a:pt x="371" y="81"/>
                  </a:cubicBezTo>
                  <a:cubicBezTo>
                    <a:pt x="371" y="81"/>
                    <a:pt x="371" y="81"/>
                    <a:pt x="371" y="81"/>
                  </a:cubicBezTo>
                  <a:cubicBezTo>
                    <a:pt x="374" y="81"/>
                    <a:pt x="377" y="81"/>
                    <a:pt x="379" y="81"/>
                  </a:cubicBezTo>
                  <a:close/>
                </a:path>
              </a:pathLst>
            </a:custGeom>
            <a:solidFill>
              <a:srgbClr val="076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68;p17">
              <a:extLst>
                <a:ext uri="{FF2B5EF4-FFF2-40B4-BE49-F238E27FC236}">
                  <a16:creationId xmlns:a16="http://schemas.microsoft.com/office/drawing/2014/main" id="{E39E1A1E-3FC8-45C8-8F24-E31664A5AE67}"/>
                </a:ext>
              </a:extLst>
            </p:cNvPr>
            <p:cNvSpPr txBox="1"/>
            <p:nvPr/>
          </p:nvSpPr>
          <p:spPr>
            <a:xfrm>
              <a:off x="7761287" y="5392737"/>
              <a:ext cx="24336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prstClr val="white"/>
                </a:buClr>
                <a:buSzPts val="3000"/>
                <a:buFont typeface="Montserrat"/>
                <a:buNone/>
              </a:pPr>
              <a:endParaRPr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0" name="Группа 5">
            <a:extLst>
              <a:ext uri="{FF2B5EF4-FFF2-40B4-BE49-F238E27FC236}">
                <a16:creationId xmlns:a16="http://schemas.microsoft.com/office/drawing/2014/main" id="{1E1CA361-2547-4921-BB18-4A9FF74F1A34}"/>
              </a:ext>
            </a:extLst>
          </p:cNvPr>
          <p:cNvGrpSpPr/>
          <p:nvPr/>
        </p:nvGrpSpPr>
        <p:grpSpPr>
          <a:xfrm>
            <a:off x="6136565" y="1091003"/>
            <a:ext cx="5072062" cy="1165496"/>
            <a:chOff x="6224587" y="660400"/>
            <a:chExt cx="5205412" cy="885825"/>
          </a:xfrm>
        </p:grpSpPr>
        <p:sp>
          <p:nvSpPr>
            <p:cNvPr id="31" name="Google Shape;259;p17">
              <a:extLst>
                <a:ext uri="{FF2B5EF4-FFF2-40B4-BE49-F238E27FC236}">
                  <a16:creationId xmlns:a16="http://schemas.microsoft.com/office/drawing/2014/main" id="{AADB26FC-7DBC-4B42-802B-D3C9AD9478A4}"/>
                </a:ext>
              </a:extLst>
            </p:cNvPr>
            <p:cNvSpPr/>
            <p:nvPr/>
          </p:nvSpPr>
          <p:spPr>
            <a:xfrm>
              <a:off x="6224587" y="660400"/>
              <a:ext cx="5205412" cy="885825"/>
            </a:xfrm>
            <a:custGeom>
              <a:avLst/>
              <a:gdLst/>
              <a:ahLst/>
              <a:cxnLst/>
              <a:rect l="l" t="t" r="r" b="b"/>
              <a:pathLst>
                <a:path w="547" h="93" extrusionOk="0">
                  <a:moveTo>
                    <a:pt x="459" y="12"/>
                  </a:moveTo>
                  <a:cubicBezTo>
                    <a:pt x="455" y="13"/>
                    <a:pt x="478" y="13"/>
                    <a:pt x="475" y="14"/>
                  </a:cubicBezTo>
                  <a:cubicBezTo>
                    <a:pt x="474" y="14"/>
                    <a:pt x="474" y="14"/>
                    <a:pt x="473" y="15"/>
                  </a:cubicBezTo>
                  <a:cubicBezTo>
                    <a:pt x="473" y="15"/>
                    <a:pt x="473" y="15"/>
                    <a:pt x="473" y="15"/>
                  </a:cubicBezTo>
                  <a:cubicBezTo>
                    <a:pt x="474" y="15"/>
                    <a:pt x="474" y="15"/>
                    <a:pt x="475" y="15"/>
                  </a:cubicBezTo>
                  <a:cubicBezTo>
                    <a:pt x="480" y="15"/>
                    <a:pt x="459" y="15"/>
                    <a:pt x="464" y="16"/>
                  </a:cubicBezTo>
                  <a:cubicBezTo>
                    <a:pt x="465" y="16"/>
                    <a:pt x="465" y="16"/>
                    <a:pt x="466" y="16"/>
                  </a:cubicBezTo>
                  <a:cubicBezTo>
                    <a:pt x="466" y="16"/>
                    <a:pt x="466" y="16"/>
                    <a:pt x="466" y="17"/>
                  </a:cubicBezTo>
                  <a:cubicBezTo>
                    <a:pt x="465" y="17"/>
                    <a:pt x="465" y="17"/>
                    <a:pt x="464" y="17"/>
                  </a:cubicBezTo>
                  <a:cubicBezTo>
                    <a:pt x="460" y="18"/>
                    <a:pt x="482" y="18"/>
                    <a:pt x="477" y="18"/>
                  </a:cubicBezTo>
                  <a:cubicBezTo>
                    <a:pt x="476" y="18"/>
                    <a:pt x="475" y="18"/>
                    <a:pt x="475" y="19"/>
                  </a:cubicBezTo>
                  <a:cubicBezTo>
                    <a:pt x="475" y="20"/>
                    <a:pt x="474" y="20"/>
                    <a:pt x="474" y="20"/>
                  </a:cubicBezTo>
                  <a:cubicBezTo>
                    <a:pt x="473" y="20"/>
                    <a:pt x="472" y="20"/>
                    <a:pt x="471" y="21"/>
                  </a:cubicBezTo>
                  <a:cubicBezTo>
                    <a:pt x="459" y="23"/>
                    <a:pt x="471" y="24"/>
                    <a:pt x="459" y="25"/>
                  </a:cubicBezTo>
                  <a:cubicBezTo>
                    <a:pt x="457" y="25"/>
                    <a:pt x="456" y="26"/>
                    <a:pt x="455" y="27"/>
                  </a:cubicBezTo>
                  <a:cubicBezTo>
                    <a:pt x="456" y="27"/>
                    <a:pt x="458" y="27"/>
                    <a:pt x="459" y="27"/>
                  </a:cubicBezTo>
                  <a:cubicBezTo>
                    <a:pt x="464" y="26"/>
                    <a:pt x="469" y="26"/>
                    <a:pt x="473" y="26"/>
                  </a:cubicBezTo>
                  <a:cubicBezTo>
                    <a:pt x="483" y="25"/>
                    <a:pt x="468" y="25"/>
                    <a:pt x="477" y="25"/>
                  </a:cubicBezTo>
                  <a:cubicBezTo>
                    <a:pt x="478" y="25"/>
                    <a:pt x="478" y="25"/>
                    <a:pt x="479" y="25"/>
                  </a:cubicBezTo>
                  <a:cubicBezTo>
                    <a:pt x="479" y="25"/>
                    <a:pt x="479" y="25"/>
                    <a:pt x="479" y="26"/>
                  </a:cubicBezTo>
                  <a:cubicBezTo>
                    <a:pt x="478" y="26"/>
                    <a:pt x="478" y="26"/>
                    <a:pt x="477" y="26"/>
                  </a:cubicBezTo>
                  <a:cubicBezTo>
                    <a:pt x="473" y="27"/>
                    <a:pt x="474" y="28"/>
                    <a:pt x="470" y="28"/>
                  </a:cubicBezTo>
                  <a:cubicBezTo>
                    <a:pt x="460" y="29"/>
                    <a:pt x="467" y="30"/>
                    <a:pt x="457" y="31"/>
                  </a:cubicBezTo>
                  <a:cubicBezTo>
                    <a:pt x="447" y="32"/>
                    <a:pt x="452" y="33"/>
                    <a:pt x="442" y="33"/>
                  </a:cubicBezTo>
                  <a:cubicBezTo>
                    <a:pt x="432" y="34"/>
                    <a:pt x="422" y="26"/>
                    <a:pt x="413" y="27"/>
                  </a:cubicBezTo>
                  <a:cubicBezTo>
                    <a:pt x="411" y="28"/>
                    <a:pt x="410" y="28"/>
                    <a:pt x="408" y="28"/>
                  </a:cubicBezTo>
                  <a:cubicBezTo>
                    <a:pt x="408" y="28"/>
                    <a:pt x="408" y="28"/>
                    <a:pt x="408" y="29"/>
                  </a:cubicBezTo>
                  <a:cubicBezTo>
                    <a:pt x="409" y="29"/>
                    <a:pt x="410" y="28"/>
                    <a:pt x="411" y="28"/>
                  </a:cubicBezTo>
                  <a:cubicBezTo>
                    <a:pt x="415" y="28"/>
                    <a:pt x="419" y="27"/>
                    <a:pt x="422" y="27"/>
                  </a:cubicBezTo>
                  <a:cubicBezTo>
                    <a:pt x="427" y="26"/>
                    <a:pt x="432" y="26"/>
                    <a:pt x="437" y="25"/>
                  </a:cubicBezTo>
                  <a:cubicBezTo>
                    <a:pt x="441" y="25"/>
                    <a:pt x="445" y="34"/>
                    <a:pt x="449" y="34"/>
                  </a:cubicBezTo>
                  <a:cubicBezTo>
                    <a:pt x="455" y="34"/>
                    <a:pt x="446" y="33"/>
                    <a:pt x="452" y="32"/>
                  </a:cubicBezTo>
                  <a:cubicBezTo>
                    <a:pt x="459" y="32"/>
                    <a:pt x="465" y="32"/>
                    <a:pt x="471" y="32"/>
                  </a:cubicBezTo>
                  <a:cubicBezTo>
                    <a:pt x="472" y="31"/>
                    <a:pt x="472" y="32"/>
                    <a:pt x="473" y="32"/>
                  </a:cubicBezTo>
                  <a:cubicBezTo>
                    <a:pt x="473" y="32"/>
                    <a:pt x="473" y="32"/>
                    <a:pt x="473" y="32"/>
                  </a:cubicBezTo>
                  <a:cubicBezTo>
                    <a:pt x="472" y="33"/>
                    <a:pt x="472" y="33"/>
                    <a:pt x="471" y="33"/>
                  </a:cubicBezTo>
                  <a:cubicBezTo>
                    <a:pt x="469" y="34"/>
                    <a:pt x="476" y="34"/>
                    <a:pt x="473" y="34"/>
                  </a:cubicBezTo>
                  <a:cubicBezTo>
                    <a:pt x="472" y="34"/>
                    <a:pt x="471" y="35"/>
                    <a:pt x="471" y="36"/>
                  </a:cubicBezTo>
                  <a:cubicBezTo>
                    <a:pt x="472" y="36"/>
                    <a:pt x="472" y="36"/>
                    <a:pt x="473" y="36"/>
                  </a:cubicBezTo>
                  <a:cubicBezTo>
                    <a:pt x="478" y="36"/>
                    <a:pt x="465" y="36"/>
                    <a:pt x="470" y="35"/>
                  </a:cubicBezTo>
                  <a:cubicBezTo>
                    <a:pt x="471" y="35"/>
                    <a:pt x="489" y="35"/>
                    <a:pt x="489" y="36"/>
                  </a:cubicBezTo>
                  <a:cubicBezTo>
                    <a:pt x="491" y="37"/>
                    <a:pt x="492" y="36"/>
                    <a:pt x="494" y="36"/>
                  </a:cubicBezTo>
                  <a:cubicBezTo>
                    <a:pt x="494" y="36"/>
                    <a:pt x="495" y="37"/>
                    <a:pt x="495" y="37"/>
                  </a:cubicBezTo>
                  <a:cubicBezTo>
                    <a:pt x="495" y="37"/>
                    <a:pt x="495" y="37"/>
                    <a:pt x="495" y="37"/>
                  </a:cubicBezTo>
                  <a:cubicBezTo>
                    <a:pt x="494" y="38"/>
                    <a:pt x="498" y="38"/>
                    <a:pt x="497" y="38"/>
                  </a:cubicBezTo>
                  <a:cubicBezTo>
                    <a:pt x="487" y="39"/>
                    <a:pt x="492" y="41"/>
                    <a:pt x="482" y="42"/>
                  </a:cubicBezTo>
                  <a:cubicBezTo>
                    <a:pt x="464" y="43"/>
                    <a:pt x="470" y="43"/>
                    <a:pt x="446" y="42"/>
                  </a:cubicBezTo>
                  <a:cubicBezTo>
                    <a:pt x="444" y="43"/>
                    <a:pt x="425" y="39"/>
                    <a:pt x="424" y="39"/>
                  </a:cubicBezTo>
                  <a:cubicBezTo>
                    <a:pt x="424" y="39"/>
                    <a:pt x="425" y="39"/>
                    <a:pt x="425" y="39"/>
                  </a:cubicBezTo>
                  <a:cubicBezTo>
                    <a:pt x="431" y="39"/>
                    <a:pt x="439" y="45"/>
                    <a:pt x="445" y="44"/>
                  </a:cubicBezTo>
                  <a:cubicBezTo>
                    <a:pt x="450" y="44"/>
                    <a:pt x="451" y="47"/>
                    <a:pt x="455" y="46"/>
                  </a:cubicBezTo>
                  <a:cubicBezTo>
                    <a:pt x="465" y="46"/>
                    <a:pt x="475" y="45"/>
                    <a:pt x="485" y="44"/>
                  </a:cubicBezTo>
                  <a:cubicBezTo>
                    <a:pt x="486" y="44"/>
                    <a:pt x="487" y="45"/>
                    <a:pt x="489" y="45"/>
                  </a:cubicBezTo>
                  <a:cubicBezTo>
                    <a:pt x="489" y="45"/>
                    <a:pt x="489" y="45"/>
                    <a:pt x="490" y="45"/>
                  </a:cubicBezTo>
                  <a:cubicBezTo>
                    <a:pt x="492" y="45"/>
                    <a:pt x="495" y="44"/>
                    <a:pt x="497" y="44"/>
                  </a:cubicBezTo>
                  <a:cubicBezTo>
                    <a:pt x="501" y="44"/>
                    <a:pt x="490" y="43"/>
                    <a:pt x="494" y="43"/>
                  </a:cubicBezTo>
                  <a:cubicBezTo>
                    <a:pt x="494" y="43"/>
                    <a:pt x="495" y="43"/>
                    <a:pt x="496" y="43"/>
                  </a:cubicBezTo>
                  <a:cubicBezTo>
                    <a:pt x="496" y="43"/>
                    <a:pt x="496" y="44"/>
                    <a:pt x="496" y="44"/>
                  </a:cubicBezTo>
                  <a:cubicBezTo>
                    <a:pt x="495" y="44"/>
                    <a:pt x="494" y="44"/>
                    <a:pt x="494" y="44"/>
                  </a:cubicBezTo>
                  <a:cubicBezTo>
                    <a:pt x="491" y="45"/>
                    <a:pt x="504" y="45"/>
                    <a:pt x="501" y="46"/>
                  </a:cubicBezTo>
                  <a:cubicBezTo>
                    <a:pt x="495" y="47"/>
                    <a:pt x="476" y="48"/>
                    <a:pt x="471" y="49"/>
                  </a:cubicBezTo>
                  <a:cubicBezTo>
                    <a:pt x="466" y="49"/>
                    <a:pt x="462" y="50"/>
                    <a:pt x="457" y="50"/>
                  </a:cubicBezTo>
                  <a:cubicBezTo>
                    <a:pt x="460" y="50"/>
                    <a:pt x="463" y="50"/>
                    <a:pt x="466" y="50"/>
                  </a:cubicBezTo>
                  <a:cubicBezTo>
                    <a:pt x="472" y="49"/>
                    <a:pt x="478" y="49"/>
                    <a:pt x="483" y="48"/>
                  </a:cubicBezTo>
                  <a:cubicBezTo>
                    <a:pt x="484" y="48"/>
                    <a:pt x="485" y="48"/>
                    <a:pt x="486" y="48"/>
                  </a:cubicBezTo>
                  <a:cubicBezTo>
                    <a:pt x="486" y="49"/>
                    <a:pt x="486" y="49"/>
                    <a:pt x="486" y="49"/>
                  </a:cubicBezTo>
                  <a:cubicBezTo>
                    <a:pt x="484" y="49"/>
                    <a:pt x="483" y="50"/>
                    <a:pt x="482" y="50"/>
                  </a:cubicBezTo>
                  <a:cubicBezTo>
                    <a:pt x="471" y="51"/>
                    <a:pt x="473" y="43"/>
                    <a:pt x="462" y="45"/>
                  </a:cubicBezTo>
                  <a:cubicBezTo>
                    <a:pt x="454" y="46"/>
                    <a:pt x="446" y="47"/>
                    <a:pt x="438" y="48"/>
                  </a:cubicBezTo>
                  <a:cubicBezTo>
                    <a:pt x="435" y="48"/>
                    <a:pt x="432" y="49"/>
                    <a:pt x="429" y="49"/>
                  </a:cubicBezTo>
                  <a:cubicBezTo>
                    <a:pt x="430" y="49"/>
                    <a:pt x="431" y="49"/>
                    <a:pt x="432" y="49"/>
                  </a:cubicBezTo>
                  <a:cubicBezTo>
                    <a:pt x="435" y="49"/>
                    <a:pt x="437" y="48"/>
                    <a:pt x="440" y="49"/>
                  </a:cubicBezTo>
                  <a:cubicBezTo>
                    <a:pt x="442" y="50"/>
                    <a:pt x="444" y="49"/>
                    <a:pt x="445" y="49"/>
                  </a:cubicBezTo>
                  <a:cubicBezTo>
                    <a:pt x="443" y="49"/>
                    <a:pt x="454" y="48"/>
                    <a:pt x="477" y="46"/>
                  </a:cubicBezTo>
                  <a:cubicBezTo>
                    <a:pt x="482" y="45"/>
                    <a:pt x="474" y="54"/>
                    <a:pt x="480" y="53"/>
                  </a:cubicBezTo>
                  <a:cubicBezTo>
                    <a:pt x="481" y="53"/>
                    <a:pt x="495" y="43"/>
                    <a:pt x="496" y="45"/>
                  </a:cubicBezTo>
                  <a:cubicBezTo>
                    <a:pt x="468" y="51"/>
                    <a:pt x="451" y="52"/>
                    <a:pt x="446" y="53"/>
                  </a:cubicBezTo>
                  <a:cubicBezTo>
                    <a:pt x="448" y="53"/>
                    <a:pt x="450" y="53"/>
                    <a:pt x="452" y="54"/>
                  </a:cubicBezTo>
                  <a:cubicBezTo>
                    <a:pt x="445" y="56"/>
                    <a:pt x="500" y="56"/>
                    <a:pt x="493" y="58"/>
                  </a:cubicBezTo>
                  <a:cubicBezTo>
                    <a:pt x="494" y="58"/>
                    <a:pt x="494" y="58"/>
                    <a:pt x="495" y="58"/>
                  </a:cubicBezTo>
                  <a:cubicBezTo>
                    <a:pt x="502" y="58"/>
                    <a:pt x="486" y="57"/>
                    <a:pt x="494" y="56"/>
                  </a:cubicBezTo>
                  <a:cubicBezTo>
                    <a:pt x="500" y="55"/>
                    <a:pt x="454" y="54"/>
                    <a:pt x="460" y="54"/>
                  </a:cubicBezTo>
                  <a:cubicBezTo>
                    <a:pt x="460" y="54"/>
                    <a:pt x="461" y="54"/>
                    <a:pt x="462" y="54"/>
                  </a:cubicBezTo>
                  <a:cubicBezTo>
                    <a:pt x="462" y="54"/>
                    <a:pt x="462" y="54"/>
                    <a:pt x="462" y="54"/>
                  </a:cubicBezTo>
                  <a:cubicBezTo>
                    <a:pt x="461" y="55"/>
                    <a:pt x="499" y="55"/>
                    <a:pt x="498" y="55"/>
                  </a:cubicBezTo>
                  <a:cubicBezTo>
                    <a:pt x="495" y="56"/>
                    <a:pt x="493" y="56"/>
                    <a:pt x="490" y="57"/>
                  </a:cubicBezTo>
                  <a:cubicBezTo>
                    <a:pt x="482" y="58"/>
                    <a:pt x="511" y="60"/>
                    <a:pt x="503" y="62"/>
                  </a:cubicBezTo>
                  <a:cubicBezTo>
                    <a:pt x="502" y="62"/>
                    <a:pt x="501" y="62"/>
                    <a:pt x="501" y="62"/>
                  </a:cubicBezTo>
                  <a:cubicBezTo>
                    <a:pt x="501" y="64"/>
                    <a:pt x="499" y="64"/>
                    <a:pt x="498" y="64"/>
                  </a:cubicBezTo>
                  <a:cubicBezTo>
                    <a:pt x="494" y="65"/>
                    <a:pt x="496" y="66"/>
                    <a:pt x="493" y="67"/>
                  </a:cubicBezTo>
                  <a:cubicBezTo>
                    <a:pt x="489" y="68"/>
                    <a:pt x="499" y="68"/>
                    <a:pt x="496" y="69"/>
                  </a:cubicBezTo>
                  <a:cubicBezTo>
                    <a:pt x="494" y="69"/>
                    <a:pt x="491" y="70"/>
                    <a:pt x="489" y="70"/>
                  </a:cubicBezTo>
                  <a:cubicBezTo>
                    <a:pt x="493" y="70"/>
                    <a:pt x="485" y="69"/>
                    <a:pt x="489" y="69"/>
                  </a:cubicBezTo>
                  <a:cubicBezTo>
                    <a:pt x="494" y="68"/>
                    <a:pt x="499" y="67"/>
                    <a:pt x="504" y="67"/>
                  </a:cubicBezTo>
                  <a:cubicBezTo>
                    <a:pt x="505" y="67"/>
                    <a:pt x="506" y="67"/>
                    <a:pt x="507" y="67"/>
                  </a:cubicBezTo>
                  <a:cubicBezTo>
                    <a:pt x="507" y="67"/>
                    <a:pt x="507" y="67"/>
                    <a:pt x="507" y="67"/>
                  </a:cubicBezTo>
                  <a:cubicBezTo>
                    <a:pt x="506" y="68"/>
                    <a:pt x="505" y="68"/>
                    <a:pt x="505" y="68"/>
                  </a:cubicBezTo>
                  <a:cubicBezTo>
                    <a:pt x="502" y="69"/>
                    <a:pt x="498" y="69"/>
                    <a:pt x="495" y="70"/>
                  </a:cubicBezTo>
                  <a:cubicBezTo>
                    <a:pt x="493" y="70"/>
                    <a:pt x="492" y="71"/>
                    <a:pt x="490" y="71"/>
                  </a:cubicBezTo>
                  <a:cubicBezTo>
                    <a:pt x="491" y="71"/>
                    <a:pt x="491" y="71"/>
                    <a:pt x="492" y="71"/>
                  </a:cubicBezTo>
                  <a:cubicBezTo>
                    <a:pt x="500" y="70"/>
                    <a:pt x="509" y="69"/>
                    <a:pt x="518" y="68"/>
                  </a:cubicBezTo>
                  <a:cubicBezTo>
                    <a:pt x="519" y="68"/>
                    <a:pt x="519" y="68"/>
                    <a:pt x="520" y="68"/>
                  </a:cubicBezTo>
                  <a:cubicBezTo>
                    <a:pt x="520" y="68"/>
                    <a:pt x="520" y="68"/>
                    <a:pt x="520" y="69"/>
                  </a:cubicBezTo>
                  <a:cubicBezTo>
                    <a:pt x="519" y="69"/>
                    <a:pt x="519" y="69"/>
                    <a:pt x="518" y="69"/>
                  </a:cubicBezTo>
                  <a:cubicBezTo>
                    <a:pt x="510" y="71"/>
                    <a:pt x="528" y="72"/>
                    <a:pt x="521" y="74"/>
                  </a:cubicBezTo>
                  <a:cubicBezTo>
                    <a:pt x="518" y="74"/>
                    <a:pt x="514" y="75"/>
                    <a:pt x="511" y="77"/>
                  </a:cubicBezTo>
                  <a:cubicBezTo>
                    <a:pt x="510" y="79"/>
                    <a:pt x="521" y="79"/>
                    <a:pt x="520" y="80"/>
                  </a:cubicBezTo>
                  <a:cubicBezTo>
                    <a:pt x="514" y="80"/>
                    <a:pt x="529" y="81"/>
                    <a:pt x="523" y="81"/>
                  </a:cubicBezTo>
                  <a:cubicBezTo>
                    <a:pt x="518" y="81"/>
                    <a:pt x="527" y="83"/>
                    <a:pt x="521" y="84"/>
                  </a:cubicBezTo>
                  <a:cubicBezTo>
                    <a:pt x="522" y="84"/>
                    <a:pt x="522" y="84"/>
                    <a:pt x="522" y="84"/>
                  </a:cubicBezTo>
                  <a:cubicBezTo>
                    <a:pt x="529" y="84"/>
                    <a:pt x="522" y="84"/>
                    <a:pt x="528" y="84"/>
                  </a:cubicBezTo>
                  <a:cubicBezTo>
                    <a:pt x="533" y="83"/>
                    <a:pt x="539" y="83"/>
                    <a:pt x="544" y="82"/>
                  </a:cubicBezTo>
                  <a:cubicBezTo>
                    <a:pt x="545" y="82"/>
                    <a:pt x="546" y="83"/>
                    <a:pt x="547" y="83"/>
                  </a:cubicBezTo>
                  <a:cubicBezTo>
                    <a:pt x="547" y="83"/>
                    <a:pt x="547" y="83"/>
                    <a:pt x="547" y="83"/>
                  </a:cubicBezTo>
                  <a:cubicBezTo>
                    <a:pt x="546" y="84"/>
                    <a:pt x="545" y="84"/>
                    <a:pt x="544" y="84"/>
                  </a:cubicBezTo>
                  <a:cubicBezTo>
                    <a:pt x="540" y="85"/>
                    <a:pt x="536" y="85"/>
                    <a:pt x="532" y="85"/>
                  </a:cubicBezTo>
                  <a:cubicBezTo>
                    <a:pt x="531" y="86"/>
                    <a:pt x="530" y="86"/>
                    <a:pt x="530" y="86"/>
                  </a:cubicBezTo>
                  <a:cubicBezTo>
                    <a:pt x="530" y="86"/>
                    <a:pt x="530" y="86"/>
                    <a:pt x="530" y="86"/>
                  </a:cubicBezTo>
                  <a:cubicBezTo>
                    <a:pt x="531" y="86"/>
                    <a:pt x="533" y="86"/>
                    <a:pt x="535" y="86"/>
                  </a:cubicBezTo>
                  <a:cubicBezTo>
                    <a:pt x="535" y="87"/>
                    <a:pt x="535" y="87"/>
                    <a:pt x="535" y="87"/>
                  </a:cubicBezTo>
                  <a:cubicBezTo>
                    <a:pt x="534" y="87"/>
                    <a:pt x="533" y="88"/>
                    <a:pt x="532" y="88"/>
                  </a:cubicBezTo>
                  <a:cubicBezTo>
                    <a:pt x="525" y="89"/>
                    <a:pt x="530" y="90"/>
                    <a:pt x="523" y="91"/>
                  </a:cubicBezTo>
                  <a:cubicBezTo>
                    <a:pt x="513" y="91"/>
                    <a:pt x="503" y="92"/>
                    <a:pt x="493" y="92"/>
                  </a:cubicBezTo>
                  <a:cubicBezTo>
                    <a:pt x="484" y="92"/>
                    <a:pt x="320" y="92"/>
                    <a:pt x="310" y="92"/>
                  </a:cubicBezTo>
                  <a:cubicBezTo>
                    <a:pt x="300" y="92"/>
                    <a:pt x="289" y="92"/>
                    <a:pt x="279" y="92"/>
                  </a:cubicBezTo>
                  <a:cubicBezTo>
                    <a:pt x="272" y="92"/>
                    <a:pt x="265" y="92"/>
                    <a:pt x="258" y="92"/>
                  </a:cubicBezTo>
                  <a:cubicBezTo>
                    <a:pt x="255" y="92"/>
                    <a:pt x="252" y="92"/>
                    <a:pt x="249" y="92"/>
                  </a:cubicBezTo>
                  <a:cubicBezTo>
                    <a:pt x="248" y="92"/>
                    <a:pt x="247" y="92"/>
                    <a:pt x="245" y="92"/>
                  </a:cubicBezTo>
                  <a:cubicBezTo>
                    <a:pt x="244" y="92"/>
                    <a:pt x="243" y="92"/>
                    <a:pt x="242" y="92"/>
                  </a:cubicBezTo>
                  <a:cubicBezTo>
                    <a:pt x="241" y="92"/>
                    <a:pt x="240" y="92"/>
                    <a:pt x="240" y="92"/>
                  </a:cubicBezTo>
                  <a:cubicBezTo>
                    <a:pt x="239" y="91"/>
                    <a:pt x="239" y="92"/>
                    <a:pt x="238" y="92"/>
                  </a:cubicBezTo>
                  <a:cubicBezTo>
                    <a:pt x="237" y="91"/>
                    <a:pt x="237" y="91"/>
                    <a:pt x="236" y="92"/>
                  </a:cubicBezTo>
                  <a:cubicBezTo>
                    <a:pt x="236" y="92"/>
                    <a:pt x="236" y="92"/>
                    <a:pt x="236" y="92"/>
                  </a:cubicBezTo>
                  <a:cubicBezTo>
                    <a:pt x="235" y="92"/>
                    <a:pt x="235" y="92"/>
                    <a:pt x="234" y="92"/>
                  </a:cubicBezTo>
                  <a:cubicBezTo>
                    <a:pt x="234" y="91"/>
                    <a:pt x="233" y="91"/>
                    <a:pt x="232" y="92"/>
                  </a:cubicBezTo>
                  <a:cubicBezTo>
                    <a:pt x="225" y="92"/>
                    <a:pt x="217" y="92"/>
                    <a:pt x="210" y="92"/>
                  </a:cubicBezTo>
                  <a:cubicBezTo>
                    <a:pt x="210" y="91"/>
                    <a:pt x="210" y="91"/>
                    <a:pt x="210" y="91"/>
                  </a:cubicBezTo>
                  <a:cubicBezTo>
                    <a:pt x="209" y="91"/>
                    <a:pt x="209" y="90"/>
                    <a:pt x="208" y="90"/>
                  </a:cubicBezTo>
                  <a:cubicBezTo>
                    <a:pt x="205" y="90"/>
                    <a:pt x="202" y="90"/>
                    <a:pt x="198" y="90"/>
                  </a:cubicBezTo>
                  <a:cubicBezTo>
                    <a:pt x="195" y="90"/>
                    <a:pt x="191" y="90"/>
                    <a:pt x="188" y="90"/>
                  </a:cubicBezTo>
                  <a:cubicBezTo>
                    <a:pt x="188" y="90"/>
                    <a:pt x="188" y="89"/>
                    <a:pt x="188" y="89"/>
                  </a:cubicBezTo>
                  <a:cubicBezTo>
                    <a:pt x="235" y="89"/>
                    <a:pt x="281" y="89"/>
                    <a:pt x="328" y="89"/>
                  </a:cubicBezTo>
                  <a:cubicBezTo>
                    <a:pt x="328" y="89"/>
                    <a:pt x="328" y="89"/>
                    <a:pt x="328" y="88"/>
                  </a:cubicBezTo>
                  <a:cubicBezTo>
                    <a:pt x="269" y="88"/>
                    <a:pt x="223" y="88"/>
                    <a:pt x="164" y="88"/>
                  </a:cubicBezTo>
                  <a:cubicBezTo>
                    <a:pt x="167" y="88"/>
                    <a:pt x="156" y="89"/>
                    <a:pt x="158" y="89"/>
                  </a:cubicBezTo>
                  <a:cubicBezTo>
                    <a:pt x="165" y="89"/>
                    <a:pt x="172" y="89"/>
                    <a:pt x="179" y="89"/>
                  </a:cubicBezTo>
                  <a:cubicBezTo>
                    <a:pt x="181" y="89"/>
                    <a:pt x="181" y="90"/>
                    <a:pt x="180" y="92"/>
                  </a:cubicBezTo>
                  <a:cubicBezTo>
                    <a:pt x="180" y="91"/>
                    <a:pt x="180" y="91"/>
                    <a:pt x="179" y="90"/>
                  </a:cubicBezTo>
                  <a:cubicBezTo>
                    <a:pt x="179" y="91"/>
                    <a:pt x="179" y="91"/>
                    <a:pt x="179" y="92"/>
                  </a:cubicBezTo>
                  <a:cubicBezTo>
                    <a:pt x="178" y="91"/>
                    <a:pt x="178" y="91"/>
                    <a:pt x="177" y="90"/>
                  </a:cubicBezTo>
                  <a:cubicBezTo>
                    <a:pt x="177" y="91"/>
                    <a:pt x="177" y="91"/>
                    <a:pt x="177" y="92"/>
                  </a:cubicBezTo>
                  <a:cubicBezTo>
                    <a:pt x="176" y="91"/>
                    <a:pt x="176" y="91"/>
                    <a:pt x="175" y="90"/>
                  </a:cubicBezTo>
                  <a:cubicBezTo>
                    <a:pt x="175" y="91"/>
                    <a:pt x="175" y="91"/>
                    <a:pt x="175" y="92"/>
                  </a:cubicBezTo>
                  <a:cubicBezTo>
                    <a:pt x="174" y="91"/>
                    <a:pt x="174" y="91"/>
                    <a:pt x="174" y="90"/>
                  </a:cubicBezTo>
                  <a:cubicBezTo>
                    <a:pt x="173" y="91"/>
                    <a:pt x="173" y="91"/>
                    <a:pt x="173" y="92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1" y="92"/>
                    <a:pt x="171" y="91"/>
                    <a:pt x="170" y="91"/>
                  </a:cubicBezTo>
                  <a:cubicBezTo>
                    <a:pt x="169" y="93"/>
                    <a:pt x="169" y="91"/>
                    <a:pt x="168" y="90"/>
                  </a:cubicBezTo>
                  <a:cubicBezTo>
                    <a:pt x="168" y="91"/>
                    <a:pt x="168" y="91"/>
                    <a:pt x="167" y="92"/>
                  </a:cubicBezTo>
                  <a:cubicBezTo>
                    <a:pt x="167" y="91"/>
                    <a:pt x="167" y="91"/>
                    <a:pt x="166" y="90"/>
                  </a:cubicBezTo>
                  <a:cubicBezTo>
                    <a:pt x="166" y="91"/>
                    <a:pt x="166" y="91"/>
                    <a:pt x="166" y="92"/>
                  </a:cubicBezTo>
                  <a:cubicBezTo>
                    <a:pt x="165" y="91"/>
                    <a:pt x="165" y="91"/>
                    <a:pt x="164" y="90"/>
                  </a:cubicBezTo>
                  <a:cubicBezTo>
                    <a:pt x="164" y="91"/>
                    <a:pt x="164" y="91"/>
                    <a:pt x="164" y="92"/>
                  </a:cubicBezTo>
                  <a:cubicBezTo>
                    <a:pt x="163" y="91"/>
                    <a:pt x="163" y="91"/>
                    <a:pt x="162" y="90"/>
                  </a:cubicBezTo>
                  <a:cubicBezTo>
                    <a:pt x="162" y="91"/>
                    <a:pt x="162" y="91"/>
                    <a:pt x="162" y="92"/>
                  </a:cubicBezTo>
                  <a:cubicBezTo>
                    <a:pt x="161" y="91"/>
                    <a:pt x="161" y="90"/>
                    <a:pt x="161" y="90"/>
                  </a:cubicBezTo>
                  <a:cubicBezTo>
                    <a:pt x="161" y="90"/>
                    <a:pt x="160" y="90"/>
                    <a:pt x="160" y="90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58" y="90"/>
                    <a:pt x="157" y="90"/>
                    <a:pt x="156" y="91"/>
                  </a:cubicBezTo>
                  <a:cubicBezTo>
                    <a:pt x="156" y="91"/>
                    <a:pt x="168" y="90"/>
                    <a:pt x="168" y="90"/>
                  </a:cubicBezTo>
                  <a:cubicBezTo>
                    <a:pt x="167" y="90"/>
                    <a:pt x="166" y="90"/>
                    <a:pt x="164" y="90"/>
                  </a:cubicBezTo>
                  <a:cubicBezTo>
                    <a:pt x="159" y="89"/>
                    <a:pt x="154" y="89"/>
                    <a:pt x="149" y="89"/>
                  </a:cubicBezTo>
                  <a:cubicBezTo>
                    <a:pt x="141" y="89"/>
                    <a:pt x="163" y="88"/>
                    <a:pt x="155" y="88"/>
                  </a:cubicBezTo>
                  <a:cubicBezTo>
                    <a:pt x="147" y="88"/>
                    <a:pt x="139" y="88"/>
                    <a:pt x="132" y="87"/>
                  </a:cubicBezTo>
                  <a:cubicBezTo>
                    <a:pt x="131" y="87"/>
                    <a:pt x="131" y="87"/>
                    <a:pt x="131" y="87"/>
                  </a:cubicBezTo>
                  <a:cubicBezTo>
                    <a:pt x="133" y="86"/>
                    <a:pt x="134" y="86"/>
                    <a:pt x="136" y="86"/>
                  </a:cubicBezTo>
                  <a:cubicBezTo>
                    <a:pt x="138" y="86"/>
                    <a:pt x="140" y="86"/>
                    <a:pt x="142" y="86"/>
                  </a:cubicBezTo>
                  <a:cubicBezTo>
                    <a:pt x="143" y="86"/>
                    <a:pt x="143" y="86"/>
                    <a:pt x="144" y="86"/>
                  </a:cubicBezTo>
                  <a:cubicBezTo>
                    <a:pt x="143" y="86"/>
                    <a:pt x="143" y="86"/>
                    <a:pt x="142" y="86"/>
                  </a:cubicBezTo>
                  <a:cubicBezTo>
                    <a:pt x="137" y="85"/>
                    <a:pt x="132" y="85"/>
                    <a:pt x="127" y="85"/>
                  </a:cubicBezTo>
                  <a:cubicBezTo>
                    <a:pt x="118" y="85"/>
                    <a:pt x="109" y="84"/>
                    <a:pt x="100" y="84"/>
                  </a:cubicBezTo>
                  <a:cubicBezTo>
                    <a:pt x="94" y="84"/>
                    <a:pt x="88" y="84"/>
                    <a:pt x="83" y="83"/>
                  </a:cubicBezTo>
                  <a:cubicBezTo>
                    <a:pt x="80" y="83"/>
                    <a:pt x="77" y="83"/>
                    <a:pt x="74" y="83"/>
                  </a:cubicBezTo>
                  <a:cubicBezTo>
                    <a:pt x="71" y="83"/>
                    <a:pt x="54" y="83"/>
                    <a:pt x="51" y="83"/>
                  </a:cubicBezTo>
                  <a:cubicBezTo>
                    <a:pt x="50" y="83"/>
                    <a:pt x="49" y="83"/>
                    <a:pt x="49" y="83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0" y="82"/>
                    <a:pt x="52" y="82"/>
                    <a:pt x="53" y="82"/>
                  </a:cubicBezTo>
                  <a:cubicBezTo>
                    <a:pt x="61" y="82"/>
                    <a:pt x="81" y="82"/>
                    <a:pt x="88" y="82"/>
                  </a:cubicBezTo>
                  <a:cubicBezTo>
                    <a:pt x="93" y="82"/>
                    <a:pt x="99" y="81"/>
                    <a:pt x="104" y="81"/>
                  </a:cubicBezTo>
                  <a:cubicBezTo>
                    <a:pt x="122" y="82"/>
                    <a:pt x="140" y="82"/>
                    <a:pt x="158" y="83"/>
                  </a:cubicBezTo>
                  <a:cubicBezTo>
                    <a:pt x="176" y="83"/>
                    <a:pt x="164" y="83"/>
                    <a:pt x="182" y="83"/>
                  </a:cubicBezTo>
                  <a:cubicBezTo>
                    <a:pt x="215" y="83"/>
                    <a:pt x="237" y="83"/>
                    <a:pt x="270" y="82"/>
                  </a:cubicBezTo>
                  <a:cubicBezTo>
                    <a:pt x="288" y="82"/>
                    <a:pt x="302" y="82"/>
                    <a:pt x="320" y="81"/>
                  </a:cubicBezTo>
                  <a:cubicBezTo>
                    <a:pt x="321" y="81"/>
                    <a:pt x="322" y="80"/>
                    <a:pt x="322" y="80"/>
                  </a:cubicBezTo>
                  <a:cubicBezTo>
                    <a:pt x="323" y="80"/>
                    <a:pt x="323" y="80"/>
                    <a:pt x="324" y="80"/>
                  </a:cubicBezTo>
                  <a:cubicBezTo>
                    <a:pt x="324" y="80"/>
                    <a:pt x="324" y="80"/>
                    <a:pt x="324" y="80"/>
                  </a:cubicBezTo>
                  <a:cubicBezTo>
                    <a:pt x="312" y="80"/>
                    <a:pt x="301" y="80"/>
                    <a:pt x="289" y="81"/>
                  </a:cubicBezTo>
                  <a:cubicBezTo>
                    <a:pt x="285" y="81"/>
                    <a:pt x="281" y="81"/>
                    <a:pt x="278" y="81"/>
                  </a:cubicBezTo>
                  <a:cubicBezTo>
                    <a:pt x="270" y="81"/>
                    <a:pt x="263" y="81"/>
                    <a:pt x="256" y="81"/>
                  </a:cubicBezTo>
                  <a:cubicBezTo>
                    <a:pt x="252" y="81"/>
                    <a:pt x="247" y="81"/>
                    <a:pt x="242" y="81"/>
                  </a:cubicBezTo>
                  <a:cubicBezTo>
                    <a:pt x="240" y="81"/>
                    <a:pt x="238" y="81"/>
                    <a:pt x="236" y="81"/>
                  </a:cubicBezTo>
                  <a:cubicBezTo>
                    <a:pt x="234" y="81"/>
                    <a:pt x="232" y="81"/>
                    <a:pt x="230" y="81"/>
                  </a:cubicBezTo>
                  <a:cubicBezTo>
                    <a:pt x="227" y="81"/>
                    <a:pt x="224" y="81"/>
                    <a:pt x="222" y="81"/>
                  </a:cubicBezTo>
                  <a:cubicBezTo>
                    <a:pt x="219" y="81"/>
                    <a:pt x="216" y="82"/>
                    <a:pt x="213" y="82"/>
                  </a:cubicBezTo>
                  <a:cubicBezTo>
                    <a:pt x="213" y="82"/>
                    <a:pt x="212" y="82"/>
                    <a:pt x="211" y="82"/>
                  </a:cubicBezTo>
                  <a:cubicBezTo>
                    <a:pt x="210" y="82"/>
                    <a:pt x="209" y="81"/>
                    <a:pt x="209" y="81"/>
                  </a:cubicBezTo>
                  <a:cubicBezTo>
                    <a:pt x="208" y="82"/>
                    <a:pt x="207" y="81"/>
                    <a:pt x="207" y="81"/>
                  </a:cubicBezTo>
                  <a:cubicBezTo>
                    <a:pt x="206" y="83"/>
                    <a:pt x="205" y="82"/>
                    <a:pt x="205" y="81"/>
                  </a:cubicBezTo>
                  <a:cubicBezTo>
                    <a:pt x="204" y="83"/>
                    <a:pt x="204" y="81"/>
                    <a:pt x="203" y="81"/>
                  </a:cubicBezTo>
                  <a:cubicBezTo>
                    <a:pt x="203" y="81"/>
                    <a:pt x="203" y="82"/>
                    <a:pt x="202" y="82"/>
                  </a:cubicBezTo>
                  <a:cubicBezTo>
                    <a:pt x="202" y="82"/>
                    <a:pt x="202" y="81"/>
                    <a:pt x="201" y="81"/>
                  </a:cubicBezTo>
                  <a:cubicBezTo>
                    <a:pt x="201" y="81"/>
                    <a:pt x="201" y="82"/>
                    <a:pt x="200" y="82"/>
                  </a:cubicBezTo>
                  <a:cubicBezTo>
                    <a:pt x="200" y="82"/>
                    <a:pt x="200" y="81"/>
                    <a:pt x="199" y="81"/>
                  </a:cubicBezTo>
                  <a:cubicBezTo>
                    <a:pt x="199" y="81"/>
                    <a:pt x="199" y="82"/>
                    <a:pt x="199" y="82"/>
                  </a:cubicBezTo>
                  <a:cubicBezTo>
                    <a:pt x="198" y="82"/>
                    <a:pt x="198" y="81"/>
                    <a:pt x="197" y="81"/>
                  </a:cubicBezTo>
                  <a:cubicBezTo>
                    <a:pt x="197" y="83"/>
                    <a:pt x="196" y="81"/>
                    <a:pt x="195" y="81"/>
                  </a:cubicBezTo>
                  <a:cubicBezTo>
                    <a:pt x="195" y="81"/>
                    <a:pt x="195" y="81"/>
                    <a:pt x="194" y="81"/>
                  </a:cubicBezTo>
                  <a:cubicBezTo>
                    <a:pt x="194" y="81"/>
                    <a:pt x="194" y="81"/>
                    <a:pt x="193" y="81"/>
                  </a:cubicBezTo>
                  <a:cubicBezTo>
                    <a:pt x="192" y="81"/>
                    <a:pt x="192" y="81"/>
                    <a:pt x="191" y="81"/>
                  </a:cubicBezTo>
                  <a:cubicBezTo>
                    <a:pt x="190" y="81"/>
                    <a:pt x="189" y="81"/>
                    <a:pt x="188" y="81"/>
                  </a:cubicBezTo>
                  <a:cubicBezTo>
                    <a:pt x="186" y="81"/>
                    <a:pt x="185" y="81"/>
                    <a:pt x="183" y="81"/>
                  </a:cubicBezTo>
                  <a:cubicBezTo>
                    <a:pt x="182" y="81"/>
                    <a:pt x="180" y="81"/>
                    <a:pt x="179" y="81"/>
                  </a:cubicBezTo>
                  <a:cubicBezTo>
                    <a:pt x="177" y="81"/>
                    <a:pt x="176" y="81"/>
                    <a:pt x="174" y="81"/>
                  </a:cubicBezTo>
                  <a:cubicBezTo>
                    <a:pt x="173" y="81"/>
                    <a:pt x="171" y="81"/>
                    <a:pt x="169" y="81"/>
                  </a:cubicBezTo>
                  <a:cubicBezTo>
                    <a:pt x="168" y="81"/>
                    <a:pt x="166" y="81"/>
                    <a:pt x="165" y="82"/>
                  </a:cubicBezTo>
                  <a:cubicBezTo>
                    <a:pt x="162" y="82"/>
                    <a:pt x="160" y="82"/>
                    <a:pt x="158" y="81"/>
                  </a:cubicBezTo>
                  <a:cubicBezTo>
                    <a:pt x="157" y="81"/>
                    <a:pt x="156" y="81"/>
                    <a:pt x="155" y="81"/>
                  </a:cubicBezTo>
                  <a:cubicBezTo>
                    <a:pt x="154" y="81"/>
                    <a:pt x="167" y="81"/>
                    <a:pt x="166" y="81"/>
                  </a:cubicBezTo>
                  <a:cubicBezTo>
                    <a:pt x="165" y="81"/>
                    <a:pt x="164" y="81"/>
                    <a:pt x="162" y="81"/>
                  </a:cubicBezTo>
                  <a:cubicBezTo>
                    <a:pt x="162" y="81"/>
                    <a:pt x="161" y="81"/>
                    <a:pt x="160" y="81"/>
                  </a:cubicBezTo>
                  <a:cubicBezTo>
                    <a:pt x="159" y="81"/>
                    <a:pt x="158" y="81"/>
                    <a:pt x="157" y="81"/>
                  </a:cubicBezTo>
                  <a:cubicBezTo>
                    <a:pt x="156" y="81"/>
                    <a:pt x="155" y="81"/>
                    <a:pt x="154" y="81"/>
                  </a:cubicBezTo>
                  <a:cubicBezTo>
                    <a:pt x="153" y="81"/>
                    <a:pt x="152" y="81"/>
                    <a:pt x="151" y="81"/>
                  </a:cubicBezTo>
                  <a:cubicBezTo>
                    <a:pt x="150" y="82"/>
                    <a:pt x="150" y="81"/>
                    <a:pt x="149" y="81"/>
                  </a:cubicBezTo>
                  <a:cubicBezTo>
                    <a:pt x="149" y="81"/>
                    <a:pt x="149" y="81"/>
                    <a:pt x="148" y="81"/>
                  </a:cubicBezTo>
                  <a:cubicBezTo>
                    <a:pt x="148" y="81"/>
                    <a:pt x="148" y="81"/>
                    <a:pt x="147" y="81"/>
                  </a:cubicBezTo>
                  <a:cubicBezTo>
                    <a:pt x="147" y="81"/>
                    <a:pt x="147" y="81"/>
                    <a:pt x="146" y="81"/>
                  </a:cubicBezTo>
                  <a:cubicBezTo>
                    <a:pt x="146" y="81"/>
                    <a:pt x="145" y="80"/>
                    <a:pt x="145" y="81"/>
                  </a:cubicBezTo>
                  <a:cubicBezTo>
                    <a:pt x="144" y="80"/>
                    <a:pt x="143" y="81"/>
                    <a:pt x="142" y="81"/>
                  </a:cubicBezTo>
                  <a:cubicBezTo>
                    <a:pt x="142" y="81"/>
                    <a:pt x="141" y="81"/>
                    <a:pt x="141" y="81"/>
                  </a:cubicBezTo>
                  <a:cubicBezTo>
                    <a:pt x="140" y="81"/>
                    <a:pt x="140" y="81"/>
                    <a:pt x="139" y="81"/>
                  </a:cubicBezTo>
                  <a:cubicBezTo>
                    <a:pt x="139" y="81"/>
                    <a:pt x="139" y="81"/>
                    <a:pt x="139" y="81"/>
                  </a:cubicBezTo>
                  <a:cubicBezTo>
                    <a:pt x="139" y="81"/>
                    <a:pt x="138" y="81"/>
                    <a:pt x="138" y="80"/>
                  </a:cubicBezTo>
                  <a:cubicBezTo>
                    <a:pt x="138" y="81"/>
                    <a:pt x="137" y="81"/>
                    <a:pt x="137" y="82"/>
                  </a:cubicBezTo>
                  <a:cubicBezTo>
                    <a:pt x="137" y="81"/>
                    <a:pt x="137" y="81"/>
                    <a:pt x="136" y="80"/>
                  </a:cubicBezTo>
                  <a:cubicBezTo>
                    <a:pt x="136" y="81"/>
                    <a:pt x="136" y="81"/>
                    <a:pt x="135" y="81"/>
                  </a:cubicBezTo>
                  <a:cubicBezTo>
                    <a:pt x="135" y="81"/>
                    <a:pt x="135" y="80"/>
                    <a:pt x="134" y="80"/>
                  </a:cubicBezTo>
                  <a:cubicBezTo>
                    <a:pt x="134" y="81"/>
                    <a:pt x="134" y="81"/>
                    <a:pt x="133" y="81"/>
                  </a:cubicBezTo>
                  <a:cubicBezTo>
                    <a:pt x="133" y="81"/>
                    <a:pt x="133" y="80"/>
                    <a:pt x="133" y="80"/>
                  </a:cubicBezTo>
                  <a:cubicBezTo>
                    <a:pt x="132" y="80"/>
                    <a:pt x="132" y="81"/>
                    <a:pt x="132" y="81"/>
                  </a:cubicBezTo>
                  <a:cubicBezTo>
                    <a:pt x="131" y="81"/>
                    <a:pt x="131" y="80"/>
                    <a:pt x="131" y="80"/>
                  </a:cubicBezTo>
                  <a:cubicBezTo>
                    <a:pt x="130" y="80"/>
                    <a:pt x="130" y="81"/>
                    <a:pt x="130" y="81"/>
                  </a:cubicBezTo>
                  <a:cubicBezTo>
                    <a:pt x="129" y="81"/>
                    <a:pt x="129" y="80"/>
                    <a:pt x="129" y="80"/>
                  </a:cubicBezTo>
                  <a:cubicBezTo>
                    <a:pt x="128" y="80"/>
                    <a:pt x="159" y="81"/>
                    <a:pt x="159" y="81"/>
                  </a:cubicBezTo>
                  <a:cubicBezTo>
                    <a:pt x="158" y="81"/>
                    <a:pt x="158" y="80"/>
                    <a:pt x="158" y="80"/>
                  </a:cubicBezTo>
                  <a:cubicBezTo>
                    <a:pt x="157" y="80"/>
                    <a:pt x="157" y="81"/>
                    <a:pt x="157" y="81"/>
                  </a:cubicBezTo>
                  <a:cubicBezTo>
                    <a:pt x="156" y="80"/>
                    <a:pt x="156" y="80"/>
                    <a:pt x="155" y="81"/>
                  </a:cubicBezTo>
                  <a:cubicBezTo>
                    <a:pt x="154" y="80"/>
                    <a:pt x="154" y="80"/>
                    <a:pt x="153" y="80"/>
                  </a:cubicBezTo>
                  <a:cubicBezTo>
                    <a:pt x="151" y="80"/>
                    <a:pt x="150" y="80"/>
                    <a:pt x="148" y="80"/>
                  </a:cubicBezTo>
                  <a:cubicBezTo>
                    <a:pt x="144" y="79"/>
                    <a:pt x="140" y="79"/>
                    <a:pt x="136" y="79"/>
                  </a:cubicBezTo>
                  <a:cubicBezTo>
                    <a:pt x="127" y="79"/>
                    <a:pt x="118" y="79"/>
                    <a:pt x="109" y="78"/>
                  </a:cubicBezTo>
                  <a:cubicBezTo>
                    <a:pt x="102" y="78"/>
                    <a:pt x="95" y="78"/>
                    <a:pt x="89" y="78"/>
                  </a:cubicBezTo>
                  <a:cubicBezTo>
                    <a:pt x="84" y="77"/>
                    <a:pt x="80" y="77"/>
                    <a:pt x="76" y="77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75" y="76"/>
                    <a:pt x="75" y="76"/>
                    <a:pt x="76" y="76"/>
                  </a:cubicBezTo>
                  <a:cubicBezTo>
                    <a:pt x="79" y="76"/>
                    <a:pt x="82" y="76"/>
                    <a:pt x="86" y="76"/>
                  </a:cubicBezTo>
                  <a:cubicBezTo>
                    <a:pt x="92" y="76"/>
                    <a:pt x="99" y="76"/>
                    <a:pt x="106" y="77"/>
                  </a:cubicBezTo>
                  <a:cubicBezTo>
                    <a:pt x="110" y="77"/>
                    <a:pt x="114" y="77"/>
                    <a:pt x="118" y="77"/>
                  </a:cubicBezTo>
                  <a:cubicBezTo>
                    <a:pt x="108" y="76"/>
                    <a:pt x="84" y="75"/>
                    <a:pt x="73" y="75"/>
                  </a:cubicBezTo>
                  <a:cubicBezTo>
                    <a:pt x="68" y="75"/>
                    <a:pt x="62" y="75"/>
                    <a:pt x="56" y="75"/>
                  </a:cubicBezTo>
                  <a:cubicBezTo>
                    <a:pt x="56" y="75"/>
                    <a:pt x="56" y="74"/>
                    <a:pt x="55" y="7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8" y="73"/>
                    <a:pt x="59" y="73"/>
                    <a:pt x="61" y="73"/>
                  </a:cubicBezTo>
                  <a:cubicBezTo>
                    <a:pt x="65" y="73"/>
                    <a:pt x="69" y="72"/>
                    <a:pt x="73" y="72"/>
                  </a:cubicBezTo>
                  <a:cubicBezTo>
                    <a:pt x="92" y="72"/>
                    <a:pt x="105" y="69"/>
                    <a:pt x="107" y="69"/>
                  </a:cubicBezTo>
                  <a:cubicBezTo>
                    <a:pt x="142" y="70"/>
                    <a:pt x="144" y="71"/>
                    <a:pt x="179" y="71"/>
                  </a:cubicBezTo>
                  <a:cubicBezTo>
                    <a:pt x="228" y="72"/>
                    <a:pt x="279" y="70"/>
                    <a:pt x="330" y="70"/>
                  </a:cubicBezTo>
                  <a:cubicBezTo>
                    <a:pt x="331" y="70"/>
                    <a:pt x="329" y="71"/>
                    <a:pt x="330" y="71"/>
                  </a:cubicBezTo>
                  <a:cubicBezTo>
                    <a:pt x="330" y="71"/>
                    <a:pt x="330" y="71"/>
                    <a:pt x="330" y="70"/>
                  </a:cubicBezTo>
                  <a:cubicBezTo>
                    <a:pt x="325" y="70"/>
                    <a:pt x="321" y="70"/>
                    <a:pt x="316" y="70"/>
                  </a:cubicBezTo>
                  <a:cubicBezTo>
                    <a:pt x="311" y="71"/>
                    <a:pt x="307" y="71"/>
                    <a:pt x="302" y="71"/>
                  </a:cubicBezTo>
                  <a:cubicBezTo>
                    <a:pt x="288" y="71"/>
                    <a:pt x="273" y="71"/>
                    <a:pt x="258" y="71"/>
                  </a:cubicBezTo>
                  <a:cubicBezTo>
                    <a:pt x="251" y="71"/>
                    <a:pt x="243" y="72"/>
                    <a:pt x="236" y="72"/>
                  </a:cubicBezTo>
                  <a:cubicBezTo>
                    <a:pt x="226" y="72"/>
                    <a:pt x="217" y="72"/>
                    <a:pt x="207" y="71"/>
                  </a:cubicBezTo>
                  <a:cubicBezTo>
                    <a:pt x="202" y="71"/>
                    <a:pt x="197" y="71"/>
                    <a:pt x="192" y="71"/>
                  </a:cubicBezTo>
                  <a:cubicBezTo>
                    <a:pt x="188" y="71"/>
                    <a:pt x="183" y="71"/>
                    <a:pt x="179" y="71"/>
                  </a:cubicBezTo>
                  <a:cubicBezTo>
                    <a:pt x="175" y="71"/>
                    <a:pt x="171" y="71"/>
                    <a:pt x="167" y="71"/>
                  </a:cubicBezTo>
                  <a:cubicBezTo>
                    <a:pt x="164" y="71"/>
                    <a:pt x="161" y="71"/>
                    <a:pt x="159" y="71"/>
                  </a:cubicBezTo>
                  <a:cubicBezTo>
                    <a:pt x="156" y="71"/>
                    <a:pt x="154" y="71"/>
                    <a:pt x="152" y="71"/>
                  </a:cubicBezTo>
                  <a:cubicBezTo>
                    <a:pt x="150" y="71"/>
                    <a:pt x="148" y="71"/>
                    <a:pt x="146" y="71"/>
                  </a:cubicBezTo>
                  <a:cubicBezTo>
                    <a:pt x="143" y="71"/>
                    <a:pt x="141" y="71"/>
                    <a:pt x="139" y="71"/>
                  </a:cubicBezTo>
                  <a:cubicBezTo>
                    <a:pt x="137" y="71"/>
                    <a:pt x="136" y="71"/>
                    <a:pt x="134" y="71"/>
                  </a:cubicBezTo>
                  <a:cubicBezTo>
                    <a:pt x="133" y="71"/>
                    <a:pt x="131" y="71"/>
                    <a:pt x="130" y="71"/>
                  </a:cubicBezTo>
                  <a:cubicBezTo>
                    <a:pt x="129" y="71"/>
                    <a:pt x="128" y="71"/>
                    <a:pt x="127" y="71"/>
                  </a:cubicBezTo>
                  <a:cubicBezTo>
                    <a:pt x="126" y="71"/>
                    <a:pt x="125" y="71"/>
                    <a:pt x="124" y="71"/>
                  </a:cubicBezTo>
                  <a:cubicBezTo>
                    <a:pt x="124" y="71"/>
                    <a:pt x="123" y="71"/>
                    <a:pt x="122" y="71"/>
                  </a:cubicBezTo>
                  <a:cubicBezTo>
                    <a:pt x="121" y="71"/>
                    <a:pt x="120" y="70"/>
                    <a:pt x="119" y="70"/>
                  </a:cubicBezTo>
                  <a:cubicBezTo>
                    <a:pt x="118" y="70"/>
                    <a:pt x="118" y="71"/>
                    <a:pt x="117" y="71"/>
                  </a:cubicBezTo>
                  <a:cubicBezTo>
                    <a:pt x="116" y="71"/>
                    <a:pt x="146" y="70"/>
                    <a:pt x="145" y="70"/>
                  </a:cubicBezTo>
                  <a:cubicBezTo>
                    <a:pt x="144" y="70"/>
                    <a:pt x="143" y="71"/>
                    <a:pt x="142" y="71"/>
                  </a:cubicBezTo>
                  <a:cubicBezTo>
                    <a:pt x="141" y="71"/>
                    <a:pt x="139" y="70"/>
                    <a:pt x="138" y="70"/>
                  </a:cubicBezTo>
                  <a:cubicBezTo>
                    <a:pt x="135" y="71"/>
                    <a:pt x="132" y="70"/>
                    <a:pt x="129" y="70"/>
                  </a:cubicBezTo>
                  <a:cubicBezTo>
                    <a:pt x="127" y="70"/>
                    <a:pt x="125" y="70"/>
                    <a:pt x="123" y="70"/>
                  </a:cubicBezTo>
                  <a:cubicBezTo>
                    <a:pt x="120" y="70"/>
                    <a:pt x="116" y="69"/>
                    <a:pt x="112" y="69"/>
                  </a:cubicBezTo>
                  <a:cubicBezTo>
                    <a:pt x="109" y="69"/>
                    <a:pt x="105" y="68"/>
                    <a:pt x="102" y="68"/>
                  </a:cubicBezTo>
                  <a:cubicBezTo>
                    <a:pt x="95" y="68"/>
                    <a:pt x="98" y="68"/>
                    <a:pt x="92" y="67"/>
                  </a:cubicBezTo>
                  <a:cubicBezTo>
                    <a:pt x="85" y="67"/>
                    <a:pt x="79" y="67"/>
                    <a:pt x="72" y="67"/>
                  </a:cubicBezTo>
                  <a:cubicBezTo>
                    <a:pt x="64" y="67"/>
                    <a:pt x="56" y="66"/>
                    <a:pt x="47" y="66"/>
                  </a:cubicBezTo>
                  <a:cubicBezTo>
                    <a:pt x="47" y="66"/>
                    <a:pt x="47" y="66"/>
                    <a:pt x="46" y="66"/>
                  </a:cubicBezTo>
                  <a:cubicBezTo>
                    <a:pt x="46" y="65"/>
                    <a:pt x="47" y="65"/>
                    <a:pt x="47" y="65"/>
                  </a:cubicBezTo>
                  <a:cubicBezTo>
                    <a:pt x="57" y="65"/>
                    <a:pt x="67" y="65"/>
                    <a:pt x="77" y="65"/>
                  </a:cubicBezTo>
                  <a:cubicBezTo>
                    <a:pt x="85" y="65"/>
                    <a:pt x="85" y="66"/>
                    <a:pt x="93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2" y="64"/>
                    <a:pt x="98" y="64"/>
                    <a:pt x="95" y="64"/>
                  </a:cubicBezTo>
                  <a:cubicBezTo>
                    <a:pt x="84" y="64"/>
                    <a:pt x="72" y="63"/>
                    <a:pt x="60" y="63"/>
                  </a:cubicBezTo>
                  <a:cubicBezTo>
                    <a:pt x="58" y="63"/>
                    <a:pt x="56" y="63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61"/>
                    <a:pt x="78" y="61"/>
                    <a:pt x="89" y="61"/>
                  </a:cubicBezTo>
                  <a:cubicBezTo>
                    <a:pt x="101" y="61"/>
                    <a:pt x="103" y="61"/>
                    <a:pt x="115" y="62"/>
                  </a:cubicBezTo>
                  <a:cubicBezTo>
                    <a:pt x="115" y="61"/>
                    <a:pt x="115" y="61"/>
                    <a:pt x="115" y="61"/>
                  </a:cubicBezTo>
                  <a:cubicBezTo>
                    <a:pt x="90" y="59"/>
                    <a:pt x="42" y="59"/>
                    <a:pt x="17" y="5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51" y="57"/>
                    <a:pt x="77" y="58"/>
                    <a:pt x="111" y="59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87" y="57"/>
                    <a:pt x="72" y="56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61" y="54"/>
                    <a:pt x="65" y="54"/>
                    <a:pt x="78" y="54"/>
                  </a:cubicBezTo>
                  <a:cubicBezTo>
                    <a:pt x="78" y="54"/>
                    <a:pt x="78" y="53"/>
                    <a:pt x="78" y="53"/>
                  </a:cubicBezTo>
                  <a:cubicBezTo>
                    <a:pt x="77" y="53"/>
                    <a:pt x="76" y="53"/>
                    <a:pt x="76" y="53"/>
                  </a:cubicBezTo>
                  <a:cubicBezTo>
                    <a:pt x="67" y="53"/>
                    <a:pt x="68" y="52"/>
                    <a:pt x="60" y="52"/>
                  </a:cubicBezTo>
                  <a:cubicBezTo>
                    <a:pt x="53" y="52"/>
                    <a:pt x="45" y="52"/>
                    <a:pt x="38" y="51"/>
                  </a:cubicBezTo>
                  <a:cubicBezTo>
                    <a:pt x="38" y="51"/>
                    <a:pt x="37" y="51"/>
                    <a:pt x="36" y="51"/>
                  </a:cubicBezTo>
                  <a:cubicBezTo>
                    <a:pt x="36" y="51"/>
                    <a:pt x="36" y="50"/>
                    <a:pt x="37" y="50"/>
                  </a:cubicBezTo>
                  <a:cubicBezTo>
                    <a:pt x="61" y="51"/>
                    <a:pt x="77" y="51"/>
                    <a:pt x="102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0" y="51"/>
                    <a:pt x="98" y="51"/>
                    <a:pt x="96" y="50"/>
                  </a:cubicBezTo>
                  <a:cubicBezTo>
                    <a:pt x="86" y="50"/>
                    <a:pt x="76" y="50"/>
                    <a:pt x="65" y="49"/>
                  </a:cubicBezTo>
                  <a:cubicBezTo>
                    <a:pt x="51" y="49"/>
                    <a:pt x="45" y="48"/>
                    <a:pt x="30" y="47"/>
                  </a:cubicBezTo>
                  <a:cubicBezTo>
                    <a:pt x="29" y="47"/>
                    <a:pt x="28" y="47"/>
                    <a:pt x="28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9" y="46"/>
                    <a:pt x="51" y="47"/>
                    <a:pt x="62" y="47"/>
                  </a:cubicBezTo>
                  <a:cubicBezTo>
                    <a:pt x="68" y="47"/>
                    <a:pt x="64" y="47"/>
                    <a:pt x="70" y="47"/>
                  </a:cubicBezTo>
                  <a:cubicBezTo>
                    <a:pt x="71" y="47"/>
                    <a:pt x="72" y="47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2" y="46"/>
                    <a:pt x="72" y="46"/>
                  </a:cubicBezTo>
                  <a:cubicBezTo>
                    <a:pt x="67" y="45"/>
                    <a:pt x="62" y="46"/>
                    <a:pt x="57" y="44"/>
                  </a:cubicBezTo>
                  <a:cubicBezTo>
                    <a:pt x="55" y="44"/>
                    <a:pt x="62" y="44"/>
                    <a:pt x="60" y="44"/>
                  </a:cubicBezTo>
                  <a:cubicBezTo>
                    <a:pt x="59" y="44"/>
                    <a:pt x="57" y="43"/>
                    <a:pt x="56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84" y="42"/>
                    <a:pt x="104" y="44"/>
                    <a:pt x="132" y="44"/>
                  </a:cubicBezTo>
                  <a:cubicBezTo>
                    <a:pt x="132" y="44"/>
                    <a:pt x="132" y="44"/>
                    <a:pt x="131" y="44"/>
                  </a:cubicBezTo>
                  <a:cubicBezTo>
                    <a:pt x="121" y="43"/>
                    <a:pt x="110" y="43"/>
                    <a:pt x="99" y="42"/>
                  </a:cubicBezTo>
                  <a:cubicBezTo>
                    <a:pt x="94" y="42"/>
                    <a:pt x="88" y="42"/>
                    <a:pt x="82" y="42"/>
                  </a:cubicBezTo>
                  <a:cubicBezTo>
                    <a:pt x="82" y="42"/>
                    <a:pt x="82" y="41"/>
                    <a:pt x="81" y="41"/>
                  </a:cubicBezTo>
                  <a:cubicBezTo>
                    <a:pt x="81" y="41"/>
                    <a:pt x="82" y="41"/>
                    <a:pt x="82" y="41"/>
                  </a:cubicBezTo>
                  <a:cubicBezTo>
                    <a:pt x="87" y="41"/>
                    <a:pt x="93" y="41"/>
                    <a:pt x="99" y="41"/>
                  </a:cubicBezTo>
                  <a:cubicBezTo>
                    <a:pt x="99" y="41"/>
                    <a:pt x="99" y="40"/>
                    <a:pt x="99" y="40"/>
                  </a:cubicBezTo>
                  <a:cubicBezTo>
                    <a:pt x="69" y="39"/>
                    <a:pt x="49" y="38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44" y="35"/>
                    <a:pt x="58" y="36"/>
                    <a:pt x="82" y="37"/>
                  </a:cubicBezTo>
                  <a:cubicBezTo>
                    <a:pt x="79" y="36"/>
                    <a:pt x="77" y="36"/>
                    <a:pt x="74" y="36"/>
                  </a:cubicBezTo>
                  <a:cubicBezTo>
                    <a:pt x="62" y="36"/>
                    <a:pt x="60" y="36"/>
                    <a:pt x="48" y="35"/>
                  </a:cubicBezTo>
                  <a:cubicBezTo>
                    <a:pt x="47" y="35"/>
                    <a:pt x="46" y="35"/>
                    <a:pt x="45" y="35"/>
                  </a:cubicBezTo>
                  <a:cubicBezTo>
                    <a:pt x="45" y="35"/>
                    <a:pt x="45" y="34"/>
                    <a:pt x="45" y="34"/>
                  </a:cubicBezTo>
                  <a:cubicBezTo>
                    <a:pt x="62" y="33"/>
                    <a:pt x="69" y="35"/>
                    <a:pt x="85" y="34"/>
                  </a:cubicBezTo>
                  <a:cubicBezTo>
                    <a:pt x="85" y="34"/>
                    <a:pt x="85" y="34"/>
                    <a:pt x="84" y="34"/>
                  </a:cubicBezTo>
                  <a:cubicBezTo>
                    <a:pt x="72" y="33"/>
                    <a:pt x="69" y="33"/>
                    <a:pt x="57" y="32"/>
                  </a:cubicBezTo>
                  <a:cubicBezTo>
                    <a:pt x="49" y="32"/>
                    <a:pt x="41" y="32"/>
                    <a:pt x="33" y="31"/>
                  </a:cubicBezTo>
                  <a:cubicBezTo>
                    <a:pt x="33" y="31"/>
                    <a:pt x="32" y="31"/>
                    <a:pt x="32" y="31"/>
                  </a:cubicBezTo>
                  <a:cubicBezTo>
                    <a:pt x="33" y="30"/>
                    <a:pt x="33" y="30"/>
                    <a:pt x="34" y="30"/>
                  </a:cubicBezTo>
                  <a:cubicBezTo>
                    <a:pt x="37" y="30"/>
                    <a:pt x="40" y="30"/>
                    <a:pt x="43" y="30"/>
                  </a:cubicBezTo>
                  <a:cubicBezTo>
                    <a:pt x="53" y="30"/>
                    <a:pt x="55" y="30"/>
                    <a:pt x="65" y="31"/>
                  </a:cubicBezTo>
                  <a:cubicBezTo>
                    <a:pt x="93" y="31"/>
                    <a:pt x="120" y="28"/>
                    <a:pt x="148" y="28"/>
                  </a:cubicBezTo>
                  <a:cubicBezTo>
                    <a:pt x="179" y="29"/>
                    <a:pt x="213" y="30"/>
                    <a:pt x="245" y="29"/>
                  </a:cubicBezTo>
                  <a:cubicBezTo>
                    <a:pt x="260" y="28"/>
                    <a:pt x="271" y="31"/>
                    <a:pt x="286" y="30"/>
                  </a:cubicBezTo>
                  <a:cubicBezTo>
                    <a:pt x="289" y="30"/>
                    <a:pt x="294" y="30"/>
                    <a:pt x="296" y="30"/>
                  </a:cubicBezTo>
                  <a:cubicBezTo>
                    <a:pt x="292" y="30"/>
                    <a:pt x="288" y="30"/>
                    <a:pt x="283" y="30"/>
                  </a:cubicBezTo>
                  <a:cubicBezTo>
                    <a:pt x="241" y="30"/>
                    <a:pt x="200" y="30"/>
                    <a:pt x="158" y="29"/>
                  </a:cubicBezTo>
                  <a:cubicBezTo>
                    <a:pt x="135" y="28"/>
                    <a:pt x="112" y="27"/>
                    <a:pt x="89" y="27"/>
                  </a:cubicBezTo>
                  <a:cubicBezTo>
                    <a:pt x="70" y="26"/>
                    <a:pt x="39" y="25"/>
                    <a:pt x="21" y="25"/>
                  </a:cubicBezTo>
                  <a:cubicBezTo>
                    <a:pt x="17" y="25"/>
                    <a:pt x="13" y="24"/>
                    <a:pt x="10" y="24"/>
                  </a:cubicBezTo>
                  <a:cubicBezTo>
                    <a:pt x="9" y="24"/>
                    <a:pt x="9" y="24"/>
                    <a:pt x="8" y="23"/>
                  </a:cubicBezTo>
                  <a:cubicBezTo>
                    <a:pt x="8" y="23"/>
                    <a:pt x="0" y="23"/>
                    <a:pt x="0" y="23"/>
                  </a:cubicBezTo>
                  <a:cubicBezTo>
                    <a:pt x="0" y="23"/>
                    <a:pt x="1" y="23"/>
                    <a:pt x="1" y="23"/>
                  </a:cubicBezTo>
                  <a:cubicBezTo>
                    <a:pt x="5" y="23"/>
                    <a:pt x="9" y="23"/>
                    <a:pt x="13" y="23"/>
                  </a:cubicBezTo>
                  <a:cubicBezTo>
                    <a:pt x="31" y="23"/>
                    <a:pt x="49" y="23"/>
                    <a:pt x="67" y="23"/>
                  </a:cubicBezTo>
                  <a:cubicBezTo>
                    <a:pt x="92" y="23"/>
                    <a:pt x="133" y="22"/>
                    <a:pt x="157" y="23"/>
                  </a:cubicBezTo>
                  <a:cubicBezTo>
                    <a:pt x="187" y="24"/>
                    <a:pt x="229" y="22"/>
                    <a:pt x="258" y="25"/>
                  </a:cubicBezTo>
                  <a:cubicBezTo>
                    <a:pt x="261" y="24"/>
                    <a:pt x="257" y="25"/>
                    <a:pt x="259" y="25"/>
                  </a:cubicBezTo>
                  <a:cubicBezTo>
                    <a:pt x="259" y="25"/>
                    <a:pt x="259" y="25"/>
                    <a:pt x="258" y="25"/>
                  </a:cubicBezTo>
                  <a:cubicBezTo>
                    <a:pt x="240" y="24"/>
                    <a:pt x="223" y="24"/>
                    <a:pt x="205" y="24"/>
                  </a:cubicBezTo>
                  <a:cubicBezTo>
                    <a:pt x="189" y="23"/>
                    <a:pt x="173" y="23"/>
                    <a:pt x="157" y="23"/>
                  </a:cubicBezTo>
                  <a:cubicBezTo>
                    <a:pt x="135" y="22"/>
                    <a:pt x="91" y="21"/>
                    <a:pt x="68" y="20"/>
                  </a:cubicBezTo>
                  <a:cubicBezTo>
                    <a:pt x="60" y="20"/>
                    <a:pt x="51" y="19"/>
                    <a:pt x="42" y="19"/>
                  </a:cubicBezTo>
                  <a:cubicBezTo>
                    <a:pt x="38" y="19"/>
                    <a:pt x="34" y="17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2" y="16"/>
                    <a:pt x="36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3" y="16"/>
                    <a:pt x="26" y="15"/>
                    <a:pt x="20" y="15"/>
                  </a:cubicBezTo>
                  <a:cubicBezTo>
                    <a:pt x="20" y="15"/>
                    <a:pt x="20" y="14"/>
                    <a:pt x="20" y="14"/>
                  </a:cubicBezTo>
                  <a:cubicBezTo>
                    <a:pt x="46" y="14"/>
                    <a:pt x="95" y="15"/>
                    <a:pt x="121" y="16"/>
                  </a:cubicBezTo>
                  <a:cubicBezTo>
                    <a:pt x="118" y="15"/>
                    <a:pt x="115" y="15"/>
                    <a:pt x="112" y="15"/>
                  </a:cubicBezTo>
                  <a:cubicBezTo>
                    <a:pt x="96" y="14"/>
                    <a:pt x="57" y="14"/>
                    <a:pt x="41" y="13"/>
                  </a:cubicBezTo>
                  <a:cubicBezTo>
                    <a:pt x="35" y="13"/>
                    <a:pt x="29" y="12"/>
                    <a:pt x="23" y="12"/>
                  </a:cubicBezTo>
                  <a:cubicBezTo>
                    <a:pt x="22" y="12"/>
                    <a:pt x="22" y="12"/>
                    <a:pt x="22" y="11"/>
                  </a:cubicBezTo>
                  <a:cubicBezTo>
                    <a:pt x="22" y="11"/>
                    <a:pt x="22" y="11"/>
                    <a:pt x="23" y="11"/>
                  </a:cubicBezTo>
                  <a:cubicBezTo>
                    <a:pt x="24" y="11"/>
                    <a:pt x="26" y="11"/>
                    <a:pt x="27" y="11"/>
                  </a:cubicBezTo>
                  <a:cubicBezTo>
                    <a:pt x="33" y="11"/>
                    <a:pt x="38" y="11"/>
                    <a:pt x="43" y="11"/>
                  </a:cubicBezTo>
                  <a:cubicBezTo>
                    <a:pt x="47" y="11"/>
                    <a:pt x="51" y="11"/>
                    <a:pt x="54" y="11"/>
                  </a:cubicBezTo>
                  <a:cubicBezTo>
                    <a:pt x="53" y="11"/>
                    <a:pt x="51" y="11"/>
                    <a:pt x="49" y="11"/>
                  </a:cubicBezTo>
                  <a:cubicBezTo>
                    <a:pt x="49" y="11"/>
                    <a:pt x="49" y="10"/>
                    <a:pt x="49" y="10"/>
                  </a:cubicBezTo>
                  <a:cubicBezTo>
                    <a:pt x="62" y="10"/>
                    <a:pt x="98" y="10"/>
                    <a:pt x="111" y="11"/>
                  </a:cubicBezTo>
                  <a:cubicBezTo>
                    <a:pt x="125" y="11"/>
                    <a:pt x="138" y="11"/>
                    <a:pt x="151" y="12"/>
                  </a:cubicBezTo>
                  <a:cubicBezTo>
                    <a:pt x="151" y="12"/>
                    <a:pt x="151" y="16"/>
                    <a:pt x="151" y="16"/>
                  </a:cubicBezTo>
                  <a:cubicBezTo>
                    <a:pt x="118" y="14"/>
                    <a:pt x="63" y="9"/>
                    <a:pt x="30" y="7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4" y="6"/>
                    <a:pt x="38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40" y="5"/>
                    <a:pt x="40" y="5"/>
                    <a:pt x="40" y="4"/>
                  </a:cubicBezTo>
                  <a:cubicBezTo>
                    <a:pt x="87" y="5"/>
                    <a:pt x="156" y="12"/>
                    <a:pt x="203" y="13"/>
                  </a:cubicBezTo>
                  <a:cubicBezTo>
                    <a:pt x="185" y="12"/>
                    <a:pt x="168" y="11"/>
                    <a:pt x="150" y="10"/>
                  </a:cubicBezTo>
                  <a:cubicBezTo>
                    <a:pt x="132" y="10"/>
                    <a:pt x="92" y="4"/>
                    <a:pt x="75" y="3"/>
                  </a:cubicBezTo>
                  <a:cubicBezTo>
                    <a:pt x="57" y="2"/>
                    <a:pt x="39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3" y="0"/>
                  </a:cubicBezTo>
                  <a:cubicBezTo>
                    <a:pt x="28" y="0"/>
                    <a:pt x="34" y="0"/>
                    <a:pt x="40" y="0"/>
                  </a:cubicBezTo>
                  <a:cubicBezTo>
                    <a:pt x="58" y="1"/>
                    <a:pt x="99" y="1"/>
                    <a:pt x="118" y="2"/>
                  </a:cubicBezTo>
                  <a:cubicBezTo>
                    <a:pt x="138" y="3"/>
                    <a:pt x="159" y="8"/>
                    <a:pt x="179" y="9"/>
                  </a:cubicBezTo>
                  <a:cubicBezTo>
                    <a:pt x="199" y="10"/>
                    <a:pt x="218" y="10"/>
                    <a:pt x="238" y="10"/>
                  </a:cubicBezTo>
                  <a:cubicBezTo>
                    <a:pt x="255" y="10"/>
                    <a:pt x="271" y="12"/>
                    <a:pt x="288" y="13"/>
                  </a:cubicBezTo>
                  <a:cubicBezTo>
                    <a:pt x="311" y="13"/>
                    <a:pt x="335" y="13"/>
                    <a:pt x="359" y="13"/>
                  </a:cubicBezTo>
                  <a:cubicBezTo>
                    <a:pt x="360" y="13"/>
                    <a:pt x="362" y="13"/>
                    <a:pt x="364" y="12"/>
                  </a:cubicBezTo>
                  <a:cubicBezTo>
                    <a:pt x="365" y="12"/>
                    <a:pt x="365" y="12"/>
                    <a:pt x="366" y="12"/>
                  </a:cubicBezTo>
                  <a:cubicBezTo>
                    <a:pt x="366" y="13"/>
                    <a:pt x="367" y="13"/>
                    <a:pt x="368" y="13"/>
                  </a:cubicBezTo>
                  <a:cubicBezTo>
                    <a:pt x="369" y="13"/>
                    <a:pt x="371" y="13"/>
                    <a:pt x="372" y="13"/>
                  </a:cubicBezTo>
                  <a:cubicBezTo>
                    <a:pt x="388" y="13"/>
                    <a:pt x="403" y="12"/>
                    <a:pt x="419" y="12"/>
                  </a:cubicBezTo>
                  <a:cubicBezTo>
                    <a:pt x="431" y="11"/>
                    <a:pt x="443" y="12"/>
                    <a:pt x="455" y="12"/>
                  </a:cubicBezTo>
                  <a:lnTo>
                    <a:pt x="459" y="12"/>
                  </a:lnTo>
                  <a:close/>
                  <a:moveTo>
                    <a:pt x="212" y="13"/>
                  </a:moveTo>
                  <a:cubicBezTo>
                    <a:pt x="212" y="13"/>
                    <a:pt x="212" y="13"/>
                    <a:pt x="212" y="13"/>
                  </a:cubicBezTo>
                  <a:cubicBezTo>
                    <a:pt x="201" y="13"/>
                    <a:pt x="189" y="12"/>
                    <a:pt x="178" y="12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9" y="13"/>
                    <a:pt x="201" y="13"/>
                    <a:pt x="212" y="13"/>
                  </a:cubicBezTo>
                  <a:close/>
                  <a:moveTo>
                    <a:pt x="167" y="12"/>
                  </a:moveTo>
                  <a:cubicBezTo>
                    <a:pt x="167" y="12"/>
                    <a:pt x="167" y="12"/>
                    <a:pt x="167" y="12"/>
                  </a:cubicBezTo>
                  <a:cubicBezTo>
                    <a:pt x="170" y="12"/>
                    <a:pt x="173" y="12"/>
                    <a:pt x="176" y="12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3" y="12"/>
                    <a:pt x="170" y="12"/>
                    <a:pt x="167" y="12"/>
                  </a:cubicBezTo>
                  <a:close/>
                </a:path>
              </a:pathLst>
            </a:custGeom>
            <a:solidFill>
              <a:srgbClr val="B5DA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69;p17">
              <a:extLst>
                <a:ext uri="{FF2B5EF4-FFF2-40B4-BE49-F238E27FC236}">
                  <a16:creationId xmlns:a16="http://schemas.microsoft.com/office/drawing/2014/main" id="{8337C582-B9BA-4589-97DF-2B611E1A6C20}"/>
                </a:ext>
              </a:extLst>
            </p:cNvPr>
            <p:cNvSpPr txBox="1"/>
            <p:nvPr/>
          </p:nvSpPr>
          <p:spPr>
            <a:xfrm>
              <a:off x="7380124" y="826294"/>
              <a:ext cx="3259137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cript MT Bold" panose="03040602040607080904" pitchFamily="66" charset="0"/>
                  <a:cs typeface="Segoe UI Semibold" panose="020B0702040204020203" pitchFamily="34" charset="0"/>
                </a:rPr>
                <a:t>Data Description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3F7A848-8D73-4CF5-BBEA-3AA297E7B1A8}"/>
              </a:ext>
            </a:extLst>
          </p:cNvPr>
          <p:cNvSpPr txBox="1"/>
          <p:nvPr/>
        </p:nvSpPr>
        <p:spPr>
          <a:xfrm>
            <a:off x="1370415" y="1224661"/>
            <a:ext cx="3372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ript MT Bold" panose="03040602040607080904" pitchFamily="66" charset="0"/>
                <a:cs typeface="Segoe UI Semibold" panose="020B0702040204020203" pitchFamily="34" charset="0"/>
              </a:rPr>
              <a:t>Identifying the Business Problem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F3776F-F5F8-49CB-BA6D-03488B2DF531}"/>
              </a:ext>
            </a:extLst>
          </p:cNvPr>
          <p:cNvSpPr txBox="1"/>
          <p:nvPr/>
        </p:nvSpPr>
        <p:spPr>
          <a:xfrm>
            <a:off x="7257820" y="2576404"/>
            <a:ext cx="37612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ript MT Bold" panose="03040602040607080904" pitchFamily="66" charset="0"/>
                <a:cs typeface="Segoe UI Semibold" panose="020B0702040204020203" pitchFamily="34" charset="0"/>
              </a:rPr>
              <a:t>Exploratory Data Analysis (EDA Tools) </a:t>
            </a:r>
            <a:endParaRPr lang="en-IN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11785C-9E11-49C0-9357-C227C2A82068}"/>
              </a:ext>
            </a:extLst>
          </p:cNvPr>
          <p:cNvSpPr txBox="1"/>
          <p:nvPr/>
        </p:nvSpPr>
        <p:spPr>
          <a:xfrm>
            <a:off x="1242445" y="4316023"/>
            <a:ext cx="4256481" cy="954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ript MT Bold" panose="03040602040607080904" pitchFamily="66" charset="0"/>
                <a:cs typeface="Segoe UI Semibold" panose="020B0702040204020203" pitchFamily="34" charset="0"/>
              </a:rPr>
              <a:t>Predictive Modelling &amp; Evaluation  </a:t>
            </a:r>
            <a:endParaRPr lang="en-IN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105595-4CA3-476E-A48F-71BA35963021}"/>
              </a:ext>
            </a:extLst>
          </p:cNvPr>
          <p:cNvSpPr txBox="1"/>
          <p:nvPr/>
        </p:nvSpPr>
        <p:spPr>
          <a:xfrm>
            <a:off x="7063331" y="4249604"/>
            <a:ext cx="3632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ript MT Bold" panose="03040602040607080904" pitchFamily="66" charset="0"/>
                <a:cs typeface="Segoe UI Semibold" panose="020B0702040204020203" pitchFamily="34" charset="0"/>
              </a:rPr>
              <a:t>Basic User Interface for the Client</a:t>
            </a:r>
            <a:endParaRPr lang="en-IN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F2498E-0EF3-4064-8F45-767D65ED1C75}"/>
              </a:ext>
            </a:extLst>
          </p:cNvPr>
          <p:cNvSpPr txBox="1"/>
          <p:nvPr/>
        </p:nvSpPr>
        <p:spPr>
          <a:xfrm>
            <a:off x="1858491" y="5858286"/>
            <a:ext cx="2667706" cy="6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ript MT Bold" panose="03040602040607080904" pitchFamily="66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A090BD-19E3-49A8-A252-47C0B154A5C2}"/>
              </a:ext>
            </a:extLst>
          </p:cNvPr>
          <p:cNvSpPr txBox="1"/>
          <p:nvPr/>
        </p:nvSpPr>
        <p:spPr>
          <a:xfrm>
            <a:off x="7369167" y="5846106"/>
            <a:ext cx="282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ript MT Bold" panose="03040602040607080904" pitchFamily="66" charset="0"/>
                <a:cs typeface="Segoe UI Semibold" panose="020B0702040204020203" pitchFamily="34" charset="0"/>
              </a:rPr>
              <a:t>Recommendations</a:t>
            </a:r>
            <a:endParaRPr lang="en-IN" dirty="0">
              <a:solidFill>
                <a:schemeClr val="bg1"/>
              </a:solidFill>
              <a:latin typeface="Script MT Bold" panose="03040602040607080904" pitchFamily="66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311BA5-84A0-49F4-A0B0-61E3C219C212}"/>
              </a:ext>
            </a:extLst>
          </p:cNvPr>
          <p:cNvSpPr txBox="1"/>
          <p:nvPr/>
        </p:nvSpPr>
        <p:spPr>
          <a:xfrm>
            <a:off x="2774466" y="17567"/>
            <a:ext cx="7276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Forte" panose="03060902040502070203" pitchFamily="66" charset="0"/>
              </a:rPr>
              <a:t>Loan Analysis Overview</a:t>
            </a:r>
          </a:p>
        </p:txBody>
      </p:sp>
    </p:spTree>
    <p:extLst>
      <p:ext uri="{BB962C8B-B14F-4D97-AF65-F5344CB8AC3E}">
        <p14:creationId xmlns:p14="http://schemas.microsoft.com/office/powerpoint/2010/main" val="21369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  <p:bldP spid="47" grpId="0"/>
      <p:bldP spid="4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E0EA58-4FFC-41B6-8D46-505A5135F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986092"/>
              </p:ext>
            </p:extLst>
          </p:nvPr>
        </p:nvGraphicFramePr>
        <p:xfrm>
          <a:off x="9384113" y="4045907"/>
          <a:ext cx="2702428" cy="326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33CDBA-33A3-4A9A-BAE9-D699DC84B7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41549"/>
            <a:ext cx="12192000" cy="96074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5400" b="1" dirty="0">
                <a:solidFill>
                  <a:srgbClr val="CC0066"/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</a:rPr>
              <a:t>Identifying the Business problem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D8CFE-CC80-4FE8-9AB2-4E3EFD21A325}"/>
              </a:ext>
            </a:extLst>
          </p:cNvPr>
          <p:cNvSpPr txBox="1"/>
          <p:nvPr/>
        </p:nvSpPr>
        <p:spPr>
          <a:xfrm>
            <a:off x="379434" y="1022585"/>
            <a:ext cx="1035589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24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Banks may face huge losses due to the </a:t>
            </a:r>
            <a:r>
              <a:rPr lang="en-IN" sz="24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defaults</a:t>
            </a:r>
            <a:r>
              <a:rPr lang="en-IN" sz="24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made by their clients which increases the rejection rate of the loan applicants. To overcome this situation, we need a better credit risk scoring model which can correctly identify </a:t>
            </a:r>
            <a:r>
              <a:rPr lang="en-IN" sz="2400" dirty="0"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which </a:t>
            </a:r>
            <a:r>
              <a:rPr lang="en-IN" sz="24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applicant will be a </a:t>
            </a:r>
            <a:r>
              <a:rPr lang="en-IN" sz="24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defaulter</a:t>
            </a:r>
            <a:r>
              <a:rPr lang="en-IN" sz="24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in the future. This will be done by analysing the historic data and identifying the patterns. Such a model would </a:t>
            </a:r>
            <a:r>
              <a:rPr lang="en-IN" sz="24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minimize credit</a:t>
            </a:r>
            <a:r>
              <a:rPr lang="en-IN" sz="24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</a:t>
            </a:r>
            <a:r>
              <a:rPr lang="en-IN" sz="2400" b="1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risk</a:t>
            </a:r>
            <a:r>
              <a:rPr lang="en-IN" sz="2400" dirty="0"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and will prevent the clients which are capable of repayment from getting rejected.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8006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22F3-9538-42DB-9082-2D0EDBF9F1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306978" y="296059"/>
            <a:ext cx="12805954" cy="97318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5400" b="1" dirty="0">
                <a:solidFill>
                  <a:schemeClr val="accent4">
                    <a:lumMod val="75000"/>
                  </a:schemeClr>
                </a:solidFill>
                <a:effectLst/>
                <a:latin typeface="Monotype Corsiva" panose="03010101010201010101" pitchFamily="66" charset="0"/>
                <a:ea typeface="Times New Roman" panose="02020603050405020304" pitchFamily="18" charset="0"/>
              </a:rPr>
              <a:t>Data Description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C135B-09C8-467D-9801-E6FFCD9A52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04374"/>
            <a:ext cx="12191999" cy="6550926"/>
          </a:xfrm>
          <a:prstGeom prst="rect">
            <a:avLst/>
          </a:prstGeom>
        </p:spPr>
        <p:txBody>
          <a:bodyPr/>
          <a:lstStyle/>
          <a:p>
            <a:pPr marL="442913" indent="-4429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The dataset contains complete loan data for all loans issued through the year  </a:t>
            </a:r>
            <a:r>
              <a:rPr lang="en-IN" sz="2000" b="1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2007 - 2015</a:t>
            </a:r>
            <a:r>
              <a:rPr lang="en-IN" sz="2000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, including the current loan status (Current, Late, Fully Paid, etc.) and latest payment information.</a:t>
            </a:r>
          </a:p>
          <a:p>
            <a:pPr marL="442913" indent="-4429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 Our dataset contains total of </a:t>
            </a:r>
            <a:r>
              <a:rPr lang="en-IN" sz="2000" b="1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8,55,969</a:t>
            </a:r>
            <a:r>
              <a:rPr lang="en-IN" sz="2000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records with </a:t>
            </a:r>
            <a:r>
              <a:rPr lang="en-IN" sz="2000" b="1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73 features</a:t>
            </a:r>
            <a:r>
              <a:rPr lang="en-IN" sz="2000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including target</a:t>
            </a:r>
            <a:r>
              <a:rPr lang="en-IN" sz="2000" b="1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</a:t>
            </a:r>
            <a:r>
              <a:rPr lang="en-IN" sz="2000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variable.</a:t>
            </a:r>
            <a:r>
              <a:rPr lang="en-IN" sz="20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</a:t>
            </a:r>
          </a:p>
          <a:p>
            <a:pPr marL="442913" indent="-4429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Moreover, the dataset is very </a:t>
            </a:r>
            <a:r>
              <a:rPr lang="en-IN" sz="2000" b="1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unbalanced</a:t>
            </a:r>
            <a:r>
              <a:rPr lang="en-IN" sz="20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, with approximately </a:t>
            </a:r>
            <a:r>
              <a:rPr lang="en-IN" sz="2000" b="1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6 %</a:t>
            </a:r>
            <a:r>
              <a:rPr lang="en-IN" sz="20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of loans considered as </a:t>
            </a:r>
            <a:r>
              <a:rPr lang="en-IN" sz="2000" b="1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defaulted</a:t>
            </a:r>
            <a:r>
              <a:rPr lang="en-IN" sz="20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.</a:t>
            </a:r>
          </a:p>
          <a:p>
            <a:pPr marL="442913" indent="-4429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4292E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This dataset has different types of features such as categorical, numeric &amp; date.</a:t>
            </a: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IN" sz="20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583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BED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CDD1A4-0B50-4ED2-AFC3-E845D783700F}"/>
              </a:ext>
            </a:extLst>
          </p:cNvPr>
          <p:cNvSpPr txBox="1"/>
          <p:nvPr/>
        </p:nvSpPr>
        <p:spPr>
          <a:xfrm>
            <a:off x="0" y="0"/>
            <a:ext cx="11933830" cy="761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Some important features of a loan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loan_amnt - Amount of money requested by the borrower.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int_rate - Interest rate </a:t>
            </a:r>
            <a:r>
              <a:rPr lang="en-IN" altLang="en-US" dirty="0">
                <a:solidFill>
                  <a:srgbClr val="333333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on</a:t>
            </a:r>
            <a:r>
              <a: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the loan.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grade - Loan grade with categories A, B, C, D, E, F, 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annual_inc - Borrowers annual income.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purpose - The primary purpose of borrowing.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installments – Monthly amount payments for opted loan.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term – duration of the loan until it’s paid off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IN" altLang="en-US" dirty="0">
                <a:solidFill>
                  <a:srgbClr val="333333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d</a:t>
            </a:r>
            <a:r>
              <a:rPr kumimoji="0" lang="en-IN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ti</a:t>
            </a:r>
            <a:r>
              <a:rPr lang="en-IN" altLang="en-US" dirty="0">
                <a:solidFill>
                  <a:srgbClr val="333333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</a:t>
            </a:r>
            <a:r>
              <a:rPr kumimoji="0" lang="en-I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– </a:t>
            </a:r>
            <a:r>
              <a:rPr lang="en-IN" b="0" i="0" dirty="0">
                <a:solidFill>
                  <a:srgbClr val="202124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ratio of your gross monthly income that goes to paying your monthly debt payments.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F8BE80-436F-4982-A15F-1B5900F0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707" y="1096938"/>
            <a:ext cx="4664123" cy="466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1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E2DF46-A959-4B7A-A383-5DD025D55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" y="1340285"/>
            <a:ext cx="7204457" cy="51433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F6E467-F975-4A17-B6C5-457D7FA95C97}"/>
              </a:ext>
            </a:extLst>
          </p:cNvPr>
          <p:cNvSpPr txBox="1"/>
          <p:nvPr/>
        </p:nvSpPr>
        <p:spPr>
          <a:xfrm>
            <a:off x="7661869" y="1784495"/>
            <a:ext cx="4293296" cy="4129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IN" sz="16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The number of defaulters show a significant </a:t>
            </a:r>
            <a:r>
              <a:rPr lang="en-IN" sz="1600" b="1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rise</a:t>
            </a:r>
            <a:r>
              <a:rPr lang="en-IN" sz="16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during the years from </a:t>
            </a:r>
            <a:r>
              <a:rPr lang="en-IN" sz="1600" b="1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2012 </a:t>
            </a:r>
            <a:r>
              <a:rPr lang="en-IN" sz="16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to </a:t>
            </a:r>
            <a:r>
              <a:rPr lang="en-IN" sz="1600" b="1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2014</a:t>
            </a:r>
            <a:r>
              <a:rPr lang="en-IN" sz="16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, some of the generalized reasons affecting this might be</a:t>
            </a:r>
            <a:endParaRPr lang="en-IN" sz="16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ts val="120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LIBOR Scandal</a:t>
            </a:r>
            <a:endParaRPr lang="en-IN" sz="16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342900" lvl="0" indent="-342900" fontAlgn="base">
              <a:lnSpc>
                <a:spcPct val="200000"/>
              </a:lnSpc>
              <a:spcBef>
                <a:spcPts val="1000"/>
              </a:spcBef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Hurricane Sandy</a:t>
            </a:r>
            <a:endParaRPr lang="en-IN" sz="16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  <a:p>
            <a:pPr marL="342900" lvl="0" indent="-342900" fontAlgn="base">
              <a:lnSpc>
                <a:spcPct val="200000"/>
              </a:lnSpc>
              <a:spcBef>
                <a:spcPts val="1000"/>
              </a:spcBef>
              <a:buFont typeface="Symbol" panose="05050102010706020507" pitchFamily="18" charset="2"/>
              <a:buChar char=""/>
            </a:pPr>
            <a:r>
              <a:rPr lang="en-IN" sz="1600" dirty="0">
                <a:solidFill>
                  <a:srgbClr val="00000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Hostess Files for Bankruptcy</a:t>
            </a:r>
            <a:endParaRPr lang="en-IN" sz="1600" dirty="0">
              <a:effectLst/>
              <a:latin typeface="Segoe UI Semibold" panose="020B0702040204020203" pitchFamily="34" charset="0"/>
              <a:ea typeface="Times New Roman" panose="02020603050405020304" pitchFamily="18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302AE-E413-4444-9438-5095701183BF}"/>
              </a:ext>
            </a:extLst>
          </p:cNvPr>
          <p:cNvSpPr txBox="1"/>
          <p:nvPr/>
        </p:nvSpPr>
        <p:spPr>
          <a:xfrm>
            <a:off x="1327179" y="162838"/>
            <a:ext cx="953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  <a:latin typeface="Monotype Corsiva" panose="03010101010201010101" pitchFamily="66" charset="0"/>
              </a:rPr>
              <a:t>Visualisations: 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947229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9890F-12D9-48F2-9297-A7C6738F0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" y="289646"/>
            <a:ext cx="6003225" cy="6278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D900AB-E634-4890-947C-1A6EB71C34CB}"/>
              </a:ext>
            </a:extLst>
          </p:cNvPr>
          <p:cNvSpPr txBox="1"/>
          <p:nvPr/>
        </p:nvSpPr>
        <p:spPr>
          <a:xfrm>
            <a:off x="5947776" y="1516980"/>
            <a:ext cx="6244224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IN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4094E6-DE4A-4E2D-9D35-A5DE9CDDC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58865"/>
              </p:ext>
            </p:extLst>
          </p:nvPr>
        </p:nvGraphicFramePr>
        <p:xfrm>
          <a:off x="6331345" y="2057400"/>
          <a:ext cx="5712074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6037">
                  <a:extLst>
                    <a:ext uri="{9D8B030D-6E8A-4147-A177-3AD203B41FA5}">
                      <a16:colId xmlns:a16="http://schemas.microsoft.com/office/drawing/2014/main" val="2733416891"/>
                    </a:ext>
                  </a:extLst>
                </a:gridCol>
                <a:gridCol w="2856037">
                  <a:extLst>
                    <a:ext uri="{9D8B030D-6E8A-4147-A177-3AD203B41FA5}">
                      <a16:colId xmlns:a16="http://schemas.microsoft.com/office/drawing/2014/main" val="75654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State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Defaulters(Percent)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5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California</a:t>
                      </a:r>
                    </a:p>
                  </a:txBody>
                  <a:tcPr>
                    <a:solidFill>
                      <a:srgbClr val="59A1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36.92</a:t>
                      </a:r>
                    </a:p>
                  </a:txBody>
                  <a:tcPr>
                    <a:solidFill>
                      <a:srgbClr val="59A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8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New York</a:t>
                      </a:r>
                    </a:p>
                  </a:txBody>
                  <a:tcPr>
                    <a:solidFill>
                      <a:srgbClr val="D372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20.71</a:t>
                      </a:r>
                    </a:p>
                  </a:txBody>
                  <a:tcPr>
                    <a:solidFill>
                      <a:srgbClr val="D372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54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Florida</a:t>
                      </a:r>
                    </a:p>
                  </a:txBody>
                  <a:tcPr>
                    <a:solidFill>
                      <a:srgbClr val="86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17.72</a:t>
                      </a:r>
                    </a:p>
                  </a:txBody>
                  <a:tcPr>
                    <a:solidFill>
                      <a:srgbClr val="86B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Texas</a:t>
                      </a:r>
                    </a:p>
                  </a:txBody>
                  <a:tcPr>
                    <a:solidFill>
                      <a:srgbClr val="FFBE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15.4</a:t>
                      </a:r>
                    </a:p>
                  </a:txBody>
                  <a:tcPr>
                    <a:solidFill>
                      <a:srgbClr val="FFBE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70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New Jersey</a:t>
                      </a:r>
                    </a:p>
                  </a:txBody>
                  <a:tcPr>
                    <a:solidFill>
                      <a:srgbClr val="FF9D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9.25</a:t>
                      </a:r>
                    </a:p>
                  </a:txBody>
                  <a:tcPr>
                    <a:solidFill>
                      <a:srgbClr val="FF9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26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7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1911</TotalTime>
  <Words>1707</Words>
  <Application>Microsoft Office PowerPoint</Application>
  <PresentationFormat>Widescreen</PresentationFormat>
  <Paragraphs>285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53" baseType="lpstr">
      <vt:lpstr>맑은 고딕</vt:lpstr>
      <vt:lpstr>Arial</vt:lpstr>
      <vt:lpstr>Berlin Sans FB Demi</vt:lpstr>
      <vt:lpstr>Calibri</vt:lpstr>
      <vt:lpstr>Calibri Light</vt:lpstr>
      <vt:lpstr>Forte</vt:lpstr>
      <vt:lpstr>Lucida Calligraphy</vt:lpstr>
      <vt:lpstr>Monotype Corsiva</vt:lpstr>
      <vt:lpstr>Montserrat</vt:lpstr>
      <vt:lpstr>Roboto</vt:lpstr>
      <vt:lpstr>Roboto Light</vt:lpstr>
      <vt:lpstr>Script MT Bold</vt:lpstr>
      <vt:lpstr>Segoe Print</vt:lpstr>
      <vt:lpstr>Segoe UI Semibold</vt:lpstr>
      <vt:lpstr>Stencil</vt:lpstr>
      <vt:lpstr>Symbol</vt:lpstr>
      <vt:lpstr>Times New Roman</vt:lpstr>
      <vt:lpstr>Trebuchet MS</vt:lpstr>
      <vt:lpstr>Wingdings</vt:lpstr>
      <vt:lpstr>2_Office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Identifying the Business problem </vt:lpstr>
      <vt:lpstr>Data Description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Decision Tree</vt:lpstr>
      <vt:lpstr>PowerPoint Presentation</vt:lpstr>
      <vt:lpstr>Bagging and AdaBoost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 Upadhyaya</dc:creator>
  <cp:lastModifiedBy>Shreyash Upadhyaya</cp:lastModifiedBy>
  <cp:revision>168</cp:revision>
  <dcterms:created xsi:type="dcterms:W3CDTF">2020-11-12T04:15:31Z</dcterms:created>
  <dcterms:modified xsi:type="dcterms:W3CDTF">2020-11-27T06:28:12Z</dcterms:modified>
</cp:coreProperties>
</file>