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ACD4E-83C2-42AE-B002-D04D0C2F6CE8}" v="31" dt="2020-09-25T18:51:48.607"/>
    <p1510:client id="{A1C654D7-287C-4D07-945B-0211345E0EC8}" v="452" dt="2020-09-25T18:44:06.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9" autoAdjust="0"/>
    <p:restoredTop sz="94660"/>
  </p:normalViewPr>
  <p:slideViewPr>
    <p:cSldViewPr>
      <p:cViewPr varScale="1">
        <p:scale>
          <a:sx n="50" d="100"/>
          <a:sy n="50" d="100"/>
        </p:scale>
        <p:origin x="-52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esh Patil" userId="58ea9d7ea90c1225" providerId="Windows Live" clId="Web-{19DACD4E-83C2-42AE-B002-D04D0C2F6CE8}"/>
    <pc:docChg chg="modSld">
      <pc:chgData name="Jayesh Patil" userId="58ea9d7ea90c1225" providerId="Windows Live" clId="Web-{19DACD4E-83C2-42AE-B002-D04D0C2F6CE8}" dt="2020-09-25T18:51:48.248" v="29" actId="20577"/>
      <pc:docMkLst>
        <pc:docMk/>
      </pc:docMkLst>
      <pc:sldChg chg="modSp">
        <pc:chgData name="Jayesh Patil" userId="58ea9d7ea90c1225" providerId="Windows Live" clId="Web-{19DACD4E-83C2-42AE-B002-D04D0C2F6CE8}" dt="2020-09-25T18:51:48.248" v="28" actId="20577"/>
        <pc:sldMkLst>
          <pc:docMk/>
          <pc:sldMk cId="0" sldId="260"/>
        </pc:sldMkLst>
        <pc:spChg chg="mod">
          <ac:chgData name="Jayesh Patil" userId="58ea9d7ea90c1225" providerId="Windows Live" clId="Web-{19DACD4E-83C2-42AE-B002-D04D0C2F6CE8}" dt="2020-09-25T18:51:48.248" v="28" actId="20577"/>
          <ac:spMkLst>
            <pc:docMk/>
            <pc:sldMk cId="0" sldId="26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2872" y="114956"/>
            <a:ext cx="4146332" cy="652190"/>
          </a:xfrm>
        </p:spPr>
        <p:txBody>
          <a:bodyPr>
            <a:normAutofit fontScale="90000"/>
          </a:bodyPr>
          <a:lstStyle/>
          <a:p>
            <a:r>
              <a:rPr lang="en-US" b="1" dirty="0"/>
              <a:t>Template</a:t>
            </a:r>
          </a:p>
        </p:txBody>
      </p:sp>
      <p:sp>
        <p:nvSpPr>
          <p:cNvPr id="3" name="Subtitle 2"/>
          <p:cNvSpPr>
            <a:spLocks noGrp="1"/>
          </p:cNvSpPr>
          <p:nvPr>
            <p:ph type="subTitle" idx="1"/>
          </p:nvPr>
        </p:nvSpPr>
        <p:spPr>
          <a:xfrm>
            <a:off x="559676" y="864476"/>
            <a:ext cx="8024648" cy="4696153"/>
          </a:xfrm>
          <a:ln>
            <a:solidFill>
              <a:schemeClr val="tx1"/>
            </a:solidFill>
          </a:ln>
        </p:spPr>
        <p:txBody>
          <a:bodyPr vert="horz" lIns="91440" tIns="45720" rIns="91440" bIns="45720" rtlCol="0" anchor="t">
            <a:normAutofit/>
          </a:bodyPr>
          <a:lstStyle/>
          <a:p>
            <a:pPr algn="l"/>
            <a:r>
              <a:rPr lang="en-US" sz="1400" dirty="0">
                <a:solidFill>
                  <a:schemeClr val="tx1"/>
                </a:solidFill>
                <a:latin typeface="Arial Rounded MT Bold"/>
              </a:rPr>
              <a:t>Problem Statement :</a:t>
            </a:r>
            <a:r>
              <a:rPr lang="en-US" sz="1600" dirty="0">
                <a:solidFill>
                  <a:schemeClr val="tx1"/>
                </a:solidFill>
                <a:latin typeface="Arial Rounded MT Bold"/>
              </a:rPr>
              <a:t> </a:t>
            </a:r>
            <a:r>
              <a:rPr lang="en-US" sz="1600" dirty="0">
                <a:solidFill>
                  <a:schemeClr val="tx1"/>
                </a:solidFill>
                <a:ea typeface="+mn-lt"/>
                <a:cs typeface="+mn-lt"/>
              </a:rPr>
              <a:t>PS08 - Employee Tracker. An android application where employees can have all of the basic requirements on their fingertips. Employees can request for leaves, update their profile picture and information, request for knowing the available leaves, and can also provide interview feedbacks (via a simple form in the app itself). The employee should be able to login with his/her own credentials (provided by company) but cannot create new accounts.</a:t>
            </a:r>
            <a:endParaRPr lang="en-US" b="1" dirty="0">
              <a:solidFill>
                <a:schemeClr val="tx1"/>
              </a:solidFill>
              <a:latin typeface="Arial Rounded MT Bold"/>
            </a:endParaRPr>
          </a:p>
          <a:p>
            <a:pPr algn="l"/>
            <a:endParaRPr lang="en-US" sz="1400" dirty="0">
              <a:solidFill>
                <a:schemeClr val="tx1"/>
              </a:solidFill>
              <a:latin typeface="Arial Rounded MT Bold"/>
            </a:endParaRPr>
          </a:p>
          <a:p>
            <a:pPr algn="l"/>
            <a:r>
              <a:rPr lang="en-US" sz="1400" dirty="0">
                <a:solidFill>
                  <a:schemeClr val="tx1"/>
                </a:solidFill>
                <a:latin typeface="Arial Rounded MT Bold"/>
              </a:rPr>
              <a:t>Problem Statement Number:  </a:t>
            </a:r>
            <a:r>
              <a:rPr lang="en-US" sz="1400" dirty="0">
                <a:solidFill>
                  <a:schemeClr val="tx1"/>
                </a:solidFill>
                <a:latin typeface="Calibri"/>
                <a:cs typeface="Calibri"/>
              </a:rPr>
              <a:t>PS08</a:t>
            </a:r>
            <a:br>
              <a:rPr lang="en-US" sz="1400" dirty="0">
                <a:latin typeface="Arial Rounded MT Bold" pitchFamily="34" charset="0"/>
              </a:rPr>
            </a:br>
            <a:endParaRPr lang="en-US" sz="1400" dirty="0">
              <a:solidFill>
                <a:schemeClr val="tx1"/>
              </a:solidFill>
              <a:latin typeface="Calibri"/>
              <a:cs typeface="Calibri"/>
            </a:endParaRPr>
          </a:p>
          <a:p>
            <a:pPr algn="l"/>
            <a:r>
              <a:rPr lang="en-US" sz="1400" dirty="0">
                <a:solidFill>
                  <a:schemeClr val="tx1"/>
                </a:solidFill>
                <a:latin typeface="Arial Rounded MT Bold"/>
              </a:rPr>
              <a:t>Team Name :</a:t>
            </a:r>
            <a:r>
              <a:rPr lang="en-US" sz="1400" dirty="0">
                <a:solidFill>
                  <a:schemeClr val="tx1"/>
                </a:solidFill>
                <a:latin typeface="Calibri"/>
                <a:cs typeface="Calibri"/>
              </a:rPr>
              <a:t> Ctrl-Alt-Elite</a:t>
            </a:r>
            <a:br>
              <a:rPr lang="en-US" sz="1400" dirty="0">
                <a:latin typeface="Arial Rounded MT Bold" pitchFamily="34" charset="0"/>
              </a:rPr>
            </a:br>
            <a:endParaRPr lang="en-US" sz="1400" dirty="0">
              <a:solidFill>
                <a:schemeClr val="tx1"/>
              </a:solidFill>
              <a:latin typeface="Calibri"/>
              <a:cs typeface="Calibri"/>
            </a:endParaRPr>
          </a:p>
          <a:p>
            <a:pPr algn="l"/>
            <a:r>
              <a:rPr lang="en-US" sz="1400" dirty="0">
                <a:solidFill>
                  <a:schemeClr val="tx1"/>
                </a:solidFill>
                <a:latin typeface="Arial Rounded MT Bold"/>
              </a:rPr>
              <a:t>Team Leader Name : </a:t>
            </a:r>
            <a:r>
              <a:rPr lang="en-US" sz="1400" dirty="0">
                <a:solidFill>
                  <a:schemeClr val="tx1"/>
                </a:solidFill>
                <a:latin typeface="Calibri"/>
                <a:cs typeface="Calibri"/>
              </a:rPr>
              <a:t>Shreyash Pawar</a:t>
            </a:r>
            <a:endParaRPr lang="en-US">
              <a:solidFill>
                <a:schemeClr val="tx1"/>
              </a:solidFill>
              <a:cs typeface="Calibri"/>
            </a:endParaRPr>
          </a:p>
          <a:p>
            <a:pPr algn="l"/>
            <a:r>
              <a:rPr lang="en-US" sz="1400" dirty="0">
                <a:solidFill>
                  <a:schemeClr val="tx1"/>
                </a:solidFill>
                <a:latin typeface="Arial Rounded MT Bold"/>
              </a:rPr>
              <a:t>College Name:</a:t>
            </a:r>
            <a:r>
              <a:rPr lang="en-US" dirty="0">
                <a:solidFill>
                  <a:schemeClr val="tx1"/>
                </a:solidFill>
                <a:latin typeface="Arial Rounded MT Bold"/>
              </a:rPr>
              <a:t> </a:t>
            </a:r>
            <a:r>
              <a:rPr lang="en-US" sz="1400" dirty="0">
                <a:solidFill>
                  <a:schemeClr val="tx1"/>
                </a:solidFill>
                <a:latin typeface="Calibri"/>
                <a:cs typeface="Calibri"/>
              </a:rPr>
              <a:t>Nutan Maharashtra Institute Of Engineering And Technology, Talegaon, Pune.</a:t>
            </a:r>
            <a:endParaRPr lang="en-US" dirty="0">
              <a:solidFill>
                <a:schemeClr val="tx1"/>
              </a:solidFill>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sz="2400" dirty="0">
                <a:ea typeface="+mn-lt"/>
                <a:cs typeface="+mn-lt"/>
              </a:rPr>
              <a:t>Our idea is to build and deliver the essential functions and features which can be easily operatable and user friendly for employees and the organizations.</a:t>
            </a:r>
            <a:endParaRPr lang="en-US" sz="2400">
              <a:cs typeface="Calibri"/>
            </a:endParaRPr>
          </a:p>
          <a:p>
            <a:r>
              <a:rPr lang="en-US" sz="2400" dirty="0">
                <a:ea typeface="+mn-lt"/>
                <a:cs typeface="+mn-lt"/>
              </a:rPr>
              <a:t>    We used Android Studio XML ,Adobe XD, Figma for Front-end, Firebase ,Java for Back-end, and Firestore database for database.</a:t>
            </a:r>
            <a:endParaRPr lang="en-US" sz="2400" dirty="0"/>
          </a:p>
          <a:p>
            <a:pPr lvl="0"/>
            <a:endParaRPr lang="en-US" dirty="0">
              <a:cs typeface="Calibri"/>
            </a:endParaRPr>
          </a:p>
          <a:p>
            <a:endParaRPr lang="en-US" dirty="0"/>
          </a:p>
        </p:txBody>
      </p:sp>
      <p:sp>
        <p:nvSpPr>
          <p:cNvPr id="4" name="Title 1">
            <a:extLst>
              <a:ext uri="{FF2B5EF4-FFF2-40B4-BE49-F238E27FC236}">
                <a16:creationId xmlns:a16="http://schemas.microsoft.com/office/drawing/2014/main" id="{0AF1099F-79BE-4956-80C6-449D3C7E947B}"/>
              </a:ext>
            </a:extLst>
          </p:cNvPr>
          <p:cNvSpPr>
            <a:spLocks noGrp="1"/>
          </p:cNvSpPr>
          <p:nvPr>
            <p:ph type="title"/>
          </p:nvPr>
        </p:nvSpPr>
        <p:spPr/>
        <p:txBody>
          <a:bodyPr/>
          <a:lstStyle/>
          <a:p>
            <a:r>
              <a:rPr lang="en-US" b="1" dirty="0"/>
              <a:t>Idea / Approach details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a:t>
            </a:r>
          </a:p>
        </p:txBody>
      </p:sp>
      <p:sp>
        <p:nvSpPr>
          <p:cNvPr id="3" name="Content Placeholder 2"/>
          <p:cNvSpPr>
            <a:spLocks noGrp="1"/>
          </p:cNvSpPr>
          <p:nvPr>
            <p:ph idx="1"/>
          </p:nvPr>
        </p:nvSpPr>
        <p:spPr/>
        <p:txBody>
          <a:bodyPr vert="horz" lIns="91440" tIns="45720" rIns="91440" bIns="45720" rtlCol="0" anchor="t">
            <a:noAutofit/>
          </a:bodyPr>
          <a:lstStyle/>
          <a:p>
            <a:pPr lvl="0"/>
            <a:r>
              <a:rPr lang="en-US" sz="1800" dirty="0"/>
              <a:t>Describe your applications here.</a:t>
            </a:r>
            <a:endParaRPr lang="en-US" sz="1800">
              <a:cs typeface="Calibri"/>
            </a:endParaRPr>
          </a:p>
          <a:p>
            <a:r>
              <a:rPr lang="en-US" sz="1800" dirty="0">
                <a:ea typeface="+mn-lt"/>
                <a:cs typeface="+mn-lt"/>
              </a:rPr>
              <a:t>Application consists of following features:</a:t>
            </a:r>
            <a:endParaRPr lang="en-US" sz="1800">
              <a:cs typeface="Calibri"/>
            </a:endParaRPr>
          </a:p>
          <a:p>
            <a:pPr marL="0" indent="0">
              <a:buNone/>
            </a:pPr>
            <a:r>
              <a:rPr lang="en-US" sz="1800" dirty="0">
                <a:ea typeface="+mn-lt"/>
                <a:cs typeface="+mn-lt"/>
              </a:rPr>
              <a:t>                            1. Firebase user authentication</a:t>
            </a:r>
            <a:endParaRPr lang="en-US" sz="1800">
              <a:cs typeface="Calibri"/>
            </a:endParaRPr>
          </a:p>
          <a:p>
            <a:pPr marL="0" indent="0">
              <a:buNone/>
            </a:pPr>
            <a:r>
              <a:rPr lang="en-US" sz="1800" dirty="0">
                <a:ea typeface="+mn-lt"/>
                <a:cs typeface="+mn-lt"/>
              </a:rPr>
              <a:t>                            2. Profile/Profile Management</a:t>
            </a:r>
            <a:endParaRPr lang="en-US" sz="1800">
              <a:cs typeface="Calibri"/>
            </a:endParaRPr>
          </a:p>
          <a:p>
            <a:pPr marL="0" indent="0">
              <a:buNone/>
            </a:pPr>
            <a:r>
              <a:rPr lang="en-US" sz="1800" dirty="0">
                <a:ea typeface="+mn-lt"/>
                <a:cs typeface="+mn-lt"/>
              </a:rPr>
              <a:t>                            3. Using Calendar/Managing Upcoming Events</a:t>
            </a:r>
          </a:p>
          <a:p>
            <a:pPr marL="0" indent="0">
              <a:buNone/>
            </a:pPr>
            <a:r>
              <a:rPr lang="en-US" sz="1800" dirty="0">
                <a:ea typeface="+mn-lt"/>
                <a:cs typeface="+mn-lt"/>
              </a:rPr>
              <a:t>                            4. Work time  counter(Indicating particular day's active work time)</a:t>
            </a:r>
            <a:endParaRPr lang="en-US" sz="1800">
              <a:cs typeface="Calibri"/>
            </a:endParaRPr>
          </a:p>
          <a:p>
            <a:pPr marL="0" indent="0">
              <a:buNone/>
            </a:pPr>
            <a:r>
              <a:rPr lang="en-US" sz="1800" dirty="0">
                <a:ea typeface="+mn-lt"/>
                <a:cs typeface="+mn-lt"/>
              </a:rPr>
              <a:t>                            5. Team Members </a:t>
            </a:r>
            <a:endParaRPr lang="en-US" sz="1800">
              <a:cs typeface="Calibri"/>
            </a:endParaRPr>
          </a:p>
          <a:p>
            <a:pPr marL="0" indent="0">
              <a:buNone/>
            </a:pPr>
            <a:r>
              <a:rPr lang="en-US" sz="1800" dirty="0">
                <a:ea typeface="+mn-lt"/>
                <a:cs typeface="+mn-lt"/>
              </a:rPr>
              <a:t>                            6. Applying for Leave</a:t>
            </a:r>
            <a:endParaRPr lang="en-US" sz="1800">
              <a:cs typeface="Calibri"/>
            </a:endParaRPr>
          </a:p>
          <a:p>
            <a:pPr marL="0" indent="0">
              <a:buNone/>
            </a:pPr>
            <a:r>
              <a:rPr lang="en-US" sz="1800" dirty="0">
                <a:ea typeface="+mn-lt"/>
                <a:cs typeface="+mn-lt"/>
              </a:rPr>
              <a:t>                            7. Feedback </a:t>
            </a:r>
            <a:endParaRPr lang="en-US" sz="1800">
              <a:cs typeface="Calibri"/>
            </a:endParaRPr>
          </a:p>
          <a:p>
            <a:pPr marL="0" indent="0">
              <a:buNone/>
            </a:pPr>
            <a:r>
              <a:rPr lang="en-US" sz="1800" dirty="0">
                <a:ea typeface="+mn-lt"/>
                <a:cs typeface="+mn-lt"/>
              </a:rPr>
              <a:t>                            8. Reporting Issues</a:t>
            </a:r>
            <a:endParaRPr lang="en-US" sz="1800">
              <a:cs typeface="Calibri"/>
            </a:endParaRPr>
          </a:p>
          <a:p>
            <a:pPr marL="0" indent="0">
              <a:buNone/>
            </a:pPr>
            <a:r>
              <a:rPr lang="en-US" sz="1800" dirty="0">
                <a:ea typeface="+mn-lt"/>
                <a:cs typeface="+mn-lt"/>
              </a:rPr>
              <a:t>                            9. Organization Description</a:t>
            </a:r>
            <a:endParaRPr lang="en-US" sz="1800">
              <a:cs typeface="Calibri"/>
            </a:endParaRPr>
          </a:p>
          <a:p>
            <a:endParaRPr lang="en-US" dirty="0">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Day 2 additions</a:t>
            </a:r>
          </a:p>
        </p:txBody>
      </p:sp>
      <p:sp>
        <p:nvSpPr>
          <p:cNvPr id="3" name="Content Placeholder 2"/>
          <p:cNvSpPr>
            <a:spLocks noGrp="1"/>
          </p:cNvSpPr>
          <p:nvPr>
            <p:ph idx="1"/>
          </p:nvPr>
        </p:nvSpPr>
        <p:spPr/>
        <p:txBody>
          <a:bodyPr vert="horz" lIns="91440" tIns="45720" rIns="91440" bIns="45720" rtlCol="0" anchor="t">
            <a:normAutofit/>
          </a:bodyPr>
          <a:lstStyle/>
          <a:p>
            <a:r>
              <a:rPr lang="en-US" sz="2400" dirty="0">
                <a:ea typeface="+mn-lt"/>
                <a:cs typeface="+mn-lt"/>
              </a:rPr>
              <a:t>Taking input from our mentor, we reviewed some apps, user flows and worked on data normalization and implementation.</a:t>
            </a:r>
          </a:p>
          <a:p>
            <a:endParaRPr lang="en-US" dirty="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Day 3 additions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sz="2400" dirty="0">
                <a:ea typeface="+mn-lt"/>
                <a:cs typeface="+mn-lt"/>
              </a:rPr>
              <a:t>Overall team's journey was exciting,  we added some features like feedback/time counters considering the current work from home situation. There were some challenges in app designs or layouts such as using nav bars, registering time but it worked out well. Besides the coding/development part the admins and coordinators were always there for help and support. Fillers were amazing, refreshing and helped us to work better.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78</Words>
  <Application>Microsoft Office PowerPoint</Application>
  <PresentationFormat>On-screen Show (4:3)</PresentationFormat>
  <Paragraphs>13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Template</vt:lpstr>
      <vt:lpstr>Idea / Approach details</vt:lpstr>
      <vt:lpstr>Application </vt:lpstr>
      <vt:lpstr>Day 2 additions</vt:lpstr>
      <vt:lpstr>Day 3 additions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Abhishek Lalwani</dc:creator>
  <cp:lastModifiedBy>Dell</cp:lastModifiedBy>
  <cp:revision>97</cp:revision>
  <dcterms:created xsi:type="dcterms:W3CDTF">2006-08-16T00:00:00Z</dcterms:created>
  <dcterms:modified xsi:type="dcterms:W3CDTF">2020-09-25T18:51:52Z</dcterms:modified>
</cp:coreProperties>
</file>