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4" r:id="rId5"/>
    <p:sldId id="265" r:id="rId6"/>
    <p:sldId id="266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90" d="100"/>
          <a:sy n="90" d="100"/>
        </p:scale>
        <p:origin x="-173" y="-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17-Mar-23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17-Mar-23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43423" y="1967713"/>
            <a:ext cx="7386377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Bell MT" panose="02020503060305020303" pitchFamily="18" charset="0"/>
              </a:rPr>
              <a:t>Project </a:t>
            </a:r>
            <a:r>
              <a:rPr lang="en-US" sz="2400" b="1" dirty="0" smtClean="0">
                <a:solidFill>
                  <a:srgbClr val="C00000"/>
                </a:solidFill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Presentation</a:t>
            </a:r>
            <a:endParaRPr lang="en-US" sz="2400" b="1" dirty="0">
              <a:solidFill>
                <a:srgbClr val="C00000"/>
              </a:solidFill>
              <a:latin typeface="Bell MT" panose="020205030603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on </a:t>
            </a:r>
            <a:endParaRPr lang="en-US" sz="2400" b="1" dirty="0">
              <a:solidFill>
                <a:srgbClr val="C00000"/>
              </a:solidFill>
              <a:latin typeface="Bell MT" panose="020205030603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2800" b="1" dirty="0" smtClean="0">
                <a:solidFill>
                  <a:srgbClr val="002060"/>
                </a:solidFill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“Online Job Portal System.”</a:t>
            </a:r>
          </a:p>
          <a:p>
            <a:pPr algn="ctr"/>
            <a:r>
              <a:rPr lang="en-US" altLang="zh-CN" sz="1600" b="1" dirty="0" smtClean="0">
                <a:solidFill>
                  <a:srgbClr val="002060"/>
                </a:solidFill>
                <a:latin typeface="Bell MT" panose="02020503060305020303" pitchFamily="18" charset="0"/>
                <a:ea typeface="Verdana" panose="020B0604030504040204" pitchFamily="34" charset="0"/>
              </a:rPr>
              <a:t>A java full stack job portal web application.</a:t>
            </a:r>
            <a:endParaRPr lang="zh-CN" altLang="en-US" sz="1600" dirty="0"/>
          </a:p>
          <a:p>
            <a:r>
              <a:rPr lang="en-US" b="1" dirty="0">
                <a:solidFill>
                  <a:srgbClr val="FFFF00"/>
                </a:solidFill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          </a:t>
            </a:r>
          </a:p>
          <a:p>
            <a:r>
              <a:rPr lang="en-US" sz="1100" b="1" dirty="0">
                <a:solidFill>
                  <a:srgbClr val="FFFF00"/>
                </a:solidFill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			</a:t>
            </a:r>
          </a:p>
        </p:txBody>
      </p:sp>
      <p:sp>
        <p:nvSpPr>
          <p:cNvPr id="8" name="Rectangle 7"/>
          <p:cNvSpPr/>
          <p:nvPr/>
        </p:nvSpPr>
        <p:spPr>
          <a:xfrm>
            <a:off x="2849223" y="4060537"/>
            <a:ext cx="6096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000" b="1" dirty="0" smtClean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By</a:t>
            </a:r>
            <a:endParaRPr lang="en-US" sz="2000" b="1" dirty="0">
              <a:latin typeface="Bell MT" panose="020205030603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n-US" sz="2000" b="1" dirty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2000" b="1" dirty="0" smtClean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Mr. Shreyash Sandeep Jadhav</a:t>
            </a:r>
            <a:r>
              <a:rPr lang="en-US" sz="2000" b="1" dirty="0" smtClean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ctr"/>
            <a:r>
              <a:rPr lang="en-US" sz="1600" b="1" dirty="0" smtClean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	[Unext ID :- Axis11JFSB1127]</a:t>
            </a:r>
            <a:endParaRPr lang="en-US" sz="1600" b="1" dirty="0" smtClean="0">
              <a:latin typeface="Bell MT" panose="020205030603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b="1" dirty="0">
                <a:latin typeface="Bell MT" panose="020205030603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	             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17958" y="5242288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38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</a:rPr>
              <a:t>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</a:rPr>
              <a:t>Guided By </a:t>
            </a:r>
          </a:p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</a:rPr>
              <a:t>Mr. Safan Sir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Contents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Technology used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 Case Diagram</a:t>
            </a: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Spring boot + React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JS architecture</a:t>
            </a:r>
            <a:endParaRPr lang="en-US" sz="2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Demo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56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24792" y="1974037"/>
            <a:ext cx="65004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The main goal of this project is to develop an online </a:t>
            </a:r>
          </a:p>
          <a:p>
            <a:r>
              <a:rPr lang="en-IN" dirty="0" smtClean="0"/>
              <a:t>Job Search portal for the job seekers.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The purpose of online job portal is to automate the</a:t>
            </a:r>
          </a:p>
          <a:p>
            <a:r>
              <a:rPr lang="en-IN" dirty="0" smtClean="0"/>
              <a:t>Manual system by the help of computerized equipment's</a:t>
            </a:r>
          </a:p>
          <a:p>
            <a:r>
              <a:rPr lang="en-IN" dirty="0" smtClean="0"/>
              <a:t>And full fledged computer software.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Recruiters and job seekers from various company &amp;</a:t>
            </a:r>
          </a:p>
          <a:p>
            <a:r>
              <a:rPr lang="en-IN" dirty="0" smtClean="0"/>
              <a:t>Domain will come ,engage with system and find their </a:t>
            </a:r>
          </a:p>
          <a:p>
            <a:r>
              <a:rPr lang="en-IN" dirty="0" smtClean="0"/>
              <a:t>Dream job.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231" y="1694637"/>
            <a:ext cx="4621823" cy="333798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5978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Technology &amp; Tools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303" y="1608666"/>
            <a:ext cx="8943182" cy="276331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00050" indent="-400050" algn="just">
              <a:buFont typeface="+mj-lt"/>
              <a:buAutoNum type="romanUcPeriod"/>
            </a:pPr>
            <a:r>
              <a:rPr lang="en-US" sz="2000" b="1" dirty="0" smtClean="0"/>
              <a:t>Tools Required : </a:t>
            </a:r>
          </a:p>
          <a:p>
            <a:pPr marL="0" indent="0" algn="just">
              <a:buNone/>
            </a:pPr>
            <a:r>
              <a:rPr lang="en-US" dirty="0" smtClean="0"/>
              <a:t>	1. MySQL workbench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2. Spring Tool Suite IDE</a:t>
            </a:r>
          </a:p>
          <a:p>
            <a:pPr marL="0" indent="0" algn="just">
              <a:buNone/>
            </a:pPr>
            <a:r>
              <a:rPr lang="en-US" dirty="0" smtClean="0"/>
              <a:t>	3. Postman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4. VS Code</a:t>
            </a:r>
            <a:endParaRPr lang="en-US" dirty="0"/>
          </a:p>
          <a:p>
            <a:pPr marL="0" indent="0" algn="just"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II. </a:t>
            </a:r>
            <a:r>
              <a:rPr lang="en-US" dirty="0" smtClean="0">
                <a:solidFill>
                  <a:schemeClr val="accent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Technology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908" y="4405843"/>
            <a:ext cx="8918575" cy="19748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3903133" y="5579533"/>
            <a:ext cx="1549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03133" y="5579533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6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UseCase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266" y="1544673"/>
            <a:ext cx="7636934" cy="5078158"/>
          </a:xfrm>
        </p:spPr>
      </p:pic>
    </p:spTree>
    <p:extLst>
      <p:ext uri="{BB962C8B-B14F-4D97-AF65-F5344CB8AC3E}">
        <p14:creationId xmlns:p14="http://schemas.microsoft.com/office/powerpoint/2010/main" val="283926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Architecture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7257521" cy="377762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507" y="2274359"/>
            <a:ext cx="9223477" cy="341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80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22966" y="2700299"/>
            <a:ext cx="7040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endParaRPr lang="en-US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40899" y="2987662"/>
            <a:ext cx="8515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h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18002" y="2619207"/>
            <a:ext cx="78579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38340" y="2999897"/>
            <a:ext cx="81144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endParaRPr lang="en-US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5571" y="2820742"/>
            <a:ext cx="81464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endParaRPr lang="en-US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57268" y="2738317"/>
            <a:ext cx="75693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76297" y="2846718"/>
            <a:ext cx="82747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endParaRPr lang="en-US" sz="7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88702" y="2987661"/>
            <a:ext cx="80983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374991" y="331774"/>
            <a:ext cx="0" cy="277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99844" y="331774"/>
            <a:ext cx="0" cy="3006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31618" y="331774"/>
            <a:ext cx="0" cy="2968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10898" y="331774"/>
            <a:ext cx="0" cy="2655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70294" y="331774"/>
            <a:ext cx="0" cy="3006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93975" y="331774"/>
            <a:ext cx="0" cy="3006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79673" y="331774"/>
            <a:ext cx="29892" cy="288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043361" y="331774"/>
            <a:ext cx="14161" cy="288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959784" y="331774"/>
            <a:ext cx="28322" cy="277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276297" y="331774"/>
            <a:ext cx="0" cy="2775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690032" y="331774"/>
            <a:ext cx="0" cy="288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103768" y="331774"/>
            <a:ext cx="0" cy="303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460857" y="331774"/>
            <a:ext cx="0" cy="3006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86267" y="331774"/>
            <a:ext cx="1200573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2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2141</TotalTime>
  <Words>126</Words>
  <Application>Microsoft Office PowerPoint</Application>
  <PresentationFormat>Custom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PowerPoint Presentation</vt:lpstr>
      <vt:lpstr>Contents</vt:lpstr>
      <vt:lpstr>Introduction</vt:lpstr>
      <vt:lpstr>Technology &amp; Tools</vt:lpstr>
      <vt:lpstr>UseCase Diagram</vt:lpstr>
      <vt:lpstr>Architecture</vt:lpstr>
      <vt:lpstr>PowerPoint Presentation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SHREYASH JADHAV</dc:creator>
  <cp:lastModifiedBy>SHREYASH JADHAV</cp:lastModifiedBy>
  <cp:revision>77</cp:revision>
  <dcterms:created xsi:type="dcterms:W3CDTF">2014-09-12T02:13:59Z</dcterms:created>
  <dcterms:modified xsi:type="dcterms:W3CDTF">2023-03-17T04:32:37Z</dcterms:modified>
</cp:coreProperties>
</file>